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055D-3E00-4DA7-9336-BB837CC4A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BF010-48B3-4EFF-9B55-6FCFEB067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429F0-46F8-4ED6-A0F7-51459B60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717-29BF-462F-AA48-BCEBC543C2CE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E2F39-09F5-464C-8E8B-3A555FD1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2DB12-A573-48D8-8F92-506A587B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8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1A6F-0D5E-43EF-AD5A-00697461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9CEA1-E163-432C-8DF4-A588EEA25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713B-D3A2-45F1-B746-041E0B2B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717-29BF-462F-AA48-BCEBC543C2CE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6D13-E7F2-4F0B-9482-299EE0DB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AD424-D41B-4EA8-9174-3CF74885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2D789-5788-4BE7-8116-A47E5196A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FAAD1-D72D-4F31-951B-FA83B7AF2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9A9FE-45AC-46FC-8EAB-427D1348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717-29BF-462F-AA48-BCEBC543C2CE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25429-9610-4E47-ADFD-E1FC403F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09518-8F86-4F4C-A87D-3FEA9BF2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0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E70B-AB0C-4652-947A-04894574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02C26-4753-4946-B37A-687734B8C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215E-4109-441D-8E98-6BA954BE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717-29BF-462F-AA48-BCEBC543C2CE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2968-6327-47B1-BC16-31FD52B9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2E78B-A2B3-42C4-9EF0-68CE43BA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1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9AF5-2DF4-49E2-BBD8-227A31EC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7E517-325B-495F-80EA-07AA2B512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FA569-60D2-4798-B5B6-15B77858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717-29BF-462F-AA48-BCEBC543C2CE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2B4EB-1F48-4277-B7A9-F3685857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834D0-DE5B-469D-9BB4-3141EF4F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0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2D1E-698C-45ED-952A-8A61227B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E1AB-C9B2-4120-97F8-C4CD01C46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E8564-AB6B-463A-B7EF-A23C1134A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1C842-EF41-4516-9EA9-965AF7D4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717-29BF-462F-AA48-BCEBC543C2CE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99980-64C7-4D02-8456-377645F0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5690F-30AF-4802-B139-E84FF829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51F8-AE81-4412-BEB9-B8544FC78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07C47-95BC-4DFB-A527-E6525AD2B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EFF36-4F20-4C0A-94DD-7F327334A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5D55E-3200-40B7-A9B9-1A54CF452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FE66E-6801-4A9A-9975-8A85ADDD5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2D0E5-E481-479A-9E42-43E6F44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717-29BF-462F-AA48-BCEBC543C2CE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62FD2-DB69-4FD4-A4EB-B72EF467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7F9FD-C6BD-446E-B050-93A92710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7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90A0-AD0C-4B47-AAA6-674459EE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3F358-7974-4C38-8594-CF75D91C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717-29BF-462F-AA48-BCEBC543C2CE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B94E1-2362-421E-B206-C17C5D1C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D5708-FF04-416A-87FC-0ADFEB45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0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86B50-1FC6-49EF-B4C0-839B6CD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717-29BF-462F-AA48-BCEBC543C2CE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76E0A-077C-4624-8CBC-200A2F49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93911-D028-4C62-BAD1-0F874B05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9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CA19-792B-41B8-980C-24110A5E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031E0-5BBB-4C5D-8900-149450A16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51735-782A-4DDD-B4A0-54E56FC98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9EFE4-EF15-4C30-97A2-EB18681A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717-29BF-462F-AA48-BCEBC543C2CE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BEA41-F233-4337-AA23-730F3DE8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A9FC8-F51B-4869-A7B0-BA06E3EB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6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AC1D-8FAB-4046-B25F-F5FFD297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ABCD9-07A0-4B7A-886A-4CC6E2871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A8B63-6D90-42BF-BEB0-A6E89DD59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61EF8-2515-4FFA-A45B-7ECD13F2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A717-29BF-462F-AA48-BCEBC543C2CE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49C6C-BB62-419F-AD46-EAF2F47F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6CCE5-E073-49F2-B223-754E4744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9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AB37A-327B-4994-8AE7-769C9B4B3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AF41D-4536-4580-A2B5-82AFC993C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964BE-82E2-4D9B-B6F7-9C01FF27A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FA717-29BF-462F-AA48-BCEBC543C2CE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D6A10-30F9-46EB-B3EA-104499CDB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6B8A7-E673-4346-9B60-A794684F5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5966D-6996-4914-B162-D3F4D40C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8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lated image">
            <a:extLst>
              <a:ext uri="{FF2B5EF4-FFF2-40B4-BE49-F238E27FC236}">
                <a16:creationId xmlns:a16="http://schemas.microsoft.com/office/drawing/2014/main" id="{1D7DE1F5-6BDA-4139-9960-1334434E5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17052B-F4F8-4805-A4B9-34C44878032A}"/>
              </a:ext>
            </a:extLst>
          </p:cNvPr>
          <p:cNvSpPr/>
          <p:nvPr/>
        </p:nvSpPr>
        <p:spPr>
          <a:xfrm>
            <a:off x="91440" y="6294119"/>
            <a:ext cx="11937076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XYZ Consulting Inc</a:t>
            </a:r>
          </a:p>
          <a:p>
            <a:pPr algn="ctr"/>
            <a:r>
              <a:rPr lang="en-US" sz="1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Finding the Missing Values for a Better Workforce</a:t>
            </a:r>
            <a:endParaRPr lang="en-US" sz="1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C9F36-CA28-49B7-9DA7-DC52E588F7CD}"/>
              </a:ext>
            </a:extLst>
          </p:cNvPr>
          <p:cNvSpPr txBox="1"/>
          <p:nvPr/>
        </p:nvSpPr>
        <p:spPr>
          <a:xfrm>
            <a:off x="1777538" y="2202873"/>
            <a:ext cx="8636924" cy="1477328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/>
              <a:t> </a:t>
            </a:r>
            <a:r>
              <a:rPr lang="en-US" sz="4800" dirty="0" err="1"/>
              <a:t>DDSAnalytics</a:t>
            </a:r>
            <a:r>
              <a:rPr lang="en-US" dirty="0"/>
              <a:t> </a:t>
            </a:r>
          </a:p>
          <a:p>
            <a:r>
              <a:rPr lang="en-US" sz="2400" dirty="0"/>
              <a:t>Improving Operating Income by Reducing Workforce Attrition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A5C15-7B81-4484-BD7F-9A3EAEDC6CE2}"/>
              </a:ext>
            </a:extLst>
          </p:cNvPr>
          <p:cNvSpPr txBox="1"/>
          <p:nvPr/>
        </p:nvSpPr>
        <p:spPr>
          <a:xfrm>
            <a:off x="4013101" y="3713135"/>
            <a:ext cx="4093753" cy="338554"/>
          </a:xfrm>
          <a:prstGeom prst="rect">
            <a:avLst/>
          </a:prstGeom>
          <a:solidFill>
            <a:schemeClr val="accent1">
              <a:lumMod val="60000"/>
              <a:lumOff val="40000"/>
              <a:alpha val="7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Senior Consultants: Rob Hazell &amp; Jim Holdnack</a:t>
            </a:r>
          </a:p>
        </p:txBody>
      </p:sp>
    </p:spTree>
    <p:extLst>
      <p:ext uri="{BB962C8B-B14F-4D97-AF65-F5344CB8AC3E}">
        <p14:creationId xmlns:p14="http://schemas.microsoft.com/office/powerpoint/2010/main" val="107064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28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Holdnack</dc:creator>
  <cp:lastModifiedBy>James Holdnack</cp:lastModifiedBy>
  <cp:revision>6</cp:revision>
  <dcterms:created xsi:type="dcterms:W3CDTF">2019-04-04T11:00:26Z</dcterms:created>
  <dcterms:modified xsi:type="dcterms:W3CDTF">2019-04-05T13:36:57Z</dcterms:modified>
</cp:coreProperties>
</file>