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\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docProps\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Black</vt:lpstr>
      <vt:lpstr>微软雅黑</vt:lpstr>
      <vt:lpstr>Arial Unicode MS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\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明明</cp:lastModifiedBy>
  <cp:revision>4</cp:revision>
  <dcterms:created xsi:type="dcterms:W3CDTF">2022-04-06T09:06:00Z</dcterms:created>
  <dcterms:modified xsi:type="dcterms:W3CDTF">2022-04-23T02:47:27Z</dcterms:modified>
</cp:coreProperties>
</file>

<file path=docProps\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0400F42BB838400BACF3E32F427A8C6F</vt:lpwstr>
  </property>
  <property fmtid="{D5CDD505-2E9C-101B-9397-08002B2CF9AE}" pid="3" name="KSOProductBuildVer">
    <vt:lpwstr>2052-11.1.0.11372</vt:lpwstr>
  </property>
  <property fmtid="{5B77E7CE-EC58-BC6A-FAE8-886BEB80DBEB}" pid="4" name="5B77E7CEEC58BC6AFAE8886BEB80DBEB">
    <vt:lpwstr>otCYQxs9Dbw2bUEn/Soxv9pYAoWsCRIsU8+gIbxzzmNcJN13+qHIPyWmbF9hFzPHyi2m8DLwi54E5OVVM5pJ0yGmgAiYTaR6oYUdYZxdjep6I9xviFUFZ9aTScfBW9OGLIL6eWGcsAKIPFDMrn29Dtku5VzYRQRS7xL2r1SxLKkxEGiZb2DzK9FYQOHO8jZ/17eHEpjSpnN8T34ibOByRH0p/TqMXjfw9vTEbNLgVQ8kINF2cJ0zVlCkLLy10XtpCFjo+SicZ0V+VueON+aO0/Sm0TG7LFO8/RlPtntoOzjTVbj32GvmPgf2ks/+Y09njpBIU/2PliUaIf57oHquCAq5QlRFsyw44YT/M0f6izT1NuYT6llNqp1HykBRW+D1340s8VN8Hh5cytDlFbGUmI7Ve2/2Y8XOZ96PtUPWYf0s7/eYcG8gZ+JaJv4bKbmUfS/jJhvT3hu+I4u1+k0JKRccwkutyYh/h29rF7aGoywGgok7jYC7VtlGrG9tRB+y/X2vHiPsuaLRfks48Krc/YpJnCswj15cRTJM47dtCVj02j2+n6SbDFvnfp4+YnxgZpGvfqmKN3+Jfu3Y7SN2KVVmnp3/3VjrI6jH6qldIw4=</vt:lpwstr>
  </property>
</Properties>
</file>

<file path=ppt\_rels\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\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\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\slideLayouts\_rels\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\slideLayouts\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\slideLayouts\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\slideLayouts\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\slideLayouts\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\slideLayouts\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\slideLayouts\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\slideLayouts\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\slideLayouts\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\slideLayouts\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\slideLayouts\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\slideMasters\_rels\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\slideMasters\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\slides\_rels\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\slides\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C:\Users\shimingming\Documents\WPS Cloud Files\314835414\图片\封面背景\cool-background.pngcool-background"/>
          <p:cNvPicPr>
            <a:picLocks noChangeAspect="1"/>
          </p:cNvPicPr>
          <p:nvPr/>
        </p:nvPicPr>
        <p:blipFill>
          <a:blip r:embed="rId1">
            <a:lum contrast="42000"/>
          </a:blip>
          <a:srcRect/>
          <a:stretch>
            <a:fillRect/>
          </a:stretch>
        </p:blipFill>
        <p:spPr>
          <a:xfrm>
            <a:off x="-1000125" y="-26670"/>
            <a:ext cx="14192250" cy="69113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97063" y="2429193"/>
            <a:ext cx="8397875" cy="19996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8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EVERYTHING</a:t>
            </a:r>
            <a:endParaRPr lang="en-US" altLang="zh-CN" sz="88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US" altLang="zh-CN" sz="36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you need in your hand</a:t>
            </a:r>
            <a:endParaRPr lang="en-US" altLang="zh-CN" sz="36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\tableStyles.xml><?xml version="1.0" encoding="utf-8"?>
<a:tblStyleLst xmlns:a="http://schemas.openxmlformats.org/drawingml/2006/main" def="{5C22544A-7EE6-4342-B048-85BDC9FD1C3A}"/>
</file>

<file path=ppt\theme\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\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