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b8fb7c6-ef5a-4880-8332-be56381d51e9}">
          <p14:sldIdLst>
            <p14:sldId id="256"/>
            <p14:sldId id="257"/>
            <p14:sldId id="258"/>
            <p14:sldId id="259"/>
            <p14:sldId id="260"/>
          </p14:sldIdLst>
        </p14:section>
        <p14:section name="已使用" id="{0e9ddc8b-bd3a-4f16-b6aa-5242b711acd2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7b0a20202020227461726765744d6f64756c65223a202270726f636573734f6e6c696e65466f6e7473220a7d0a"/>
          <p:cNvSpPr/>
          <p:nvPr>
            <p:custDataLst>
              <p:tags r:id="rId2"/>
            </p:custDataLst>
          </p:nvPr>
        </p:nvSpPr>
        <p:spPr>
          <a:xfrm>
            <a:off x="3426778" y="2261553"/>
            <a:ext cx="5338445" cy="23348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dist"/>
            <a:r>
              <a:rPr lang="zh-CN" altLang="en-US" sz="16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公文黑体" panose="02000500000000000000" charset="-122"/>
                <a:ea typeface="方正公文黑体" panose="02000500000000000000" charset="-122"/>
                <a:sym typeface="汉仪颜楷简" panose="00020600040101010101" charset="-122"/>
              </a:rPr>
              <a:t>脚本</a:t>
            </a:r>
            <a:endParaRPr lang="zh-CN" altLang="en-US" sz="16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公文黑体" panose="02000500000000000000" charset="-122"/>
              <a:ea typeface="方正公文黑体" panose="02000500000000000000" charset="-122"/>
              <a:sym typeface="汉仪颜楷简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7b0a20202020227461726765744d6f64756c65223a202270726f636573734f6e6c696e65466f6e7473220a7d0a"/>
          <p:cNvSpPr/>
          <p:nvPr>
            <p:custDataLst>
              <p:tags r:id="rId2"/>
            </p:custDataLst>
          </p:nvPr>
        </p:nvSpPr>
        <p:spPr>
          <a:xfrm>
            <a:off x="3426778" y="2261553"/>
            <a:ext cx="5338445" cy="23348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dist"/>
            <a:r>
              <a:rPr lang="zh-CN" altLang="en-US" sz="16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公文黑体" panose="02000500000000000000" charset="-122"/>
                <a:ea typeface="方正公文黑体" panose="02000500000000000000" charset="-122"/>
                <a:sym typeface="汉仪颜楷简" panose="00020600040101010101" charset="-122"/>
              </a:rPr>
              <a:t>脚本</a:t>
            </a:r>
            <a:endParaRPr lang="zh-CN" altLang="en-US" sz="16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公文黑体" panose="02000500000000000000" charset="-122"/>
              <a:ea typeface="方正公文黑体" panose="02000500000000000000" charset="-122"/>
              <a:sym typeface="汉仪颜楷简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7b0a20202020227461726765744d6f64756c65223a202270726f636573734f6e6c696e65466f6e7473220a7d0a"/>
          <p:cNvSpPr/>
          <p:nvPr>
            <p:custDataLst>
              <p:tags r:id="rId2"/>
            </p:custDataLst>
          </p:nvPr>
        </p:nvSpPr>
        <p:spPr>
          <a:xfrm>
            <a:off x="3426778" y="2261553"/>
            <a:ext cx="5338445" cy="23348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dist"/>
            <a:r>
              <a:rPr lang="zh-CN" altLang="en-US" sz="16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公文黑体" panose="02000500000000000000" charset="-122"/>
                <a:ea typeface="方正公文黑体" panose="02000500000000000000" charset="-122"/>
                <a:sym typeface="汉仪颜楷简" panose="00020600040101010101" charset="-122"/>
              </a:rPr>
              <a:t>脚本</a:t>
            </a:r>
            <a:endParaRPr lang="zh-CN" altLang="en-US" sz="16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公文黑体" panose="02000500000000000000" charset="-122"/>
              <a:ea typeface="方正公文黑体" panose="02000500000000000000" charset="-122"/>
              <a:sym typeface="汉仪颜楷简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 descr="7b0a20202020227461726765744d6f64756c65223a202270726f636573734f6e6c696e65466f6e7473220a7d0a"/>
          <p:cNvSpPr/>
          <p:nvPr>
            <p:custDataLst>
              <p:tags r:id="rId2"/>
            </p:custDataLst>
          </p:nvPr>
        </p:nvSpPr>
        <p:spPr>
          <a:xfrm>
            <a:off x="3426778" y="2261553"/>
            <a:ext cx="5338445" cy="23348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dist"/>
            <a:r>
              <a:rPr lang="zh-CN" altLang="en-US" sz="16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公文黑体" panose="02000500000000000000" charset="-122"/>
                <a:ea typeface="方正公文黑体" panose="02000500000000000000" charset="-122"/>
                <a:sym typeface="汉仪颜楷简" panose="00020600040101010101" charset="-122"/>
              </a:rPr>
              <a:t>脚本</a:t>
            </a:r>
            <a:endParaRPr lang="zh-CN" altLang="en-US" sz="16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公文黑体" panose="02000500000000000000" charset="-122"/>
              <a:ea typeface="方正公文黑体" panose="02000500000000000000" charset="-122"/>
              <a:sym typeface="汉仪颜楷简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 descr="7b0a20202020227461726765744d6f64756c65223a202270726f636573734f6e6c696e65466f6e7473220a7d0a"/>
          <p:cNvSpPr/>
          <p:nvPr>
            <p:custDataLst>
              <p:tags r:id="rId2"/>
            </p:custDataLst>
          </p:nvPr>
        </p:nvSpPr>
        <p:spPr>
          <a:xfrm>
            <a:off x="3426778" y="2261553"/>
            <a:ext cx="5338445" cy="23348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dist"/>
            <a:r>
              <a:rPr lang="zh-CN" altLang="en-US" sz="16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公文黑体" panose="02000500000000000000" charset="-122"/>
                <a:ea typeface="方正公文黑体" panose="02000500000000000000" charset="-122"/>
                <a:sym typeface="汉仪颜楷简" panose="00020600040101010101" charset="-122"/>
              </a:rPr>
              <a:t>脚本</a:t>
            </a:r>
            <a:endParaRPr lang="zh-CN" altLang="en-US" sz="16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公文黑体" panose="02000500000000000000" charset="-122"/>
              <a:ea typeface="方正公文黑体" panose="02000500000000000000" charset="-122"/>
              <a:sym typeface="汉仪颜楷简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7b0a20202020227461726765744d6f64756c65223a202270726f636573734f6e6c696e65466f6e7473220a7d0a"/>
          <p:cNvSpPr/>
          <p:nvPr>
            <p:custDataLst>
              <p:tags r:id="rId2"/>
            </p:custDataLst>
          </p:nvPr>
        </p:nvSpPr>
        <p:spPr>
          <a:xfrm>
            <a:off x="3426778" y="2261553"/>
            <a:ext cx="5338445" cy="23348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dist"/>
            <a:r>
              <a:rPr lang="zh-CN" altLang="en-US" sz="16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公文黑体" panose="02000500000000000000" charset="-122"/>
                <a:ea typeface="方正公文黑体" panose="02000500000000000000" charset="-122"/>
                <a:sym typeface="汉仪颜楷简" panose="00020600040101010101" charset="-122"/>
              </a:rPr>
              <a:t>脚本</a:t>
            </a:r>
            <a:endParaRPr lang="zh-CN" altLang="en-US" sz="16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公文黑体" panose="02000500000000000000" charset="-122"/>
              <a:ea typeface="方正公文黑体" panose="02000500000000000000" charset="-122"/>
              <a:sym typeface="汉仪颜楷简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COMMONDATA" val="eyJoZGlkIjoiMWY2MTkxZjRjODIyZGE0OGMxZWEwOWVmZDYzZWRmZTk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12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汉仪颜楷简</vt:lpstr>
      <vt:lpstr>汉仪程行简</vt:lpstr>
      <vt:lpstr>方正公文黑体</vt:lpstr>
      <vt:lpstr>汉仪综艺体简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明明</cp:lastModifiedBy>
  <cp:revision>162</cp:revision>
  <dcterms:created xsi:type="dcterms:W3CDTF">2019-06-19T02:08:00Z</dcterms:created>
  <dcterms:modified xsi:type="dcterms:W3CDTF">2023-06-06T08:51:55Z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0B5AD9DCE272402BAE4C3AF1B7D6DDED_11</vt:lpwstr>
  </property>
</Properties>
</file>