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7DF-359E-3A41-B1E0-530DAAECC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DE261-21AE-4248-86CE-657FE09DA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BA68-2163-7D44-A558-927FE3D5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C15E-6745-294B-8CA1-54F18A17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598A-4351-C644-A417-6EA624E1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185B-EA8C-D145-9EC3-CE53CC83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89A67-05B7-F942-9F77-EC81ADCE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8C1F-1AFB-A24B-9E93-38305355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4F4A-3896-4B4B-988C-B3AFF7F8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361D-24E7-394E-BEAD-CD62EB5C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1DC98-0FF3-A743-9D98-CC53E5A23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3AC06-BCD7-494F-9C3C-0BED888F1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D1EA-CB1A-3044-986C-82F32B1A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74EC-742E-5142-B602-53709133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3A64-1759-B143-A4CF-1A39DEA3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5989-0FE6-A74C-A6EF-6538CA39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39F6-8277-894A-A72C-D32C1733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AB92-612C-F045-9512-BA41418F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BE99-6C22-D34A-B256-73C4EEA1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B7AA-9FCF-1044-821C-010BA687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89DA-3337-2C4B-BE37-C27B785B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AD99-ADDF-D646-B257-7E23C2E5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5B0D-41D3-1649-8C4F-9EB63C51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9201-CA0E-1043-B92E-471E22EC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FAD2-2DC8-BF49-8EA8-60568831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AD5F-FA88-EB4D-B677-7D834FA2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DABA-13DB-6A47-9A4C-FE340742E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28A4-E8A5-BB4F-BC98-BA9D76823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CAC9F-FDF2-EE44-9186-3EFD7E31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401DA-56B9-1746-9041-600C56F4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A1082-2B0B-7945-AB90-C06D1956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F6B9-D0AA-E14A-8C9C-451D02B1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3414F-7AEC-C047-A04E-3CE1A868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D97C4-3E71-554A-8F10-ED484E67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1D1D5-EFCB-C048-9DF1-096777572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0AB37-C46B-4A4E-8BA9-45B531FDE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4228E-BBD6-8E41-9209-46423DD8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44C9-1701-104C-A92E-4425BEAE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9B26D-7877-6141-9A38-37F3AC0A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9105-4315-0E4D-9314-8EF1C063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04FBF-A980-DF41-9A62-27C4F60B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4FDF-119E-184B-9E8A-08744B6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882AB-AA0B-FC4A-B411-C36C5435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A7FBB-21A2-9741-B552-41484425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6DF92-85A8-474B-8F2C-724FB3D3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FB0F6-6031-0A4A-AF9D-DE80CBC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4CF8-5848-544B-9F98-97BD710A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6B37-E2DE-E948-BF8C-699C4507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DB91-42EC-0241-ABF1-9C189086D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20A2D-6FF6-F543-8F22-882063AC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DA9B3-3F20-584F-AEAE-61BF944F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858E1-14A1-BC42-B7C7-5595CD9F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E8E4-6081-0E4D-9C3C-62E9CE64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203B8-30C7-3544-BD46-73651A190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BD97D-68FD-1F45-8823-E9B3A021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27477-491B-574E-8564-F4C18081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E4F2-0F24-EC43-9208-BDDD63B7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2AC5C-277B-8E43-BE75-E6DE1028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3D7AC-A047-E148-8712-4EB490E7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3B85-0A59-4540-9F0F-7D0D8D5B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A3AE-5DDB-9149-9A0C-6A4FF0701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55FC2-8293-D644-A701-7BFE45653049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3EDB-662C-9E47-9594-1A34B0FE7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7CA6-84B7-E148-B80F-C9098B39C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1AED-665B-6F4C-98D9-B44CCF6E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7BA7D62-6B39-2C4E-8738-08DB488D71F9}"/>
              </a:ext>
            </a:extLst>
          </p:cNvPr>
          <p:cNvGrpSpPr/>
          <p:nvPr/>
        </p:nvGrpSpPr>
        <p:grpSpPr>
          <a:xfrm>
            <a:off x="4572296" y="1505139"/>
            <a:ext cx="3670975" cy="3993866"/>
            <a:chOff x="4572295" y="1505138"/>
            <a:chExt cx="3427710" cy="372920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D0FC28B-163C-0746-9E61-FFD25C90C26B}"/>
                </a:ext>
              </a:extLst>
            </p:cNvPr>
            <p:cNvGrpSpPr/>
            <p:nvPr/>
          </p:nvGrpSpPr>
          <p:grpSpPr>
            <a:xfrm>
              <a:off x="4572295" y="1505138"/>
              <a:ext cx="3352211" cy="3352211"/>
              <a:chOff x="4572295" y="1505138"/>
              <a:chExt cx="3352211" cy="335221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75B3993-B43C-0F48-9106-8424F12CC223}"/>
                  </a:ext>
                </a:extLst>
              </p:cNvPr>
              <p:cNvSpPr/>
              <p:nvPr/>
            </p:nvSpPr>
            <p:spPr>
              <a:xfrm>
                <a:off x="4829299" y="1815581"/>
                <a:ext cx="2838202" cy="2731324"/>
              </a:xfrm>
              <a:prstGeom prst="roundRect">
                <a:avLst/>
              </a:prstGeom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94C8EBB-73BE-9D4E-91D5-FB120B38DE8E}"/>
                  </a:ext>
                </a:extLst>
              </p:cNvPr>
              <p:cNvGrpSpPr/>
              <p:nvPr/>
            </p:nvGrpSpPr>
            <p:grpSpPr>
              <a:xfrm>
                <a:off x="5261496" y="1505138"/>
                <a:ext cx="1973809" cy="3352211"/>
                <a:chOff x="5109095" y="1505138"/>
                <a:chExt cx="1973809" cy="3352211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85C6B64D-DDB3-4949-AAC7-D0008804FA52}"/>
                    </a:ext>
                  </a:extLst>
                </p:cNvPr>
                <p:cNvGrpSpPr/>
                <p:nvPr/>
              </p:nvGrpSpPr>
              <p:grpSpPr>
                <a:xfrm>
                  <a:off x="5109095" y="1505138"/>
                  <a:ext cx="1973809" cy="443811"/>
                  <a:chOff x="5165767" y="1557154"/>
                  <a:chExt cx="1973809" cy="443811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6C46225-84FD-EB46-B3A4-2A8182907520}"/>
                      </a:ext>
                    </a:extLst>
                  </p:cNvPr>
                  <p:cNvSpPr/>
                  <p:nvPr/>
                </p:nvSpPr>
                <p:spPr>
                  <a:xfrm>
                    <a:off x="5165767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396AC87-FC99-CC4C-A5E3-2A341E8659BA}"/>
                      </a:ext>
                    </a:extLst>
                  </p:cNvPr>
                  <p:cNvSpPr/>
                  <p:nvPr/>
                </p:nvSpPr>
                <p:spPr>
                  <a:xfrm>
                    <a:off x="5708909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6F7BAC4-2D5B-2D40-9ED7-B3C97926791D}"/>
                      </a:ext>
                    </a:extLst>
                  </p:cNvPr>
                  <p:cNvSpPr/>
                  <p:nvPr/>
                </p:nvSpPr>
                <p:spPr>
                  <a:xfrm>
                    <a:off x="6252051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589619C-8EBC-BD41-A49C-C068CE53FB10}"/>
                      </a:ext>
                    </a:extLst>
                  </p:cNvPr>
                  <p:cNvSpPr/>
                  <p:nvPr/>
                </p:nvSpPr>
                <p:spPr>
                  <a:xfrm>
                    <a:off x="6795192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26D4EB1-066D-084B-B0DB-9060ACCF84E5}"/>
                    </a:ext>
                  </a:extLst>
                </p:cNvPr>
                <p:cNvGrpSpPr/>
                <p:nvPr/>
              </p:nvGrpSpPr>
              <p:grpSpPr>
                <a:xfrm>
                  <a:off x="5109095" y="4413538"/>
                  <a:ext cx="1973809" cy="443811"/>
                  <a:chOff x="5165767" y="1557154"/>
                  <a:chExt cx="1973809" cy="44381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4D3D5671-50E8-0D44-81B2-C344B0D2A5B6}"/>
                      </a:ext>
                    </a:extLst>
                  </p:cNvPr>
                  <p:cNvSpPr/>
                  <p:nvPr/>
                </p:nvSpPr>
                <p:spPr>
                  <a:xfrm>
                    <a:off x="5165767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19E4E20-29BC-C44D-92A0-39BCB6955F25}"/>
                      </a:ext>
                    </a:extLst>
                  </p:cNvPr>
                  <p:cNvSpPr/>
                  <p:nvPr/>
                </p:nvSpPr>
                <p:spPr>
                  <a:xfrm>
                    <a:off x="5708909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B12D79F-53B2-0E4E-9BA9-95E135123CAB}"/>
                      </a:ext>
                    </a:extLst>
                  </p:cNvPr>
                  <p:cNvSpPr/>
                  <p:nvPr/>
                </p:nvSpPr>
                <p:spPr>
                  <a:xfrm>
                    <a:off x="6252051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1BE9CCB-EE8F-7244-B86F-C7525F6B4842}"/>
                      </a:ext>
                    </a:extLst>
                  </p:cNvPr>
                  <p:cNvSpPr/>
                  <p:nvPr/>
                </p:nvSpPr>
                <p:spPr>
                  <a:xfrm>
                    <a:off x="6795192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7A93690-A4B2-744B-8A46-EA9258325EC3}"/>
                  </a:ext>
                </a:extLst>
              </p:cNvPr>
              <p:cNvGrpSpPr/>
              <p:nvPr/>
            </p:nvGrpSpPr>
            <p:grpSpPr>
              <a:xfrm rot="5400000">
                <a:off x="5261496" y="1505138"/>
                <a:ext cx="1973809" cy="3352211"/>
                <a:chOff x="5109095" y="1505138"/>
                <a:chExt cx="1973809" cy="3352211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5205CAE-39C4-6243-AF31-0A568533B226}"/>
                    </a:ext>
                  </a:extLst>
                </p:cNvPr>
                <p:cNvGrpSpPr/>
                <p:nvPr/>
              </p:nvGrpSpPr>
              <p:grpSpPr>
                <a:xfrm>
                  <a:off x="5109095" y="1505138"/>
                  <a:ext cx="1973809" cy="443811"/>
                  <a:chOff x="5165767" y="1557154"/>
                  <a:chExt cx="1973809" cy="443811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9745E53-CD21-2B49-96CB-E6EC45B8CA2B}"/>
                      </a:ext>
                    </a:extLst>
                  </p:cNvPr>
                  <p:cNvSpPr/>
                  <p:nvPr/>
                </p:nvSpPr>
                <p:spPr>
                  <a:xfrm>
                    <a:off x="5165767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246696B-510C-A841-93C7-087191C65121}"/>
                      </a:ext>
                    </a:extLst>
                  </p:cNvPr>
                  <p:cNvSpPr/>
                  <p:nvPr/>
                </p:nvSpPr>
                <p:spPr>
                  <a:xfrm>
                    <a:off x="5708909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24173B0-62EA-A144-980B-4A665FEF50DF}"/>
                      </a:ext>
                    </a:extLst>
                  </p:cNvPr>
                  <p:cNvSpPr/>
                  <p:nvPr/>
                </p:nvSpPr>
                <p:spPr>
                  <a:xfrm>
                    <a:off x="6252051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7516A1B-25F6-B344-934D-308B2BBC298E}"/>
                      </a:ext>
                    </a:extLst>
                  </p:cNvPr>
                  <p:cNvSpPr/>
                  <p:nvPr/>
                </p:nvSpPr>
                <p:spPr>
                  <a:xfrm>
                    <a:off x="6795192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0E649CF-230B-7548-A57E-777E6F82582E}"/>
                    </a:ext>
                  </a:extLst>
                </p:cNvPr>
                <p:cNvGrpSpPr/>
                <p:nvPr/>
              </p:nvGrpSpPr>
              <p:grpSpPr>
                <a:xfrm>
                  <a:off x="5109095" y="4413538"/>
                  <a:ext cx="1973809" cy="443811"/>
                  <a:chOff x="5165767" y="1557154"/>
                  <a:chExt cx="1973809" cy="443811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0DCB48D-31F5-6549-B7D1-637CF445DA31}"/>
                      </a:ext>
                    </a:extLst>
                  </p:cNvPr>
                  <p:cNvSpPr/>
                  <p:nvPr/>
                </p:nvSpPr>
                <p:spPr>
                  <a:xfrm>
                    <a:off x="5165767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09C9796-A432-9F40-B6D2-D556C302495E}"/>
                      </a:ext>
                    </a:extLst>
                  </p:cNvPr>
                  <p:cNvSpPr/>
                  <p:nvPr/>
                </p:nvSpPr>
                <p:spPr>
                  <a:xfrm>
                    <a:off x="5708909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D1AE078D-4E5E-8241-84AB-5CFA18021272}"/>
                      </a:ext>
                    </a:extLst>
                  </p:cNvPr>
                  <p:cNvSpPr/>
                  <p:nvPr/>
                </p:nvSpPr>
                <p:spPr>
                  <a:xfrm>
                    <a:off x="6252051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0109DC8-D5C2-BB42-93E2-795A60F810CF}"/>
                      </a:ext>
                    </a:extLst>
                  </p:cNvPr>
                  <p:cNvSpPr/>
                  <p:nvPr/>
                </p:nvSpPr>
                <p:spPr>
                  <a:xfrm>
                    <a:off x="6795192" y="1557154"/>
                    <a:ext cx="344384" cy="443811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CC39D271-4DD6-3946-A845-EBF87CE54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2007" y="1554851"/>
              <a:ext cx="3252786" cy="3252786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E0E649-A80E-9F48-8D17-F46E73BA7705}"/>
                </a:ext>
              </a:extLst>
            </p:cNvPr>
            <p:cNvSpPr/>
            <p:nvPr/>
          </p:nvSpPr>
          <p:spPr>
            <a:xfrm>
              <a:off x="6126219" y="4946960"/>
              <a:ext cx="1873786" cy="2873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Emoji from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</a:rPr>
                <a:t>openmoji.org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2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Jaeduk Han</dc:creator>
  <cp:lastModifiedBy>Jaeduk Han</cp:lastModifiedBy>
  <cp:revision>5</cp:revision>
  <dcterms:created xsi:type="dcterms:W3CDTF">2019-08-03T21:49:03Z</dcterms:created>
  <dcterms:modified xsi:type="dcterms:W3CDTF">2019-08-03T22:09:20Z</dcterms:modified>
</cp:coreProperties>
</file>