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52" r:id="rId5"/>
    <p:sldMasterId id="2147483766" r:id="rId6"/>
    <p:sldMasterId id="2147483775" r:id="rId7"/>
    <p:sldMasterId id="2147483785" r:id="rId8"/>
    <p:sldMasterId id="2147483811" r:id="rId9"/>
  </p:sldMasterIdLst>
  <p:notesMasterIdLst>
    <p:notesMasterId r:id="rId47"/>
  </p:notesMasterIdLst>
  <p:sldIdLst>
    <p:sldId id="488" r:id="rId10"/>
    <p:sldId id="489" r:id="rId11"/>
    <p:sldId id="490" r:id="rId12"/>
    <p:sldId id="496" r:id="rId13"/>
    <p:sldId id="491" r:id="rId14"/>
    <p:sldId id="556" r:id="rId15"/>
    <p:sldId id="557" r:id="rId16"/>
    <p:sldId id="558" r:id="rId17"/>
    <p:sldId id="560" r:id="rId18"/>
    <p:sldId id="559" r:id="rId19"/>
    <p:sldId id="570" r:id="rId20"/>
    <p:sldId id="563" r:id="rId21"/>
    <p:sldId id="564" r:id="rId22"/>
    <p:sldId id="565" r:id="rId23"/>
    <p:sldId id="566" r:id="rId24"/>
    <p:sldId id="567" r:id="rId25"/>
    <p:sldId id="568" r:id="rId26"/>
    <p:sldId id="569" r:id="rId27"/>
    <p:sldId id="571" r:id="rId28"/>
    <p:sldId id="575" r:id="rId29"/>
    <p:sldId id="576" r:id="rId30"/>
    <p:sldId id="562" r:id="rId31"/>
    <p:sldId id="577" r:id="rId32"/>
    <p:sldId id="578" r:id="rId33"/>
    <p:sldId id="581" r:id="rId34"/>
    <p:sldId id="580" r:id="rId35"/>
    <p:sldId id="582" r:id="rId36"/>
    <p:sldId id="585" r:id="rId37"/>
    <p:sldId id="586" r:id="rId38"/>
    <p:sldId id="590" r:id="rId39"/>
    <p:sldId id="588" r:id="rId40"/>
    <p:sldId id="589" r:id="rId41"/>
    <p:sldId id="591" r:id="rId42"/>
    <p:sldId id="593" r:id="rId43"/>
    <p:sldId id="592" r:id="rId44"/>
    <p:sldId id="594" r:id="rId45"/>
    <p:sldId id="537" r:id="rId46"/>
  </p:sldIdLst>
  <p:sldSz cx="12192000" cy="6858000"/>
  <p:notesSz cx="6858000" cy="9144000"/>
  <p:custDataLst>
    <p:tags r:id="rId48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grzyb@billennium.pl" initials="k" lastIdx="1" clrIdx="0">
    <p:extLst>
      <p:ext uri="{19B8F6BF-5375-455C-9EA6-DF929625EA0E}">
        <p15:presenceInfo xmlns:p15="http://schemas.microsoft.com/office/powerpoint/2012/main" userId="kgrzyb@billennium.p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15884"/>
    <a:srgbClr val="8E3C3C"/>
    <a:srgbClr val="7C2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0662C-234F-3525-FDE8-4FAD7B3C54E6}" v="29" dt="2019-03-26T16:42:04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ags" Target="tags/tag1.xml"/><Relationship Id="rId8" Type="http://schemas.openxmlformats.org/officeDocument/2006/relationships/slideMaster" Target="slideMasters/slideMaster5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Holender" userId="S::sebastian.holender@billennium.com::5243c85f-b095-48dc-be56-2e0d8ad5f9dd" providerId="AD" clId="Web-{EA22BA41-845A-A10E-0405-E63855D2D4E2}"/>
    <pc:docChg chg="delSld modSld">
      <pc:chgData name="Sebastian Holender" userId="S::sebastian.holender@billennium.com::5243c85f-b095-48dc-be56-2e0d8ad5f9dd" providerId="AD" clId="Web-{EA22BA41-845A-A10E-0405-E63855D2D4E2}" dt="2019-03-25T21:53:57.700" v="53" actId="20577"/>
      <pc:docMkLst>
        <pc:docMk/>
      </pc:docMkLst>
      <pc:sldChg chg="modSp">
        <pc:chgData name="Sebastian Holender" userId="S::sebastian.holender@billennium.com::5243c85f-b095-48dc-be56-2e0d8ad5f9dd" providerId="AD" clId="Web-{EA22BA41-845A-A10E-0405-E63855D2D4E2}" dt="2019-03-25T21:40:50.072" v="36" actId="20577"/>
        <pc:sldMkLst>
          <pc:docMk/>
          <pc:sldMk cId="251924794" sldId="488"/>
        </pc:sldMkLst>
        <pc:spChg chg="mod">
          <ac:chgData name="Sebastian Holender" userId="S::sebastian.holender@billennium.com::5243c85f-b095-48dc-be56-2e0d8ad5f9dd" providerId="AD" clId="Web-{EA22BA41-845A-A10E-0405-E63855D2D4E2}" dt="2019-03-25T21:40:50.072" v="36" actId="20577"/>
          <ac:spMkLst>
            <pc:docMk/>
            <pc:sldMk cId="251924794" sldId="488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EA22BA41-845A-A10E-0405-E63855D2D4E2}" dt="2019-03-25T21:52:58.947" v="48" actId="14100"/>
        <pc:sldMkLst>
          <pc:docMk/>
          <pc:sldMk cId="4076675779" sldId="489"/>
        </pc:sldMkLst>
        <pc:spChg chg="mod">
          <ac:chgData name="Sebastian Holender" userId="S::sebastian.holender@billennium.com::5243c85f-b095-48dc-be56-2e0d8ad5f9dd" providerId="AD" clId="Web-{EA22BA41-845A-A10E-0405-E63855D2D4E2}" dt="2019-03-25T21:52:58.947" v="48" actId="14100"/>
          <ac:spMkLst>
            <pc:docMk/>
            <pc:sldMk cId="4076675779" sldId="489"/>
            <ac:spMk id="7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EA22BA41-845A-A10E-0405-E63855D2D4E2}" dt="2019-03-25T21:53:34.168" v="50" actId="20577"/>
        <pc:sldMkLst>
          <pc:docMk/>
          <pc:sldMk cId="1877813672" sldId="490"/>
        </pc:sldMkLst>
        <pc:spChg chg="mod">
          <ac:chgData name="Sebastian Holender" userId="S::sebastian.holender@billennium.com::5243c85f-b095-48dc-be56-2e0d8ad5f9dd" providerId="AD" clId="Web-{EA22BA41-845A-A10E-0405-E63855D2D4E2}" dt="2019-03-25T21:53:34.168" v="50" actId="20577"/>
          <ac:spMkLst>
            <pc:docMk/>
            <pc:sldMk cId="1877813672" sldId="490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EA22BA41-845A-A10E-0405-E63855D2D4E2}" dt="2019-03-25T21:53:57.700" v="53" actId="20577"/>
        <pc:sldMkLst>
          <pc:docMk/>
          <pc:sldMk cId="883305727" sldId="496"/>
        </pc:sldMkLst>
        <pc:spChg chg="mod">
          <ac:chgData name="Sebastian Holender" userId="S::sebastian.holender@billennium.com::5243c85f-b095-48dc-be56-2e0d8ad5f9dd" providerId="AD" clId="Web-{EA22BA41-845A-A10E-0405-E63855D2D4E2}" dt="2019-03-25T21:53:57.700" v="53" actId="20577"/>
          <ac:spMkLst>
            <pc:docMk/>
            <pc:sldMk cId="883305727" sldId="496"/>
            <ac:spMk id="2" creationId="{00000000-0000-0000-0000-000000000000}"/>
          </ac:spMkLst>
        </pc:spChg>
      </pc:sldChg>
      <pc:sldChg chg="del">
        <pc:chgData name="Sebastian Holender" userId="S::sebastian.holender@billennium.com::5243c85f-b095-48dc-be56-2e0d8ad5f9dd" providerId="AD" clId="Web-{EA22BA41-845A-A10E-0405-E63855D2D4E2}" dt="2019-03-25T21:23:11.245" v="11"/>
        <pc:sldMkLst>
          <pc:docMk/>
          <pc:sldMk cId="2212143421" sldId="526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11.245" v="6"/>
        <pc:sldMkLst>
          <pc:docMk/>
          <pc:sldMk cId="580554557" sldId="527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18.276" v="12"/>
        <pc:sldMkLst>
          <pc:docMk/>
          <pc:sldMk cId="2980645012" sldId="528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31"/>
        <pc:sldMkLst>
          <pc:docMk/>
          <pc:sldMk cId="3664552259" sldId="529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24"/>
        <pc:sldMkLst>
          <pc:docMk/>
          <pc:sldMk cId="827639866" sldId="530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23"/>
        <pc:sldMkLst>
          <pc:docMk/>
          <pc:sldMk cId="3765290043" sldId="533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22"/>
        <pc:sldMkLst>
          <pc:docMk/>
          <pc:sldMk cId="3166026851" sldId="534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21"/>
        <pc:sldMkLst>
          <pc:docMk/>
          <pc:sldMk cId="1220832148" sldId="535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20"/>
        <pc:sldMkLst>
          <pc:docMk/>
          <pc:sldMk cId="2521017177" sldId="536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19"/>
        <pc:sldMkLst>
          <pc:docMk/>
          <pc:sldMk cId="1522510322" sldId="538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18"/>
        <pc:sldMkLst>
          <pc:docMk/>
          <pc:sldMk cId="116089697" sldId="539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17"/>
        <pc:sldMkLst>
          <pc:docMk/>
          <pc:sldMk cId="4171606724" sldId="540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58" v="16"/>
        <pc:sldMkLst>
          <pc:docMk/>
          <pc:sldMk cId="3380987147" sldId="541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58" v="15"/>
        <pc:sldMkLst>
          <pc:docMk/>
          <pc:sldMk cId="2785957844" sldId="542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58" v="14"/>
        <pc:sldMkLst>
          <pc:docMk/>
          <pc:sldMk cId="2343795212" sldId="543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11.245" v="5"/>
        <pc:sldMkLst>
          <pc:docMk/>
          <pc:sldMk cId="98563623" sldId="544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11.245" v="3"/>
        <pc:sldMkLst>
          <pc:docMk/>
          <pc:sldMk cId="2543684275" sldId="545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11.245" v="4"/>
        <pc:sldMkLst>
          <pc:docMk/>
          <pc:sldMk cId="1341927655" sldId="547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18.276" v="13"/>
        <pc:sldMkLst>
          <pc:docMk/>
          <pc:sldMk cId="901719485" sldId="549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11.245" v="10"/>
        <pc:sldMkLst>
          <pc:docMk/>
          <pc:sldMk cId="525861282" sldId="550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11.245" v="9"/>
        <pc:sldMkLst>
          <pc:docMk/>
          <pc:sldMk cId="4126438283" sldId="551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11.245" v="8"/>
        <pc:sldMkLst>
          <pc:docMk/>
          <pc:sldMk cId="330620861" sldId="552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11.245" v="7"/>
        <pc:sldMkLst>
          <pc:docMk/>
          <pc:sldMk cId="3498108184" sldId="553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30"/>
        <pc:sldMkLst>
          <pc:docMk/>
          <pc:sldMk cId="1079532950" sldId="556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27"/>
        <pc:sldMkLst>
          <pc:docMk/>
          <pc:sldMk cId="3162494471" sldId="557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26"/>
        <pc:sldMkLst>
          <pc:docMk/>
          <pc:sldMk cId="1454455317" sldId="558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29"/>
        <pc:sldMkLst>
          <pc:docMk/>
          <pc:sldMk cId="1691942569" sldId="559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25"/>
        <pc:sldMkLst>
          <pc:docMk/>
          <pc:sldMk cId="1959492958" sldId="560"/>
        </pc:sldMkLst>
      </pc:sldChg>
      <pc:sldChg chg="del">
        <pc:chgData name="Sebastian Holender" userId="S::sebastian.holender@billennium.com::5243c85f-b095-48dc-be56-2e0d8ad5f9dd" providerId="AD" clId="Web-{EA22BA41-845A-A10E-0405-E63855D2D4E2}" dt="2019-03-25T21:23:27.073" v="28"/>
        <pc:sldMkLst>
          <pc:docMk/>
          <pc:sldMk cId="3203359333" sldId="561"/>
        </pc:sldMkLst>
      </pc:sldChg>
    </pc:docChg>
  </pc:docChgLst>
  <pc:docChgLst>
    <pc:chgData name="Sebastian Holender" userId="S::sebastian.holender@billennium.com::5243c85f-b095-48dc-be56-2e0d8ad5f9dd" providerId="AD" clId="Web-{881CE31E-53B6-31B9-2F0E-59F47CC01701}"/>
    <pc:docChg chg="modSld">
      <pc:chgData name="Sebastian Holender" userId="S::sebastian.holender@billennium.com::5243c85f-b095-48dc-be56-2e0d8ad5f9dd" providerId="AD" clId="Web-{881CE31E-53B6-31B9-2F0E-59F47CC01701}" dt="2019-03-26T14:06:43.546" v="10" actId="20577"/>
      <pc:docMkLst>
        <pc:docMk/>
      </pc:docMkLst>
      <pc:sldChg chg="modSp">
        <pc:chgData name="Sebastian Holender" userId="S::sebastian.holender@billennium.com::5243c85f-b095-48dc-be56-2e0d8ad5f9dd" providerId="AD" clId="Web-{881CE31E-53B6-31B9-2F0E-59F47CC01701}" dt="2019-03-26T14:03:22.467" v="1" actId="20577"/>
        <pc:sldMkLst>
          <pc:docMk/>
          <pc:sldMk cId="103890488" sldId="559"/>
        </pc:sldMkLst>
        <pc:spChg chg="mod">
          <ac:chgData name="Sebastian Holender" userId="S::sebastian.holender@billennium.com::5243c85f-b095-48dc-be56-2e0d8ad5f9dd" providerId="AD" clId="Web-{881CE31E-53B6-31B9-2F0E-59F47CC01701}" dt="2019-03-26T14:03:22.467" v="1" actId="20577"/>
          <ac:spMkLst>
            <pc:docMk/>
            <pc:sldMk cId="103890488" sldId="559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1CE31E-53B6-31B9-2F0E-59F47CC01701}" dt="2019-03-26T14:04:10.655" v="3" actId="20577"/>
        <pc:sldMkLst>
          <pc:docMk/>
          <pc:sldMk cId="3279764130" sldId="563"/>
        </pc:sldMkLst>
        <pc:spChg chg="mod">
          <ac:chgData name="Sebastian Holender" userId="S::sebastian.holender@billennium.com::5243c85f-b095-48dc-be56-2e0d8ad5f9dd" providerId="AD" clId="Web-{881CE31E-53B6-31B9-2F0E-59F47CC01701}" dt="2019-03-26T14:04:10.655" v="3" actId="20577"/>
          <ac:spMkLst>
            <pc:docMk/>
            <pc:sldMk cId="3279764130" sldId="563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1CE31E-53B6-31B9-2F0E-59F47CC01701}" dt="2019-03-26T14:05:37.842" v="6" actId="20577"/>
        <pc:sldMkLst>
          <pc:docMk/>
          <pc:sldMk cId="3564129360" sldId="568"/>
        </pc:sldMkLst>
        <pc:spChg chg="mod">
          <ac:chgData name="Sebastian Holender" userId="S::sebastian.holender@billennium.com::5243c85f-b095-48dc-be56-2e0d8ad5f9dd" providerId="AD" clId="Web-{881CE31E-53B6-31B9-2F0E-59F47CC01701}" dt="2019-03-26T14:05:37.842" v="6" actId="20577"/>
          <ac:spMkLst>
            <pc:docMk/>
            <pc:sldMk cId="3564129360" sldId="568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881CE31E-53B6-31B9-2F0E-59F47CC01701}" dt="2019-03-26T14:06:43.546" v="10" actId="20577"/>
        <pc:sldMkLst>
          <pc:docMk/>
          <pc:sldMk cId="3585271417" sldId="575"/>
        </pc:sldMkLst>
        <pc:spChg chg="mod">
          <ac:chgData name="Sebastian Holender" userId="S::sebastian.holender@billennium.com::5243c85f-b095-48dc-be56-2e0d8ad5f9dd" providerId="AD" clId="Web-{881CE31E-53B6-31B9-2F0E-59F47CC01701}" dt="2019-03-26T14:06:43.546" v="10" actId="20577"/>
          <ac:spMkLst>
            <pc:docMk/>
            <pc:sldMk cId="3585271417" sldId="575"/>
            <ac:spMk id="3" creationId="{00000000-0000-0000-0000-000000000000}"/>
          </ac:spMkLst>
        </pc:spChg>
      </pc:sldChg>
    </pc:docChg>
  </pc:docChgLst>
  <pc:docChgLst>
    <pc:chgData name="Sebastian Holender" userId="S::sebastian.holender@billennium.com::5243c85f-b095-48dc-be56-2e0d8ad5f9dd" providerId="AD" clId="Web-{6397BCAD-BC41-9E88-AB9F-D4C6A689CE43}"/>
    <pc:docChg chg="delSld modSld">
      <pc:chgData name="Sebastian Holender" userId="S::sebastian.holender@billennium.com::5243c85f-b095-48dc-be56-2e0d8ad5f9dd" providerId="AD" clId="Web-{6397BCAD-BC41-9E88-AB9F-D4C6A689CE43}" dt="2019-03-26T22:26:53.171" v="44" actId="20577"/>
      <pc:docMkLst>
        <pc:docMk/>
      </pc:docMkLst>
      <pc:sldChg chg="modSp">
        <pc:chgData name="Sebastian Holender" userId="S::sebastian.holender@billennium.com::5243c85f-b095-48dc-be56-2e0d8ad5f9dd" providerId="AD" clId="Web-{6397BCAD-BC41-9E88-AB9F-D4C6A689CE43}" dt="2019-03-26T22:22:59.596" v="15" actId="20577"/>
        <pc:sldMkLst>
          <pc:docMk/>
          <pc:sldMk cId="4076675779" sldId="489"/>
        </pc:sldMkLst>
        <pc:spChg chg="mod">
          <ac:chgData name="Sebastian Holender" userId="S::sebastian.holender@billennium.com::5243c85f-b095-48dc-be56-2e0d8ad5f9dd" providerId="AD" clId="Web-{6397BCAD-BC41-9E88-AB9F-D4C6A689CE43}" dt="2019-03-26T22:22:59.596" v="15" actId="20577"/>
          <ac:spMkLst>
            <pc:docMk/>
            <pc:sldMk cId="4076675779" sldId="489"/>
            <ac:spMk id="7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3:35.268" v="19" actId="20577"/>
        <pc:sldMkLst>
          <pc:docMk/>
          <pc:sldMk cId="3228884350" sldId="557"/>
        </pc:sldMkLst>
        <pc:spChg chg="mod">
          <ac:chgData name="Sebastian Holender" userId="S::sebastian.holender@billennium.com::5243c85f-b095-48dc-be56-2e0d8ad5f9dd" providerId="AD" clId="Web-{6397BCAD-BC41-9E88-AB9F-D4C6A689CE43}" dt="2019-03-26T22:23:35.268" v="19" actId="20577"/>
          <ac:spMkLst>
            <pc:docMk/>
            <pc:sldMk cId="3228884350" sldId="557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3:58.252" v="21" actId="20577"/>
        <pc:sldMkLst>
          <pc:docMk/>
          <pc:sldMk cId="103890488" sldId="559"/>
        </pc:sldMkLst>
        <pc:spChg chg="mod">
          <ac:chgData name="Sebastian Holender" userId="S::sebastian.holender@billennium.com::5243c85f-b095-48dc-be56-2e0d8ad5f9dd" providerId="AD" clId="Web-{6397BCAD-BC41-9E88-AB9F-D4C6A689CE43}" dt="2019-03-26T22:23:58.252" v="21" actId="20577"/>
          <ac:spMkLst>
            <pc:docMk/>
            <pc:sldMk cId="103890488" sldId="559"/>
            <ac:spMk id="3" creationId="{00000000-0000-0000-0000-000000000000}"/>
          </ac:spMkLst>
        </pc:spChg>
      </pc:sldChg>
      <pc:sldChg chg="del">
        <pc:chgData name="Sebastian Holender" userId="S::sebastian.holender@billennium.com::5243c85f-b095-48dc-be56-2e0d8ad5f9dd" providerId="AD" clId="Web-{6397BCAD-BC41-9E88-AB9F-D4C6A689CE43}" dt="2019-03-26T22:22:46.925" v="11"/>
        <pc:sldMkLst>
          <pc:docMk/>
          <pc:sldMk cId="3094446750" sldId="561"/>
        </pc:sldMkLst>
      </pc:sldChg>
      <pc:sldChg chg="modSp">
        <pc:chgData name="Sebastian Holender" userId="S::sebastian.holender@billennium.com::5243c85f-b095-48dc-be56-2e0d8ad5f9dd" providerId="AD" clId="Web-{6397BCAD-BC41-9E88-AB9F-D4C6A689CE43}" dt="2019-03-26T22:24:20.392" v="23" actId="20577"/>
        <pc:sldMkLst>
          <pc:docMk/>
          <pc:sldMk cId="3279764130" sldId="563"/>
        </pc:sldMkLst>
        <pc:spChg chg="mod">
          <ac:chgData name="Sebastian Holender" userId="S::sebastian.holender@billennium.com::5243c85f-b095-48dc-be56-2e0d8ad5f9dd" providerId="AD" clId="Web-{6397BCAD-BC41-9E88-AB9F-D4C6A689CE43}" dt="2019-03-26T22:24:20.392" v="23" actId="20577"/>
          <ac:spMkLst>
            <pc:docMk/>
            <pc:sldMk cId="3279764130" sldId="563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4:43.079" v="27" actId="20577"/>
        <pc:sldMkLst>
          <pc:docMk/>
          <pc:sldMk cId="4215691904" sldId="565"/>
        </pc:sldMkLst>
        <pc:spChg chg="mod">
          <ac:chgData name="Sebastian Holender" userId="S::sebastian.holender@billennium.com::5243c85f-b095-48dc-be56-2e0d8ad5f9dd" providerId="AD" clId="Web-{6397BCAD-BC41-9E88-AB9F-D4C6A689CE43}" dt="2019-03-26T22:24:31.361" v="25" actId="20577"/>
          <ac:spMkLst>
            <pc:docMk/>
            <pc:sldMk cId="4215691904" sldId="565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6397BCAD-BC41-9E88-AB9F-D4C6A689CE43}" dt="2019-03-26T22:24:43.079" v="27" actId="20577"/>
          <ac:spMkLst>
            <pc:docMk/>
            <pc:sldMk cId="4215691904" sldId="565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4:49.361" v="29" actId="20577"/>
        <pc:sldMkLst>
          <pc:docMk/>
          <pc:sldMk cId="3543408842" sldId="566"/>
        </pc:sldMkLst>
        <pc:spChg chg="mod">
          <ac:chgData name="Sebastian Holender" userId="S::sebastian.holender@billennium.com::5243c85f-b095-48dc-be56-2e0d8ad5f9dd" providerId="AD" clId="Web-{6397BCAD-BC41-9E88-AB9F-D4C6A689CE43}" dt="2019-03-26T22:24:49.361" v="29" actId="20577"/>
          <ac:spMkLst>
            <pc:docMk/>
            <pc:sldMk cId="3543408842" sldId="566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5:10.407" v="32" actId="20577"/>
        <pc:sldMkLst>
          <pc:docMk/>
          <pc:sldMk cId="1842711338" sldId="569"/>
        </pc:sldMkLst>
        <pc:spChg chg="mod">
          <ac:chgData name="Sebastian Holender" userId="S::sebastian.holender@billennium.com::5243c85f-b095-48dc-be56-2e0d8ad5f9dd" providerId="AD" clId="Web-{6397BCAD-BC41-9E88-AB9F-D4C6A689CE43}" dt="2019-03-26T22:25:10.407" v="32" actId="20577"/>
          <ac:spMkLst>
            <pc:docMk/>
            <pc:sldMk cId="1842711338" sldId="569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5:19.813" v="35" actId="20577"/>
        <pc:sldMkLst>
          <pc:docMk/>
          <pc:sldMk cId="4247674770" sldId="571"/>
        </pc:sldMkLst>
        <pc:spChg chg="mod">
          <ac:chgData name="Sebastian Holender" userId="S::sebastian.holender@billennium.com::5243c85f-b095-48dc-be56-2e0d8ad5f9dd" providerId="AD" clId="Web-{6397BCAD-BC41-9E88-AB9F-D4C6A689CE43}" dt="2019-03-26T22:25:19.813" v="35" actId="20577"/>
          <ac:spMkLst>
            <pc:docMk/>
            <pc:sldMk cId="4247674770" sldId="571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5:27.079" v="37" actId="20577"/>
        <pc:sldMkLst>
          <pc:docMk/>
          <pc:sldMk cId="3585271417" sldId="575"/>
        </pc:sldMkLst>
        <pc:spChg chg="mod">
          <ac:chgData name="Sebastian Holender" userId="S::sebastian.holender@billennium.com::5243c85f-b095-48dc-be56-2e0d8ad5f9dd" providerId="AD" clId="Web-{6397BCAD-BC41-9E88-AB9F-D4C6A689CE43}" dt="2019-03-26T22:25:27.079" v="37" actId="20577"/>
          <ac:spMkLst>
            <pc:docMk/>
            <pc:sldMk cId="3585271417" sldId="575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5:34.907" v="41" actId="20577"/>
        <pc:sldMkLst>
          <pc:docMk/>
          <pc:sldMk cId="460127250" sldId="576"/>
        </pc:sldMkLst>
        <pc:spChg chg="mod">
          <ac:chgData name="Sebastian Holender" userId="S::sebastian.holender@billennium.com::5243c85f-b095-48dc-be56-2e0d8ad5f9dd" providerId="AD" clId="Web-{6397BCAD-BC41-9E88-AB9F-D4C6A689CE43}" dt="2019-03-26T22:25:31.954" v="39" actId="20577"/>
          <ac:spMkLst>
            <pc:docMk/>
            <pc:sldMk cId="460127250" sldId="576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6397BCAD-BC41-9E88-AB9F-D4C6A689CE43}" dt="2019-03-26T22:25:34.907" v="41" actId="20577"/>
          <ac:spMkLst>
            <pc:docMk/>
            <pc:sldMk cId="460127250" sldId="576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2:41.612" v="10" actId="20577"/>
        <pc:sldMkLst>
          <pc:docMk/>
          <pc:sldMk cId="718228940" sldId="578"/>
        </pc:sldMkLst>
        <pc:spChg chg="mod">
          <ac:chgData name="Sebastian Holender" userId="S::sebastian.holender@billennium.com::5243c85f-b095-48dc-be56-2e0d8ad5f9dd" providerId="AD" clId="Web-{6397BCAD-BC41-9E88-AB9F-D4C6A689CE43}" dt="2019-03-26T22:22:41.612" v="10" actId="20577"/>
          <ac:spMkLst>
            <pc:docMk/>
            <pc:sldMk cId="718228940" sldId="578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1:28.848" v="8" actId="20577"/>
        <pc:sldMkLst>
          <pc:docMk/>
          <pc:sldMk cId="3560532938" sldId="590"/>
        </pc:sldMkLst>
        <pc:spChg chg="mod">
          <ac:chgData name="Sebastian Holender" userId="S::sebastian.holender@billennium.com::5243c85f-b095-48dc-be56-2e0d8ad5f9dd" providerId="AD" clId="Web-{6397BCAD-BC41-9E88-AB9F-D4C6A689CE43}" dt="2019-03-26T22:21:28.848" v="8" actId="20577"/>
          <ac:spMkLst>
            <pc:docMk/>
            <pc:sldMk cId="3560532938" sldId="590"/>
            <ac:spMk id="5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0:53.270" v="6" actId="20577"/>
        <pc:sldMkLst>
          <pc:docMk/>
          <pc:sldMk cId="2973936437" sldId="591"/>
        </pc:sldMkLst>
        <pc:spChg chg="mod">
          <ac:chgData name="Sebastian Holender" userId="S::sebastian.holender@billennium.com::5243c85f-b095-48dc-be56-2e0d8ad5f9dd" providerId="AD" clId="Web-{6397BCAD-BC41-9E88-AB9F-D4C6A689CE43}" dt="2019-03-26T22:20:53.270" v="6" actId="20577"/>
          <ac:spMkLst>
            <pc:docMk/>
            <pc:sldMk cId="2973936437" sldId="591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0:16.020" v="2" actId="20577"/>
        <pc:sldMkLst>
          <pc:docMk/>
          <pc:sldMk cId="4195898933" sldId="592"/>
        </pc:sldMkLst>
        <pc:spChg chg="mod">
          <ac:chgData name="Sebastian Holender" userId="S::sebastian.holender@billennium.com::5243c85f-b095-48dc-be56-2e0d8ad5f9dd" providerId="AD" clId="Web-{6397BCAD-BC41-9E88-AB9F-D4C6A689CE43}" dt="2019-03-26T22:20:16.020" v="2" actId="20577"/>
          <ac:spMkLst>
            <pc:docMk/>
            <pc:sldMk cId="4195898933" sldId="592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0:32.614" v="4" actId="20577"/>
        <pc:sldMkLst>
          <pc:docMk/>
          <pc:sldMk cId="145995569" sldId="593"/>
        </pc:sldMkLst>
        <pc:spChg chg="mod">
          <ac:chgData name="Sebastian Holender" userId="S::sebastian.holender@billennium.com::5243c85f-b095-48dc-be56-2e0d8ad5f9dd" providerId="AD" clId="Web-{6397BCAD-BC41-9E88-AB9F-D4C6A689CE43}" dt="2019-03-26T22:20:32.614" v="4" actId="20577"/>
          <ac:spMkLst>
            <pc:docMk/>
            <pc:sldMk cId="145995569" sldId="593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6397BCAD-BC41-9E88-AB9F-D4C6A689CE43}" dt="2019-03-26T22:26:53.171" v="44" actId="20577"/>
        <pc:sldMkLst>
          <pc:docMk/>
          <pc:sldMk cId="755436083" sldId="594"/>
        </pc:sldMkLst>
        <pc:spChg chg="mod">
          <ac:chgData name="Sebastian Holender" userId="S::sebastian.holender@billennium.com::5243c85f-b095-48dc-be56-2e0d8ad5f9dd" providerId="AD" clId="Web-{6397BCAD-BC41-9E88-AB9F-D4C6A689CE43}" dt="2019-03-26T22:26:53.171" v="44" actId="20577"/>
          <ac:spMkLst>
            <pc:docMk/>
            <pc:sldMk cId="755436083" sldId="594"/>
            <ac:spMk id="2" creationId="{00000000-0000-0000-0000-000000000000}"/>
          </ac:spMkLst>
        </pc:spChg>
      </pc:sldChg>
    </pc:docChg>
  </pc:docChgLst>
  <pc:docChgLst>
    <pc:chgData name="Sebastian Holender" userId="S::sebastian.holender@billennium.com::5243c85f-b095-48dc-be56-2e0d8ad5f9dd" providerId="AD" clId="Web-{7D00662C-234F-3525-FDE8-4FAD7B3C54E6}"/>
    <pc:docChg chg="addSld modSld sldOrd">
      <pc:chgData name="Sebastian Holender" userId="S::sebastian.holender@billennium.com::5243c85f-b095-48dc-be56-2e0d8ad5f9dd" providerId="AD" clId="Web-{7D00662C-234F-3525-FDE8-4FAD7B3C54E6}" dt="2019-03-26T20:29:37.460" v="34"/>
      <pc:docMkLst>
        <pc:docMk/>
      </pc:docMkLst>
      <pc:sldChg chg="modSp">
        <pc:chgData name="Sebastian Holender" userId="S::sebastian.holender@billennium.com::5243c85f-b095-48dc-be56-2e0d8ad5f9dd" providerId="AD" clId="Web-{7D00662C-234F-3525-FDE8-4FAD7B3C54E6}" dt="2019-03-26T16:37:23.084" v="7" actId="20577"/>
        <pc:sldMkLst>
          <pc:docMk/>
          <pc:sldMk cId="502964502" sldId="491"/>
        </pc:sldMkLst>
        <pc:spChg chg="mod">
          <ac:chgData name="Sebastian Holender" userId="S::sebastian.holender@billennium.com::5243c85f-b095-48dc-be56-2e0d8ad5f9dd" providerId="AD" clId="Web-{7D00662C-234F-3525-FDE8-4FAD7B3C54E6}" dt="2019-03-26T16:36:42.600" v="3" actId="20577"/>
          <ac:spMkLst>
            <pc:docMk/>
            <pc:sldMk cId="502964502" sldId="491"/>
            <ac:spMk id="2" creationId="{00000000-0000-0000-0000-000000000000}"/>
          </ac:spMkLst>
        </pc:spChg>
        <pc:spChg chg="mod">
          <ac:chgData name="Sebastian Holender" userId="S::sebastian.holender@billennium.com::5243c85f-b095-48dc-be56-2e0d8ad5f9dd" providerId="AD" clId="Web-{7D00662C-234F-3525-FDE8-4FAD7B3C54E6}" dt="2019-03-26T16:37:23.084" v="7" actId="20577"/>
          <ac:spMkLst>
            <pc:docMk/>
            <pc:sldMk cId="502964502" sldId="491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7D00662C-234F-3525-FDE8-4FAD7B3C54E6}" dt="2019-03-26T16:38:09.552" v="9" actId="20577"/>
        <pc:sldMkLst>
          <pc:docMk/>
          <pc:sldMk cId="3228884350" sldId="557"/>
        </pc:sldMkLst>
        <pc:spChg chg="mod">
          <ac:chgData name="Sebastian Holender" userId="S::sebastian.holender@billennium.com::5243c85f-b095-48dc-be56-2e0d8ad5f9dd" providerId="AD" clId="Web-{7D00662C-234F-3525-FDE8-4FAD7B3C54E6}" dt="2019-03-26T16:38:09.552" v="9" actId="20577"/>
          <ac:spMkLst>
            <pc:docMk/>
            <pc:sldMk cId="3228884350" sldId="557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7D00662C-234F-3525-FDE8-4FAD7B3C54E6}" dt="2019-03-26T16:42:04.127" v="32" actId="20577"/>
        <pc:sldMkLst>
          <pc:docMk/>
          <pc:sldMk cId="3094446750" sldId="561"/>
        </pc:sldMkLst>
        <pc:spChg chg="mod">
          <ac:chgData name="Sebastian Holender" userId="S::sebastian.holender@billennium.com::5243c85f-b095-48dc-be56-2e0d8ad5f9dd" providerId="AD" clId="Web-{7D00662C-234F-3525-FDE8-4FAD7B3C54E6}" dt="2019-03-26T16:42:04.127" v="32" actId="20577"/>
          <ac:spMkLst>
            <pc:docMk/>
            <pc:sldMk cId="3094446750" sldId="561"/>
            <ac:spMk id="2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7D00662C-234F-3525-FDE8-4FAD7B3C54E6}" dt="2019-03-26T16:40:19.316" v="13" actId="20577"/>
        <pc:sldMkLst>
          <pc:docMk/>
          <pc:sldMk cId="3279764130" sldId="563"/>
        </pc:sldMkLst>
        <pc:spChg chg="mod">
          <ac:chgData name="Sebastian Holender" userId="S::sebastian.holender@billennium.com::5243c85f-b095-48dc-be56-2e0d8ad5f9dd" providerId="AD" clId="Web-{7D00662C-234F-3525-FDE8-4FAD7B3C54E6}" dt="2019-03-26T16:40:19.316" v="13" actId="20577"/>
          <ac:spMkLst>
            <pc:docMk/>
            <pc:sldMk cId="3279764130" sldId="563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7D00662C-234F-3525-FDE8-4FAD7B3C54E6}" dt="2019-03-26T16:40:33.784" v="15" actId="20577"/>
        <pc:sldMkLst>
          <pc:docMk/>
          <pc:sldMk cId="1969890722" sldId="564"/>
        </pc:sldMkLst>
        <pc:spChg chg="mod">
          <ac:chgData name="Sebastian Holender" userId="S::sebastian.holender@billennium.com::5243c85f-b095-48dc-be56-2e0d8ad5f9dd" providerId="AD" clId="Web-{7D00662C-234F-3525-FDE8-4FAD7B3C54E6}" dt="2019-03-26T16:40:33.784" v="15" actId="20577"/>
          <ac:spMkLst>
            <pc:docMk/>
            <pc:sldMk cId="1969890722" sldId="564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7D00662C-234F-3525-FDE8-4FAD7B3C54E6}" dt="2019-03-26T16:40:43.159" v="18" actId="20577"/>
        <pc:sldMkLst>
          <pc:docMk/>
          <pc:sldMk cId="4215691904" sldId="565"/>
        </pc:sldMkLst>
        <pc:spChg chg="mod">
          <ac:chgData name="Sebastian Holender" userId="S::sebastian.holender@billennium.com::5243c85f-b095-48dc-be56-2e0d8ad5f9dd" providerId="AD" clId="Web-{7D00662C-234F-3525-FDE8-4FAD7B3C54E6}" dt="2019-03-26T16:40:43.159" v="18" actId="20577"/>
          <ac:spMkLst>
            <pc:docMk/>
            <pc:sldMk cId="4215691904" sldId="565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7D00662C-234F-3525-FDE8-4FAD7B3C54E6}" dt="2019-03-26T16:40:55.956" v="20" actId="20577"/>
        <pc:sldMkLst>
          <pc:docMk/>
          <pc:sldMk cId="3543408842" sldId="566"/>
        </pc:sldMkLst>
        <pc:spChg chg="mod">
          <ac:chgData name="Sebastian Holender" userId="S::sebastian.holender@billennium.com::5243c85f-b095-48dc-be56-2e0d8ad5f9dd" providerId="AD" clId="Web-{7D00662C-234F-3525-FDE8-4FAD7B3C54E6}" dt="2019-03-26T16:40:55.956" v="20" actId="20577"/>
          <ac:spMkLst>
            <pc:docMk/>
            <pc:sldMk cId="3543408842" sldId="566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7D00662C-234F-3525-FDE8-4FAD7B3C54E6}" dt="2019-03-26T16:41:15.581" v="22" actId="20577"/>
        <pc:sldMkLst>
          <pc:docMk/>
          <pc:sldMk cId="3564129360" sldId="568"/>
        </pc:sldMkLst>
        <pc:spChg chg="mod">
          <ac:chgData name="Sebastian Holender" userId="S::sebastian.holender@billennium.com::5243c85f-b095-48dc-be56-2e0d8ad5f9dd" providerId="AD" clId="Web-{7D00662C-234F-3525-FDE8-4FAD7B3C54E6}" dt="2019-03-26T16:41:15.581" v="22" actId="20577"/>
          <ac:spMkLst>
            <pc:docMk/>
            <pc:sldMk cId="3564129360" sldId="568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7D00662C-234F-3525-FDE8-4FAD7B3C54E6}" dt="2019-03-26T16:41:27.065" v="24" actId="20577"/>
        <pc:sldMkLst>
          <pc:docMk/>
          <pc:sldMk cId="1842711338" sldId="569"/>
        </pc:sldMkLst>
        <pc:spChg chg="mod">
          <ac:chgData name="Sebastian Holender" userId="S::sebastian.holender@billennium.com::5243c85f-b095-48dc-be56-2e0d8ad5f9dd" providerId="AD" clId="Web-{7D00662C-234F-3525-FDE8-4FAD7B3C54E6}" dt="2019-03-26T16:41:27.065" v="24" actId="20577"/>
          <ac:spMkLst>
            <pc:docMk/>
            <pc:sldMk cId="1842711338" sldId="569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7D00662C-234F-3525-FDE8-4FAD7B3C54E6}" dt="2019-03-26T16:41:34.799" v="26" actId="20577"/>
        <pc:sldMkLst>
          <pc:docMk/>
          <pc:sldMk cId="4247674770" sldId="571"/>
        </pc:sldMkLst>
        <pc:spChg chg="mod">
          <ac:chgData name="Sebastian Holender" userId="S::sebastian.holender@billennium.com::5243c85f-b095-48dc-be56-2e0d8ad5f9dd" providerId="AD" clId="Web-{7D00662C-234F-3525-FDE8-4FAD7B3C54E6}" dt="2019-03-26T16:41:34.799" v="26" actId="20577"/>
          <ac:spMkLst>
            <pc:docMk/>
            <pc:sldMk cId="4247674770" sldId="571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7D00662C-234F-3525-FDE8-4FAD7B3C54E6}" dt="2019-03-26T16:41:47.049" v="28" actId="20577"/>
        <pc:sldMkLst>
          <pc:docMk/>
          <pc:sldMk cId="3585271417" sldId="575"/>
        </pc:sldMkLst>
        <pc:spChg chg="mod">
          <ac:chgData name="Sebastian Holender" userId="S::sebastian.holender@billennium.com::5243c85f-b095-48dc-be56-2e0d8ad5f9dd" providerId="AD" clId="Web-{7D00662C-234F-3525-FDE8-4FAD7B3C54E6}" dt="2019-03-26T16:41:47.049" v="28" actId="20577"/>
          <ac:spMkLst>
            <pc:docMk/>
            <pc:sldMk cId="3585271417" sldId="575"/>
            <ac:spMk id="3" creationId="{00000000-0000-0000-0000-000000000000}"/>
          </ac:spMkLst>
        </pc:spChg>
      </pc:sldChg>
      <pc:sldChg chg="modSp">
        <pc:chgData name="Sebastian Holender" userId="S::sebastian.holender@billennium.com::5243c85f-b095-48dc-be56-2e0d8ad5f9dd" providerId="AD" clId="Web-{7D00662C-234F-3525-FDE8-4FAD7B3C54E6}" dt="2019-03-26T16:41:57.393" v="30" actId="20577"/>
        <pc:sldMkLst>
          <pc:docMk/>
          <pc:sldMk cId="460127250" sldId="576"/>
        </pc:sldMkLst>
        <pc:spChg chg="mod">
          <ac:chgData name="Sebastian Holender" userId="S::sebastian.holender@billennium.com::5243c85f-b095-48dc-be56-2e0d8ad5f9dd" providerId="AD" clId="Web-{7D00662C-234F-3525-FDE8-4FAD7B3C54E6}" dt="2019-03-26T16:41:57.393" v="30" actId="20577"/>
          <ac:spMkLst>
            <pc:docMk/>
            <pc:sldMk cId="460127250" sldId="576"/>
            <ac:spMk id="3" creationId="{00000000-0000-0000-0000-000000000000}"/>
          </ac:spMkLst>
        </pc:spChg>
      </pc:sldChg>
      <pc:sldChg chg="add ord replId">
        <pc:chgData name="Sebastian Holender" userId="S::sebastian.holender@billennium.com::5243c85f-b095-48dc-be56-2e0d8ad5f9dd" providerId="AD" clId="Web-{7D00662C-234F-3525-FDE8-4FAD7B3C54E6}" dt="2019-03-26T20:29:37.460" v="34"/>
        <pc:sldMkLst>
          <pc:docMk/>
          <pc:sldMk cId="2269681961" sldId="5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AA99C-7F5C-4308-A39A-565FE712AA0A}" type="datetimeFigureOut">
              <a:rPr lang="pl-PL" smtClean="0"/>
              <a:pPr/>
              <a:t>2019-03-26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6C5FD-92FF-4660-A48F-839A767D4B5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40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AA1652F6-ECE5-C949-8082-C3955F158545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B45846C-F4F2-9D48-9A29-DA65A2024B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097D5A4-1665-9440-B49D-C0F2E42854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6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8B01609E-529E-474C-AF4A-CF93B51986FB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E598E2-BAA3-FD47-A124-53F25281C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DF40341-0985-B54D-B51A-889660599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8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19F150D4-4B89-1943-92D1-9A019DFCFECF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55E3AC3-9E9B-CE4A-857F-F7D4882C9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27F59C7-BB51-3842-A5AD-CAAE38E1CB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5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76FE964-7B4B-7E4D-867C-A20F0210B654}"/>
              </a:ext>
            </a:extLst>
          </p:cNvPr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2F9FE8-6282-6647-B81E-245EA784A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E044681-A22F-2D42-8E0B-152AEE0F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1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04179DB-2C35-224E-B2C7-3A2AF4848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E0E3B90-9020-4C40-9A84-B4572B6431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9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1D30B52-CE40-254F-8A99-B336413ED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FC8C220-ED58-8E44-97D2-9D8D713D71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D54F840-D0FC-2340-BD1D-328C0AACC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7E1F39-3DB5-0C4B-9740-B0C46BA70CFA}"/>
              </a:ext>
            </a:extLst>
          </p:cNvPr>
          <p:cNvSpPr txBox="1"/>
          <p:nvPr userDrawn="1"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FA21A33-CE97-1840-A2DF-FE90C3205343}"/>
              </a:ext>
            </a:extLst>
          </p:cNvPr>
          <p:cNvCxnSpPr/>
          <p:nvPr userDrawn="1"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87D3372-7A89-F841-B099-CDB3A5C8DDD8}"/>
              </a:ext>
            </a:extLst>
          </p:cNvPr>
          <p:cNvCxnSpPr/>
          <p:nvPr userDrawn="1"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71112D32-B509-1D46-A5B4-C598262B10D9}"/>
              </a:ext>
            </a:extLst>
          </p:cNvPr>
          <p:cNvCxnSpPr/>
          <p:nvPr userDrawn="1"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Obraz 16">
            <a:extLst>
              <a:ext uri="{FF2B5EF4-FFF2-40B4-BE49-F238E27FC236}">
                <a16:creationId xmlns:a16="http://schemas.microsoft.com/office/drawing/2014/main" id="{38B5F40A-6006-2947-A324-46330DBFD8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69B876B-DCB4-C442-B494-E6EC33A92CEA}"/>
              </a:ext>
            </a:extLst>
          </p:cNvPr>
          <p:cNvSpPr txBox="1"/>
          <p:nvPr userDrawn="1"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66C5127-9E49-1D41-96C6-50307358F3B2}"/>
              </a:ext>
            </a:extLst>
          </p:cNvPr>
          <p:cNvSpPr txBox="1"/>
          <p:nvPr userDrawn="1"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55814E33-AFD5-474E-919D-CFFA5736B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59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564CB9BF-7D1B-4148-AF5A-A603425CF38A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FE9FF2A-A803-2E42-991F-445C0FB08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39CB5C9-1600-9B45-B8D1-85EAD421FB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22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62E829-C421-1E47-B123-6D2B174EFA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351FC2A-B277-6843-967F-276D92BE38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48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D9F0CA3F-585E-D142-B54A-94D2616AE22E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42CE94C-09ED-2F44-8603-D1B4E19593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8B1DF22-5E70-E74E-99A2-A4155F8A4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54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2BAE25B-5A06-0F40-8FAB-2FCDB1C63434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40E7AA1-1E94-7040-9C0D-E66C21641D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6AE3BC2-D985-EA4E-908B-D0B555D5F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33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48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6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44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4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97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7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5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11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888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7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43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352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025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53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1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73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3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3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34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02-6758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27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9DE123B-F216-6145-A994-3EE6C6794611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67026F82-BFEA-2144-AAAF-B374AA4DAC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C57056DB-2AE1-084A-B7AB-9069E05ED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3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944A7CA3-3792-244C-B91F-4312B753C699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82386DC-6F5F-9648-962D-6C4C3A06F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E376B13-7BBA-E740-A563-D13EAF8D9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7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791EEC8F-CA87-734D-97B1-1F80A1E2668C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214A88C-95E4-6D4D-97E1-5A552FA34A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8F1BBE2-54B7-4F4C-8663-F9668EBC10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87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0B40058D-2282-624E-8CF1-EF2EA00A0D44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1DB1606-3E23-FC43-B61F-D732104BEF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3F74E75-699B-AE40-9F43-94EDBAC103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84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DB5F783E-2963-C448-BC92-7AACC6CE286D}"/>
              </a:ext>
            </a:extLst>
          </p:cNvPr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EDBBF40-5643-7241-B083-3BC254B872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EFCD4EA-45FE-5543-9D2B-3401B0A32A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54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2D648FA-8C1D-A243-9D38-6E264B8A44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59A4F2A-2FA3-A742-86EB-94946E52C9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347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661A135-AF5B-1749-9FCF-6B2FAB0033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6EC6AB2-1B42-9A4F-B7F1-FEF21F19F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66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E13BBCD-3AF8-E74D-B32E-411A5ED183D9}"/>
              </a:ext>
            </a:extLst>
          </p:cNvPr>
          <p:cNvSpPr txBox="1"/>
          <p:nvPr userDrawn="1"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C01C64C9-4B35-404A-921A-D3E6D5BFC994}"/>
              </a:ext>
            </a:extLst>
          </p:cNvPr>
          <p:cNvCxnSpPr/>
          <p:nvPr userDrawn="1"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67293A28-3E37-524A-A672-6E87C8BA3CF9}"/>
              </a:ext>
            </a:extLst>
          </p:cNvPr>
          <p:cNvCxnSpPr/>
          <p:nvPr userDrawn="1"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9DA1DA9C-77D9-B940-8E82-EB8D8F8402AF}"/>
              </a:ext>
            </a:extLst>
          </p:cNvPr>
          <p:cNvCxnSpPr/>
          <p:nvPr userDrawn="1"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Obraz 17">
            <a:extLst>
              <a:ext uri="{FF2B5EF4-FFF2-40B4-BE49-F238E27FC236}">
                <a16:creationId xmlns:a16="http://schemas.microsoft.com/office/drawing/2014/main" id="{D536EA73-BC4B-AA46-878D-0570F5FE8B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4FDB9D6-2D72-7147-B9FE-E64268B046DD}"/>
              </a:ext>
            </a:extLst>
          </p:cNvPr>
          <p:cNvSpPr txBox="1"/>
          <p:nvPr userDrawn="1"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3563F717-94BD-7F43-8FCC-FEF0FDB26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4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F7DC3FB-2CB5-FD4E-B380-4FCAF90E5DDA}"/>
              </a:ext>
            </a:extLst>
          </p:cNvPr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599B94D-82D7-C14F-8902-2950394B7E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12C1AEE-B6D8-2A41-8FB5-9EBAB94F47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AA1652F6-ECE5-C949-8082-C3955F158545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B45846C-F4F2-9D48-9A29-DA65A2024B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097D5A4-1665-9440-B49D-C0F2E42854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56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8B01609E-529E-474C-AF4A-CF93B51986FB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E598E2-BAA3-FD47-A124-53F25281C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DF40341-0985-B54D-B51A-8896605995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932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19F150D4-4B89-1943-92D1-9A019DFCFECF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55E3AC3-9E9B-CE4A-857F-F7D4882C9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27F59C7-BB51-3842-A5AD-CAAE38E1CB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3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76FE964-7B4B-7E4D-867C-A20F0210B654}"/>
              </a:ext>
            </a:extLst>
          </p:cNvPr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2F9FE8-6282-6647-B81E-245EA784AA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E044681-A22F-2D42-8E0B-152AEE0F12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606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04179DB-2C35-224E-B2C7-3A2AF48482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E0E3B90-9020-4C40-9A84-B4572B6431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59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1D30B52-CE40-254F-8A99-B336413ED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FC8C220-ED58-8E44-97D2-9D8D713D71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38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D54F840-D0FC-2340-BD1D-328C0AACC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7E1F39-3DB5-0C4B-9740-B0C46BA70CFA}"/>
              </a:ext>
            </a:extLst>
          </p:cNvPr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FA21A33-CE97-1840-A2DF-FE90C3205343}"/>
              </a:ext>
            </a:extLst>
          </p:cNvPr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87D3372-7A89-F841-B099-CDB3A5C8DDD8}"/>
              </a:ext>
            </a:extLst>
          </p:cNvPr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71112D32-B509-1D46-A5B4-C598262B10D9}"/>
              </a:ext>
            </a:extLst>
          </p:cNvPr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Obraz 16">
            <a:extLst>
              <a:ext uri="{FF2B5EF4-FFF2-40B4-BE49-F238E27FC236}">
                <a16:creationId xmlns:a16="http://schemas.microsoft.com/office/drawing/2014/main" id="{38B5F40A-6006-2947-A324-46330DBFD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69B876B-DCB4-C442-B494-E6EC33A92CEA}"/>
              </a:ext>
            </a:extLst>
          </p:cNvPr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66C5127-9E49-1D41-96C6-50307358F3B2}"/>
              </a:ext>
            </a:extLst>
          </p:cNvPr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55814E33-AFD5-474E-919D-CFFA5736B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56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6383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564CB9BF-7D1B-4148-AF5A-A603425CF38A}"/>
              </a:ext>
            </a:extLst>
          </p:cNvPr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FE9FF2A-A803-2E42-991F-445C0FB088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39CB5C9-1600-9B45-B8D1-85EAD421FB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7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22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62E829-C421-1E47-B123-6D2B174EF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351FC2A-B277-6843-967F-276D92BE38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799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D9F0CA3F-585E-D142-B54A-94D2616AE22E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42CE94C-09ED-2F44-8603-D1B4E19593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8B1DF22-5E70-E74E-99A2-A4155F8A4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67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2BAE25B-5A06-0F40-8FAB-2FCDB1C63434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40E7AA1-1E94-7040-9C0D-E66C21641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6AE3BC2-D985-EA4E-908B-D0B555D5F9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18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94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3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72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733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63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730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4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35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0225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200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665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515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145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798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625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75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616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02-6758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17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271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476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F7DC3FB-2CB5-FD4E-B380-4FCAF90E5DDA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599B94D-82D7-C14F-8902-2950394B7E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12C1AEE-B6D8-2A41-8FB5-9EBAB94F4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78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44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751" r:id="rId21"/>
    <p:sldLayoutId id="2147483745" r:id="rId22"/>
    <p:sldLayoutId id="2147483747" r:id="rId23"/>
    <p:sldLayoutId id="2147483748" r:id="rId24"/>
    <p:sldLayoutId id="214748374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28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39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31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0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pl-PL"/>
              <a:t>Architektura internetowych aplikacji przy użyciu ASP .Net Core</a:t>
            </a:r>
          </a:p>
          <a:p>
            <a:endParaRPr lang="pl-PL"/>
          </a:p>
          <a:p>
            <a:endParaRPr lang="pl-PL"/>
          </a:p>
          <a:p>
            <a:br>
              <a:rPr lang="pl-PL"/>
            </a:br>
            <a:endParaRPr lang="pl-PL"/>
          </a:p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>
          <a:xfrm>
            <a:off x="752475" y="5453574"/>
            <a:ext cx="8400490" cy="913542"/>
          </a:xfrm>
        </p:spPr>
        <p:txBody>
          <a:bodyPr anchor="t"/>
          <a:lstStyle/>
          <a:p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Sebastian Holender – Technical Leader  </a:t>
            </a:r>
            <a:endParaRPr lang="pl-PL">
              <a:solidFill>
                <a:schemeClr val="accent2">
                  <a:lumMod val="75000"/>
                </a:schemeClr>
              </a:solidFill>
              <a:ea typeface="Roboto"/>
            </a:endParaRPr>
          </a:p>
          <a:p>
            <a:endParaRPr lang="pl-PL">
              <a:ea typeface="Roboto"/>
            </a:endParaRPr>
          </a:p>
        </p:txBody>
      </p:sp>
      <p:pic>
        <p:nvPicPr>
          <p:cNvPr id="6" name="Obraz 5" descr="A picture containing photo, different, show, indoor&#10;&#10;Description generated with very high confidence">
            <a:extLst>
              <a:ext uri="{FF2B5EF4-FFF2-40B4-BE49-F238E27FC236}">
                <a16:creationId xmlns:a16="http://schemas.microsoft.com/office/drawing/2014/main" id="{229158A7-6EED-4514-AEB9-8115061F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9"/>
            <a:ext cx="12192000" cy="3427326"/>
          </a:xfrm>
          <a:prstGeom prst="rect">
            <a:avLst/>
          </a:prstGeom>
        </p:spPr>
      </p:pic>
      <p:pic>
        <p:nvPicPr>
          <p:cNvPr id="5" name="Obraz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 b="6364"/>
          <a:stretch/>
        </p:blipFill>
        <p:spPr>
          <a:xfrm>
            <a:off x="0" y="-59162"/>
            <a:ext cx="12192000" cy="34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SRP – reguła jednej odpowiedzialności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endParaRPr lang="pl-PL"/>
          </a:p>
          <a:p>
            <a:r>
              <a:rPr lang="pl-PL" dirty="0"/>
              <a:t>	</a:t>
            </a:r>
            <a:r>
              <a:rPr lang="pl-PL" dirty="0">
                <a:solidFill>
                  <a:srgbClr val="FF0000"/>
                </a:solidFill>
              </a:rPr>
              <a:t>„</a:t>
            </a:r>
            <a:r>
              <a:rPr lang="pl-PL" i="1" dirty="0">
                <a:solidFill>
                  <a:srgbClr val="FF0000"/>
                </a:solidFill>
              </a:rPr>
              <a:t>Każdy moduł powinien odpowiadać przed jednym i tylko jednym aktorem”</a:t>
            </a:r>
          </a:p>
          <a:p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Reguła jednej odpowiedzialności dotyczy zarówno funkcji, jak i klas. W nieco zmienionej formie pojawia się jeszcze na dwóch innych poziomach. Na poziomie komponentów staje się regułą wspólnego domknięcia (</a:t>
            </a:r>
            <a:r>
              <a:rPr lang="pl-PL" i="1" dirty="0"/>
              <a:t>ang. </a:t>
            </a:r>
            <a:r>
              <a:rPr lang="pl-PL" i="1" dirty="0" err="1"/>
              <a:t>Common</a:t>
            </a:r>
            <a:r>
              <a:rPr lang="pl-PL" i="1" dirty="0"/>
              <a:t> </a:t>
            </a:r>
            <a:r>
              <a:rPr lang="pl-PL" i="1" dirty="0" err="1"/>
              <a:t>Closure</a:t>
            </a:r>
            <a:r>
              <a:rPr lang="pl-PL" i="1" dirty="0"/>
              <a:t> </a:t>
            </a:r>
            <a:r>
              <a:rPr lang="pl-PL" i="1" dirty="0" err="1"/>
              <a:t>Principle</a:t>
            </a:r>
            <a:r>
              <a:rPr lang="pl-PL" i="1" dirty="0"/>
              <a:t>). </a:t>
            </a:r>
            <a:r>
              <a:rPr lang="pl-PL" dirty="0"/>
              <a:t>Na poziomie architektury staje się osią zmiany (</a:t>
            </a:r>
            <a:r>
              <a:rPr lang="pl-PL" i="1" dirty="0"/>
              <a:t>ang. </a:t>
            </a:r>
            <a:r>
              <a:rPr lang="pl-PL" i="1" dirty="0" err="1"/>
              <a:t>Axis</a:t>
            </a:r>
            <a:r>
              <a:rPr lang="pl-PL" i="1" dirty="0"/>
              <a:t> of </a:t>
            </a:r>
            <a:r>
              <a:rPr lang="pl-PL" i="1" dirty="0" err="1"/>
              <a:t>Change</a:t>
            </a:r>
            <a:r>
              <a:rPr lang="pl-PL" dirty="0"/>
              <a:t>) tworząc granice architektoniczne.</a:t>
            </a:r>
          </a:p>
          <a:p>
            <a:pPr>
              <a:lnSpc>
                <a:spcPct val="150000"/>
              </a:lnSpc>
            </a:pP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89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Przypadkowa duplikacja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567390"/>
          </a:xfrm>
        </p:spPr>
        <p:txBody>
          <a:bodyPr anchor="t"/>
          <a:lstStyle/>
          <a:p>
            <a:endParaRPr lang="pl-PL"/>
          </a:p>
          <a:p>
            <a:r>
              <a:rPr lang="pl-PL"/>
              <a:t>	CFO</a:t>
            </a:r>
          </a:p>
          <a:p>
            <a:pPr>
              <a:lnSpc>
                <a:spcPct val="150000"/>
              </a:lnSpc>
            </a:pPr>
            <a:endParaRPr lang="pl-PL"/>
          </a:p>
          <a:p>
            <a:r>
              <a:rPr lang="pl-PL"/>
              <a:t>	COO</a:t>
            </a:r>
          </a:p>
          <a:p>
            <a:endParaRPr lang="pl-PL"/>
          </a:p>
          <a:p>
            <a:endParaRPr lang="pl-PL"/>
          </a:p>
          <a:p>
            <a:r>
              <a:rPr lang="pl-PL"/>
              <a:t>	CTO</a:t>
            </a:r>
          </a:p>
          <a:p>
            <a:endParaRPr lang="pl-PL"/>
          </a:p>
          <a:p>
            <a:endParaRPr lang="pl-PL"/>
          </a:p>
          <a:p>
            <a:r>
              <a:rPr lang="pl-PL">
                <a:solidFill>
                  <a:srgbClr val="FF0000"/>
                </a:solidFill>
              </a:rPr>
              <a:t>Ta klasa narusza regułę SRP, ponieważ każda z tych trzech metod uzależniona jest </a:t>
            </a:r>
          </a:p>
          <a:p>
            <a:r>
              <a:rPr lang="pl-PL">
                <a:solidFill>
                  <a:srgbClr val="FF0000"/>
                </a:solidFill>
              </a:rPr>
              <a:t>od innego aktora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15" y="1344707"/>
            <a:ext cx="3924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0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OCP - Reguła otwarte-zamknięte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endParaRPr lang="pl-PL"/>
          </a:p>
          <a:p>
            <a:endParaRPr lang="pl-PL"/>
          </a:p>
          <a:p>
            <a:pPr algn="ctr"/>
            <a:r>
              <a:rPr lang="pl-PL" dirty="0"/>
              <a:t>	</a:t>
            </a:r>
            <a:r>
              <a:rPr lang="pl-PL" dirty="0">
                <a:solidFill>
                  <a:srgbClr val="FF0000"/>
                </a:solidFill>
              </a:rPr>
              <a:t>„</a:t>
            </a:r>
            <a:r>
              <a:rPr lang="pl-PL" i="1" dirty="0">
                <a:solidFill>
                  <a:srgbClr val="FF0000"/>
                </a:solidFill>
              </a:rPr>
              <a:t>Element oprogramowania powinien być otwarty na rozbudowę, ale zamknięty na 					modyfikację”</a:t>
            </a:r>
          </a:p>
          <a:p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Reguła OCP jest jedną z sił napędowych tworzących architektury systemów. Jej celem jest umożliwienie łatwej rozbudowy systemu niepowodującej dużego nakładu pracy.</a:t>
            </a:r>
          </a:p>
        </p:txBody>
      </p:sp>
    </p:spTree>
    <p:extLst>
      <p:ext uri="{BB962C8B-B14F-4D97-AF65-F5344CB8AC3E}">
        <p14:creationId xmlns:p14="http://schemas.microsoft.com/office/powerpoint/2010/main" val="327976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LSP - Zasada podstawień Barbary Liskov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Zasada LSP powinna być przenoszona na poziom architektury. Proste naruszenie stałości interfejsów może spowodować zatrucie architektury systemu wieloma dodatkowymi mechanizmami.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endParaRPr lang="pl-PL" i="1"/>
          </a:p>
        </p:txBody>
      </p:sp>
    </p:spTree>
    <p:extLst>
      <p:ext uri="{BB962C8B-B14F-4D97-AF65-F5344CB8AC3E}">
        <p14:creationId xmlns:p14="http://schemas.microsoft.com/office/powerpoint/2010/main" val="196989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ISP - Zasada rozdzielenia interfejsów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Zasada ISP a architektura to przede wszystkim niebezpieczne uzależnienie się od modułów zawierających więcej niż nam jest potrzebne. To dość oczywiste na poziomie kodu, ale również ma znaczenie na wyższym poziomie architektonicznym. </a:t>
            </a:r>
          </a:p>
        </p:txBody>
      </p:sp>
    </p:spTree>
    <p:extLst>
      <p:ext uri="{BB962C8B-B14F-4D97-AF65-F5344CB8AC3E}">
        <p14:creationId xmlns:p14="http://schemas.microsoft.com/office/powerpoint/2010/main" val="421569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DIP - Zasada odwrócenia zależności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 algn="ctr"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„</a:t>
            </a:r>
            <a:r>
              <a:rPr lang="pl-PL" i="1" dirty="0">
                <a:solidFill>
                  <a:srgbClr val="FF0000"/>
                </a:solidFill>
              </a:rPr>
              <a:t>Najbardziej elastyczne systemy to takie, w których zależności w kodzie źródłowym odnoszą </a:t>
            </a:r>
            <a:r>
              <a:rPr lang="pl-PL" i="1" dirty="0" err="1">
                <a:solidFill>
                  <a:srgbClr val="FF0000"/>
                </a:solidFill>
              </a:rPr>
              <a:t>sie</a:t>
            </a:r>
            <a:r>
              <a:rPr lang="pl-PL" i="1" dirty="0">
                <a:solidFill>
                  <a:srgbClr val="FF0000"/>
                </a:solidFill>
              </a:rPr>
              <a:t> wyłącznie do abstrakcji, a nie do konkretnych elementów”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DIP jest najbardziej widoczną zasadą wprowadzającą porządek w diagramach architektury. Zasada ta określa kierunek zależności pomiędzy modułami.</a:t>
            </a:r>
          </a:p>
          <a:p>
            <a:pPr>
              <a:lnSpc>
                <a:spcPct val="150000"/>
              </a:lnSpc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340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/>
              <a:t>Zasady komponentów</a:t>
            </a:r>
          </a:p>
          <a:p>
            <a:pPr algn="ctr"/>
            <a:endParaRPr lang="pl-PL" sz="4400"/>
          </a:p>
        </p:txBody>
      </p:sp>
    </p:spTree>
    <p:extLst>
      <p:ext uri="{BB962C8B-B14F-4D97-AF65-F5344CB8AC3E}">
        <p14:creationId xmlns:p14="http://schemas.microsoft.com/office/powerpoint/2010/main" val="35995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Komponenty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Komponenty są elementami wdrożeniowymi. Są najmniejszymi jednostkami, które można zainstalować jako części systemu. W </a:t>
            </a:r>
            <a:r>
              <a:rPr lang="pl-PL" i="1">
                <a:solidFill>
                  <a:srgbClr val="FF0000"/>
                </a:solidFill>
              </a:rPr>
              <a:t>Javie</a:t>
            </a:r>
            <a:r>
              <a:rPr lang="pl-PL" i="1"/>
              <a:t> </a:t>
            </a:r>
            <a:r>
              <a:rPr lang="pl-PL"/>
              <a:t>są to plika </a:t>
            </a:r>
            <a:r>
              <a:rPr lang="pl-PL" i="1">
                <a:solidFill>
                  <a:srgbClr val="FF0000"/>
                </a:solidFill>
              </a:rPr>
              <a:t>.jar</a:t>
            </a:r>
            <a:r>
              <a:rPr lang="pl-PL"/>
              <a:t>, w </a:t>
            </a:r>
            <a:r>
              <a:rPr lang="pl-PL" i="1" err="1">
                <a:solidFill>
                  <a:srgbClr val="FF0000"/>
                </a:solidFill>
              </a:rPr>
              <a:t>Ruby</a:t>
            </a:r>
            <a:r>
              <a:rPr lang="pl-PL"/>
              <a:t> pliki </a:t>
            </a:r>
            <a:r>
              <a:rPr lang="pl-PL" i="1">
                <a:solidFill>
                  <a:srgbClr val="FF0000"/>
                </a:solidFill>
              </a:rPr>
              <a:t>.gem</a:t>
            </a:r>
            <a:r>
              <a:rPr lang="pl-PL">
                <a:solidFill>
                  <a:srgbClr val="FF0000"/>
                </a:solidFill>
              </a:rPr>
              <a:t> </a:t>
            </a:r>
            <a:r>
              <a:rPr lang="pl-PL"/>
              <a:t>a w </a:t>
            </a:r>
            <a:r>
              <a:rPr lang="pl-PL" i="1">
                <a:solidFill>
                  <a:srgbClr val="FF0000"/>
                </a:solidFill>
              </a:rPr>
              <a:t>.Net</a:t>
            </a:r>
            <a:r>
              <a:rPr lang="pl-PL">
                <a:solidFill>
                  <a:srgbClr val="FF0000"/>
                </a:solidFill>
              </a:rPr>
              <a:t> </a:t>
            </a:r>
            <a:r>
              <a:rPr lang="pl-PL"/>
              <a:t>pliki </a:t>
            </a:r>
            <a:r>
              <a:rPr lang="pl-PL" i="1">
                <a:solidFill>
                  <a:srgbClr val="FF0000"/>
                </a:solidFill>
              </a:rPr>
              <a:t>.</a:t>
            </a:r>
            <a:r>
              <a:rPr lang="pl-PL" i="1" err="1">
                <a:solidFill>
                  <a:srgbClr val="FF0000"/>
                </a:solidFill>
              </a:rPr>
              <a:t>dll</a:t>
            </a:r>
            <a:r>
              <a:rPr lang="pl-PL"/>
              <a:t>.</a:t>
            </a:r>
          </a:p>
          <a:p>
            <a:pPr>
              <a:lnSpc>
                <a:spcPct val="150000"/>
              </a:lnSpc>
            </a:pPr>
            <a:r>
              <a:rPr lang="pl-PL"/>
              <a:t>Dobrze zaprojektowane komponenty zawsze zachowują się możliwość niezależnego instalowania, a zatem i niezależnego rozbudowania.</a:t>
            </a:r>
          </a:p>
          <a:p>
            <a:pPr>
              <a:lnSpc>
                <a:spcPct val="150000"/>
              </a:lnSpc>
            </a:pPr>
            <a:endParaRPr lang="pl-PL" i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pl-PL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2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Spójność komponentów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356375"/>
          </a:xfrm>
        </p:spPr>
        <p:txBody>
          <a:bodyPr anchor="t"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Które klasy przydzielić do poszczególnych komponentów? To ważna decyzja, która wymaga kierowania się zasadami dobrej inżynierii.</a:t>
            </a:r>
          </a:p>
          <a:p>
            <a:pPr>
              <a:lnSpc>
                <a:spcPct val="150000"/>
              </a:lnSpc>
            </a:pPr>
            <a:r>
              <a:rPr lang="pl-PL" dirty="0"/>
              <a:t>Trzy zasady spójności komponentów: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>
                <a:solidFill>
                  <a:srgbClr val="FF0000"/>
                </a:solidFill>
              </a:rPr>
              <a:t>REP – </a:t>
            </a:r>
            <a:r>
              <a:rPr lang="pl-PL" i="1" dirty="0">
                <a:solidFill>
                  <a:srgbClr val="FF0000"/>
                </a:solidFill>
              </a:rPr>
              <a:t>(ang. </a:t>
            </a:r>
            <a:r>
              <a:rPr lang="pl-PL" i="1" dirty="0" err="1">
                <a:solidFill>
                  <a:srgbClr val="FF0000"/>
                </a:solidFill>
              </a:rPr>
              <a:t>Reuse</a:t>
            </a:r>
            <a:r>
              <a:rPr lang="pl-PL" i="1" dirty="0">
                <a:solidFill>
                  <a:srgbClr val="FF0000"/>
                </a:solidFill>
              </a:rPr>
              <a:t>/</a:t>
            </a:r>
            <a:r>
              <a:rPr lang="pl-PL" i="1" dirty="0" err="1">
                <a:solidFill>
                  <a:srgbClr val="FF0000"/>
                </a:solidFill>
              </a:rPr>
              <a:t>Release</a:t>
            </a:r>
            <a:r>
              <a:rPr lang="pl-PL" i="1" dirty="0">
                <a:solidFill>
                  <a:srgbClr val="FF0000"/>
                </a:solidFill>
              </a:rPr>
              <a:t> </a:t>
            </a:r>
            <a:r>
              <a:rPr lang="pl-PL" i="1" dirty="0" err="1">
                <a:solidFill>
                  <a:srgbClr val="FF0000"/>
                </a:solidFill>
              </a:rPr>
              <a:t>Equivalence</a:t>
            </a:r>
            <a:r>
              <a:rPr lang="pl-PL" i="1" dirty="0">
                <a:solidFill>
                  <a:srgbClr val="FF0000"/>
                </a:solidFill>
              </a:rPr>
              <a:t> </a:t>
            </a:r>
            <a:r>
              <a:rPr lang="pl-PL" i="1" dirty="0" err="1">
                <a:solidFill>
                  <a:srgbClr val="FF0000"/>
                </a:solidFill>
              </a:rPr>
              <a:t>Principle</a:t>
            </a:r>
            <a:r>
              <a:rPr lang="pl-PL" i="1" dirty="0">
                <a:solidFill>
                  <a:srgbClr val="FF0000"/>
                </a:solidFill>
              </a:rPr>
              <a:t>) </a:t>
            </a:r>
            <a:r>
              <a:rPr lang="pl-PL" dirty="0">
                <a:solidFill>
                  <a:srgbClr val="FF0000"/>
                </a:solidFill>
              </a:rPr>
              <a:t>- Zasada istotności numeru wydania.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>
                <a:solidFill>
                  <a:srgbClr val="FF0000"/>
                </a:solidFill>
              </a:rPr>
              <a:t>CCP – </a:t>
            </a:r>
            <a:r>
              <a:rPr lang="pl-PL" i="1" dirty="0">
                <a:solidFill>
                  <a:srgbClr val="FF0000"/>
                </a:solidFill>
              </a:rPr>
              <a:t>(ang. </a:t>
            </a:r>
            <a:r>
              <a:rPr lang="pl-PL" i="1" dirty="0" err="1">
                <a:solidFill>
                  <a:srgbClr val="FF0000"/>
                </a:solidFill>
              </a:rPr>
              <a:t>Common</a:t>
            </a:r>
            <a:r>
              <a:rPr lang="pl-PL" i="1" dirty="0">
                <a:solidFill>
                  <a:srgbClr val="FF0000"/>
                </a:solidFill>
              </a:rPr>
              <a:t> </a:t>
            </a:r>
            <a:r>
              <a:rPr lang="pl-PL" i="1" dirty="0" err="1">
                <a:solidFill>
                  <a:srgbClr val="FF0000"/>
                </a:solidFill>
              </a:rPr>
              <a:t>Closure</a:t>
            </a:r>
            <a:r>
              <a:rPr lang="pl-PL" i="1" dirty="0">
                <a:solidFill>
                  <a:srgbClr val="FF0000"/>
                </a:solidFill>
              </a:rPr>
              <a:t> </a:t>
            </a:r>
            <a:r>
              <a:rPr lang="pl-PL" i="1" dirty="0" err="1">
                <a:solidFill>
                  <a:srgbClr val="FF0000"/>
                </a:solidFill>
              </a:rPr>
              <a:t>Principle</a:t>
            </a:r>
            <a:r>
              <a:rPr lang="pl-PL" i="1" dirty="0">
                <a:solidFill>
                  <a:srgbClr val="FF0000"/>
                </a:solidFill>
              </a:rPr>
              <a:t>) </a:t>
            </a:r>
            <a:r>
              <a:rPr lang="pl-PL" dirty="0">
                <a:solidFill>
                  <a:srgbClr val="FF0000"/>
                </a:solidFill>
              </a:rPr>
              <a:t>– zasada wspólnego domknięcia.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>
                <a:solidFill>
                  <a:srgbClr val="FF0000"/>
                </a:solidFill>
              </a:rPr>
              <a:t>CRP – </a:t>
            </a:r>
            <a:r>
              <a:rPr lang="pl-PL" i="1" dirty="0">
                <a:solidFill>
                  <a:srgbClr val="FF0000"/>
                </a:solidFill>
              </a:rPr>
              <a:t>(ang. </a:t>
            </a:r>
            <a:r>
              <a:rPr lang="pl-PL" i="1" dirty="0" err="1">
                <a:solidFill>
                  <a:srgbClr val="FF0000"/>
                </a:solidFill>
              </a:rPr>
              <a:t>Common</a:t>
            </a:r>
            <a:r>
              <a:rPr lang="pl-PL" i="1" dirty="0">
                <a:solidFill>
                  <a:srgbClr val="FF0000"/>
                </a:solidFill>
              </a:rPr>
              <a:t> </a:t>
            </a:r>
            <a:r>
              <a:rPr lang="pl-PL" i="1" dirty="0" err="1">
                <a:solidFill>
                  <a:srgbClr val="FF0000"/>
                </a:solidFill>
              </a:rPr>
              <a:t>Reuse</a:t>
            </a:r>
            <a:r>
              <a:rPr lang="pl-PL" i="1" dirty="0">
                <a:solidFill>
                  <a:srgbClr val="FF0000"/>
                </a:solidFill>
              </a:rPr>
              <a:t> </a:t>
            </a:r>
            <a:r>
              <a:rPr lang="pl-PL" i="1" dirty="0" err="1">
                <a:solidFill>
                  <a:srgbClr val="FF0000"/>
                </a:solidFill>
              </a:rPr>
              <a:t>Principle</a:t>
            </a:r>
            <a:r>
              <a:rPr lang="pl-PL" i="1" dirty="0">
                <a:solidFill>
                  <a:srgbClr val="FF0000"/>
                </a:solidFill>
              </a:rPr>
              <a:t>) </a:t>
            </a:r>
            <a:r>
              <a:rPr lang="pl-PL" dirty="0">
                <a:solidFill>
                  <a:srgbClr val="FF0000"/>
                </a:solidFill>
              </a:rPr>
              <a:t>– zasada wspólnego użycia.</a:t>
            </a:r>
          </a:p>
        </p:txBody>
      </p:sp>
    </p:spTree>
    <p:extLst>
      <p:ext uri="{BB962C8B-B14F-4D97-AF65-F5344CB8AC3E}">
        <p14:creationId xmlns:p14="http://schemas.microsoft.com/office/powerpoint/2010/main" val="184271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REP – Zasada istotności numeru wydania.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endParaRPr lang="pl-PL"/>
          </a:p>
          <a:p>
            <a:pPr algn="ctr"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„</a:t>
            </a:r>
            <a:r>
              <a:rPr lang="pl-PL" i="1" dirty="0">
                <a:solidFill>
                  <a:srgbClr val="FF0000"/>
                </a:solidFill>
              </a:rPr>
              <a:t>Podstawą ponownego użycia komponentu jest jego numer wydania”</a:t>
            </a:r>
          </a:p>
          <a:p>
            <a:pPr algn="ctr"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Zasada REP na pierwszy rzut oka może wydawać się czymś oczywistym, ale to złudne wrażenie. Osoby chcące ponownie wykorzystywać komponenty programowe nie będą w stanie tego robić, jeżeli te komponenty nie będą przechodzić określonego procesu wydawania i nie będą otrzymywać numerów wydań.</a:t>
            </a:r>
          </a:p>
        </p:txBody>
      </p:sp>
    </p:spTree>
    <p:extLst>
      <p:ext uri="{BB962C8B-B14F-4D97-AF65-F5344CB8AC3E}">
        <p14:creationId xmlns:p14="http://schemas.microsoft.com/office/powerpoint/2010/main" val="424767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70104" y="709189"/>
            <a:ext cx="10721975" cy="583266"/>
          </a:xfrm>
        </p:spPr>
        <p:txBody>
          <a:bodyPr/>
          <a:lstStyle/>
          <a:p>
            <a:r>
              <a:rPr lang="pl-PL"/>
              <a:t>Plan</a:t>
            </a:r>
            <a:r>
              <a:rPr lang="en-US"/>
              <a:t> </a:t>
            </a:r>
            <a:r>
              <a:rPr lang="pl-PL"/>
              <a:t>wykładu</a:t>
            </a:r>
          </a:p>
          <a:p>
            <a:endParaRPr lang="pl-PL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753194" y="1639979"/>
            <a:ext cx="9731619" cy="3471952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sz="15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 dirty="0"/>
              <a:t>Wstęp - Czym jest architektura?</a:t>
            </a:r>
            <a:endParaRPr lang="en-US" sz="15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 dirty="0"/>
              <a:t>Reguły projektowe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 dirty="0"/>
              <a:t>Zasady Komponentów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 dirty="0"/>
              <a:t>Podstawowe rodzaje architektury systemów</a:t>
            </a:r>
          </a:p>
          <a:p>
            <a:endParaRPr lang="pl-PL" sz="1500"/>
          </a:p>
          <a:p>
            <a:endParaRPr lang="pl-PL" sz="1500"/>
          </a:p>
          <a:p>
            <a:endParaRPr lang="pl-PL" sz="1500"/>
          </a:p>
          <a:p>
            <a:endParaRPr lang="pl-PL" sz="1500"/>
          </a:p>
        </p:txBody>
      </p:sp>
    </p:spTree>
    <p:extLst>
      <p:ext uri="{BB962C8B-B14F-4D97-AF65-F5344CB8AC3E}">
        <p14:creationId xmlns:p14="http://schemas.microsoft.com/office/powerpoint/2010/main" val="407667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CCP – zasada wspólnego domknięcia.</a:t>
            </a:r>
          </a:p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endParaRPr lang="pl-PL"/>
          </a:p>
          <a:p>
            <a:pPr algn="ctr"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„</a:t>
            </a:r>
            <a:r>
              <a:rPr lang="pl-PL" i="1" dirty="0">
                <a:solidFill>
                  <a:srgbClr val="FF0000"/>
                </a:solidFill>
              </a:rPr>
              <a:t>W ramach komponentu zgromadź te klasy, które zmieniają się z tego samego powodu i w tym samym czasie. Na różne komponenty rozdziel te klasy, które zmieniają się w różnym czasie i z różnych powodów”</a:t>
            </a:r>
          </a:p>
          <a:p>
            <a:pPr algn="ctr"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Tutaj mamy zasadę pojedynczej odpowiedzialności na poziomie komponentów, ta zasada mówi, że komponent powinien mieć tylko jeden powód do zmian.</a:t>
            </a:r>
          </a:p>
        </p:txBody>
      </p:sp>
    </p:spTree>
    <p:extLst>
      <p:ext uri="{BB962C8B-B14F-4D97-AF65-F5344CB8AC3E}">
        <p14:creationId xmlns:p14="http://schemas.microsoft.com/office/powerpoint/2010/main" val="3585271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CRP – zasada wspólnego użycia.</a:t>
            </a:r>
          </a:p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endParaRPr lang="pl-PL"/>
          </a:p>
          <a:p>
            <a:pPr algn="ctr"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„</a:t>
            </a:r>
            <a:r>
              <a:rPr lang="pl-PL" i="1" dirty="0">
                <a:solidFill>
                  <a:srgbClr val="FF0000"/>
                </a:solidFill>
              </a:rPr>
              <a:t>Nie zmuszaj użytkowników komponentu do zależności od rzeczy, których nie potrzebują”</a:t>
            </a:r>
          </a:p>
          <a:p>
            <a:pPr algn="ctr"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Zasada wspólnego użycia jest kolejną zasadą, która ma ułatwić nam decydowanie, które klasy i moduły powinny znaleźć się w danym komponencie.</a:t>
            </a:r>
          </a:p>
        </p:txBody>
      </p:sp>
    </p:spTree>
    <p:extLst>
      <p:ext uri="{BB962C8B-B14F-4D97-AF65-F5344CB8AC3E}">
        <p14:creationId xmlns:p14="http://schemas.microsoft.com/office/powerpoint/2010/main" val="460127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/>
              <a:t>Podstawowe rodzaje architektury systemów</a:t>
            </a:r>
            <a:endParaRPr lang="pl-PL" sz="4400"/>
          </a:p>
        </p:txBody>
      </p:sp>
    </p:spTree>
    <p:extLst>
      <p:ext uri="{BB962C8B-B14F-4D97-AF65-F5344CB8AC3E}">
        <p14:creationId xmlns:p14="http://schemas.microsoft.com/office/powerpoint/2010/main" val="16330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Model wdrażania aplikacji internetwych</a:t>
            </a:r>
          </a:p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 dirty="0"/>
              <a:t>Większość tradycyjnych aplikacji internerowych wdrażana jest jako pojedyńcze jednostki odpowiadające plikom wykonywalnym lub pojedyńcza aplikacja internetowa działająca w ramach jednej domeny aplikacji IIS. To najprostszy model wdrożenia i bardzo dobrze spradza sie w wewnętrznych i mniejszych aplikacjach. 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Jednak, mimo monolitycznej architektury, większość aplikacji biznesowych korzysta z pewnego logicznego rozdzielenia na kilka warstw.</a:t>
            </a:r>
          </a:p>
        </p:txBody>
      </p:sp>
    </p:spTree>
    <p:extLst>
      <p:ext uri="{BB962C8B-B14F-4D97-AF65-F5344CB8AC3E}">
        <p14:creationId xmlns:p14="http://schemas.microsoft.com/office/powerpoint/2010/main" val="226968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Co to jest aplikacja monolityczna?</a:t>
            </a:r>
          </a:p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 dirty="0"/>
              <a:t>Monolityczna aplikacja to taka, która jest całkowicie samodzielna. Może wchodzić w interakcje z innymi usługami lub magazynami danych w trakcie wykonywania swoich operacji, ale rdzeń jego zachowania przebiega we własnym procesie, a cała aplikacja jest zazwyczaj wdrażana jako jedna jednostka.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FF0000"/>
                </a:solidFill>
              </a:rPr>
              <a:t>Jeśli taka aplikacja musi być skalowana w poziomie, zazwyczaj cała aplikacja jest duplikowana na wiele serwerów lub maszyn wirtualnych</a:t>
            </a:r>
          </a:p>
        </p:txBody>
      </p:sp>
    </p:spTree>
    <p:extLst>
      <p:ext uri="{BB962C8B-B14F-4D97-AF65-F5344CB8AC3E}">
        <p14:creationId xmlns:p14="http://schemas.microsoft.com/office/powerpoint/2010/main" val="718228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Aplikacje typu „wszystko w jednym”</a:t>
            </a:r>
          </a:p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 dirty="0"/>
              <a:t>Najmniejsza możliwa liczba projektów dla architektury aplikacji to jedna. 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W tej architekturze cała logika aplikacji jest zawarta w pojedynczym projekcie, która zawiera wszystkie zachowania aplikacji, w tym logikę prezentacji, biznesu i dostępu do danych w jednym projekcie.</a:t>
            </a:r>
          </a:p>
        </p:txBody>
      </p:sp>
    </p:spTree>
    <p:extLst>
      <p:ext uri="{BB962C8B-B14F-4D97-AF65-F5344CB8AC3E}">
        <p14:creationId xmlns:p14="http://schemas.microsoft.com/office/powerpoint/2010/main" val="538364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r"/>
            <a:r>
              <a:rPr lang="pl-PL" dirty="0"/>
              <a:t>Struktura solucji</a:t>
            </a:r>
          </a:p>
          <a:p>
            <a:pPr algn="r"/>
            <a:r>
              <a:rPr lang="pl-PL" dirty="0"/>
              <a:t>Pojedyńczy projekt </a:t>
            </a:r>
          </a:p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pPr algn="r">
              <a:lnSpc>
                <a:spcPct val="150000"/>
              </a:lnSpc>
            </a:pPr>
            <a:r>
              <a:rPr lang="pl-PL" dirty="0"/>
              <a:t>		</a:t>
            </a:r>
          </a:p>
          <a:p>
            <a:pPr algn="r">
              <a:lnSpc>
                <a:spcPct val="150000"/>
              </a:lnSpc>
            </a:pPr>
            <a:r>
              <a:rPr lang="pl-PL" dirty="0"/>
              <a:t>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71" y="761441"/>
            <a:ext cx="4027460" cy="507246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80402" y="1792379"/>
            <a:ext cx="5874535" cy="377608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i="1" dirty="0">
                <a:solidFill>
                  <a:srgbClr val="FF0000"/>
                </a:solidFill>
              </a:rPr>
              <a:t>Logika dostępu do  bazy danych (EF)</a:t>
            </a:r>
          </a:p>
          <a:p>
            <a:pPr>
              <a:lnSpc>
                <a:spcPct val="100000"/>
              </a:lnSpc>
            </a:pPr>
            <a:r>
              <a:rPr lang="pl-PL" i="1" dirty="0">
                <a:solidFill>
                  <a:srgbClr val="FF0000"/>
                </a:solidFill>
              </a:rPr>
              <a:t>Modele UI</a:t>
            </a:r>
          </a:p>
          <a:p>
            <a:pPr>
              <a:lnSpc>
                <a:spcPct val="100000"/>
              </a:lnSpc>
            </a:pPr>
            <a:br>
              <a:rPr lang="pl-PL" i="1" dirty="0">
                <a:solidFill>
                  <a:srgbClr val="FF0000"/>
                </a:solidFill>
              </a:rPr>
            </a:br>
            <a:r>
              <a:rPr lang="pl-PL" i="1" dirty="0">
                <a:solidFill>
                  <a:srgbClr val="FF0000"/>
                </a:solidFill>
              </a:rPr>
              <a:t>Serwisy aplikacji (interfejsy i implementacja)</a:t>
            </a:r>
          </a:p>
          <a:p>
            <a:pPr>
              <a:lnSpc>
                <a:spcPct val="100000"/>
              </a:lnSpc>
            </a:pPr>
            <a:endParaRPr lang="pl-PL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pl-PL" i="1" dirty="0">
                <a:solidFill>
                  <a:srgbClr val="FF0000"/>
                </a:solidFill>
              </a:rPr>
              <a:t>Widoki</a:t>
            </a:r>
          </a:p>
          <a:p>
            <a:pPr>
              <a:lnSpc>
                <a:spcPct val="100000"/>
              </a:lnSpc>
            </a:pPr>
            <a:endParaRPr lang="pl-PL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pl-PL" i="1" dirty="0">
                <a:solidFill>
                  <a:srgbClr val="FF0000"/>
                </a:solidFill>
              </a:rPr>
              <a:t>Konfiguracja </a:t>
            </a:r>
          </a:p>
          <a:p>
            <a:pPr>
              <a:lnSpc>
                <a:spcPct val="100000"/>
              </a:lnSpc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896420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Wady monolitu jednoprojektowego</a:t>
            </a:r>
          </a:p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pl-PL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>
                <a:solidFill>
                  <a:srgbClr val="FF0000"/>
                </a:solidFill>
              </a:rPr>
              <a:t>Rozmiar projektu szybko rośnie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>
                <a:solidFill>
                  <a:srgbClr val="FF0000"/>
                </a:solidFill>
              </a:rPr>
              <a:t>Trudność w utrzymaniu porządku, duża ilosć folderów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>
                <a:solidFill>
                  <a:srgbClr val="FF0000"/>
                </a:solidFill>
              </a:rPr>
              <a:t>Wszystko zależne od wszystkiego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>
                <a:solidFill>
                  <a:srgbClr val="FF0000"/>
                </a:solidFill>
              </a:rPr>
              <a:t>UI razem z logiką biznesową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>
                <a:solidFill>
                  <a:srgbClr val="FF0000"/>
                </a:solidFill>
              </a:rPr>
              <a:t>„spaghetti code”</a:t>
            </a:r>
          </a:p>
          <a:p>
            <a:pPr>
              <a:lnSpc>
                <a:spcPct val="15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897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Czym są warstwy?</a:t>
            </a:r>
          </a:p>
          <a:p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0912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 dirty="0"/>
              <a:t>Wraz ze wzrostem złożoności aplikacji, jednym ze sposobów zarządzania tą złożonością jest rozbicie aplikacji zgodnie z jej odpowiedzialnościami.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Architektura warstwowa oferuje: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Organizacją kodu,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Wymuszać ograniczenia dotyczące komunikacji pomiędzy warstwami.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Pomaga to osiągnąć hermetyzację.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Pojedyncza zmiana nie wpłynęła na całą aplikację.</a:t>
            </a:r>
          </a:p>
        </p:txBody>
      </p:sp>
    </p:spTree>
    <p:extLst>
      <p:ext uri="{BB962C8B-B14F-4D97-AF65-F5344CB8AC3E}">
        <p14:creationId xmlns:p14="http://schemas.microsoft.com/office/powerpoint/2010/main" val="636914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Architektura wielowarstowa</a:t>
            </a:r>
          </a:p>
          <a:p>
            <a:endParaRPr lang="pl-PL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671217" y="1639888"/>
            <a:ext cx="7912941" cy="44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3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Plan warsztatów</a:t>
            </a:r>
          </a:p>
          <a:p>
            <a:endParaRPr lang="pl-PL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1726277" y="1639979"/>
            <a:ext cx="9738744" cy="3317503"/>
          </a:xfrm>
        </p:spPr>
        <p:txBody>
          <a:bodyPr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pl-PL" sz="15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/>
              <a:t>Implementacja aplikacji ASP</a:t>
            </a:r>
            <a:r>
              <a:rPr lang="pl-PL" sz="1500" b="0"/>
              <a:t>.</a:t>
            </a:r>
            <a:r>
              <a:rPr lang="pl-PL" sz="1500"/>
              <a:t>NET </a:t>
            </a:r>
            <a:r>
              <a:rPr lang="pl-PL" sz="1500" err="1"/>
              <a:t>Core</a:t>
            </a:r>
            <a:endParaRPr lang="pl-PL" sz="1500" b="0" err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/>
              <a:t>Tworzenie Solucji zgodnie z architekturą Cebulową</a:t>
            </a:r>
            <a:endParaRPr lang="pl-PL" sz="1500" b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/>
              <a:t>Projekt Web </a:t>
            </a:r>
            <a:r>
              <a:rPr lang="pl-PL" sz="1500" err="1"/>
              <a:t>Api</a:t>
            </a:r>
            <a:endParaRPr lang="pl-PL" sz="1500" b="0" err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/>
              <a:t>Konfiguracja bibliotek  </a:t>
            </a:r>
            <a:r>
              <a:rPr lang="pl-PL" sz="1500" err="1"/>
              <a:t>Swagger</a:t>
            </a:r>
            <a:r>
              <a:rPr lang="pl-PL" sz="1500"/>
              <a:t> i </a:t>
            </a:r>
            <a:r>
              <a:rPr lang="pl-PL" sz="1500" err="1"/>
              <a:t>Serilog</a:t>
            </a:r>
            <a:endParaRPr lang="en-US" sz="1500" b="0" err="1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/>
              <a:t>Wstrzykiwanie zależności (DI)</a:t>
            </a:r>
            <a:endParaRPr lang="en-US" sz="15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l-PL" sz="1500"/>
              <a:t>Autoryzacja</a:t>
            </a:r>
            <a:endParaRPr lang="en-US" sz="1500"/>
          </a:p>
          <a:p>
            <a:endParaRPr lang="pl-PL" sz="1500" b="0"/>
          </a:p>
          <a:p>
            <a:pPr lvl="0"/>
            <a:endParaRPr lang="pl-PL" sz="1500"/>
          </a:p>
        </p:txBody>
      </p:sp>
    </p:spTree>
    <p:extLst>
      <p:ext uri="{BB962C8B-B14F-4D97-AF65-F5344CB8AC3E}">
        <p14:creationId xmlns:p14="http://schemas.microsoft.com/office/powerpoint/2010/main" val="187781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r"/>
            <a:r>
              <a:rPr lang="pl-PL" dirty="0"/>
              <a:t>Struktura solucji</a:t>
            </a:r>
          </a:p>
          <a:p>
            <a:pPr algn="r"/>
            <a:r>
              <a:rPr lang="pl-PL" dirty="0"/>
              <a:t>Podział na warstwy</a:t>
            </a:r>
          </a:p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pPr algn="r">
              <a:lnSpc>
                <a:spcPct val="150000"/>
              </a:lnSpc>
            </a:pPr>
            <a:r>
              <a:rPr lang="pl-PL" dirty="0"/>
              <a:t>		</a:t>
            </a:r>
          </a:p>
          <a:p>
            <a:pPr algn="r">
              <a:lnSpc>
                <a:spcPct val="150000"/>
              </a:lnSpc>
            </a:pPr>
            <a:r>
              <a:rPr lang="pl-PL" dirty="0"/>
              <a:t>		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0402" y="1801171"/>
            <a:ext cx="5874535" cy="463076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00000"/>
              </a:lnSpc>
            </a:pPr>
            <a:r>
              <a:rPr lang="pl-PL" i="1" dirty="0">
                <a:solidFill>
                  <a:srgbClr val="FF0000"/>
                </a:solidFill>
              </a:rPr>
              <a:t>Logika biznesowa aplikacji</a:t>
            </a:r>
          </a:p>
          <a:p>
            <a:pPr>
              <a:lnSpc>
                <a:spcPct val="100000"/>
              </a:lnSpc>
            </a:pPr>
            <a:r>
              <a:rPr lang="pl-PL" i="1" dirty="0">
                <a:solidFill>
                  <a:srgbClr val="FF0000"/>
                </a:solidFill>
              </a:rPr>
              <a:t>Logika dostępu do  bazy danych (EF)</a:t>
            </a:r>
          </a:p>
          <a:p>
            <a:pPr>
              <a:lnSpc>
                <a:spcPct val="100000"/>
              </a:lnSpc>
            </a:pPr>
            <a:endParaRPr lang="pl-PL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pl-PL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pl-PL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pl-PL" i="1" dirty="0">
                <a:solidFill>
                  <a:srgbClr val="FF0000"/>
                </a:solidFill>
              </a:rPr>
              <a:t>Modele UI</a:t>
            </a:r>
          </a:p>
          <a:p>
            <a:pPr>
              <a:lnSpc>
                <a:spcPct val="100000"/>
              </a:lnSpc>
            </a:pPr>
            <a:r>
              <a:rPr lang="pl-PL" i="1" dirty="0">
                <a:solidFill>
                  <a:srgbClr val="FF0000"/>
                </a:solidFill>
              </a:rPr>
              <a:t>Serwisy aplikacji (interfejsy i implementacja)</a:t>
            </a:r>
          </a:p>
          <a:p>
            <a:pPr>
              <a:lnSpc>
                <a:spcPct val="100000"/>
              </a:lnSpc>
            </a:pPr>
            <a:r>
              <a:rPr lang="pl-PL" i="1" dirty="0">
                <a:solidFill>
                  <a:srgbClr val="FF0000"/>
                </a:solidFill>
              </a:rPr>
              <a:t>Widoki</a:t>
            </a:r>
          </a:p>
          <a:p>
            <a:pPr>
              <a:lnSpc>
                <a:spcPct val="100000"/>
              </a:lnSpc>
            </a:pPr>
            <a:endParaRPr lang="pl-PL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pl-PL" i="1" dirty="0">
                <a:solidFill>
                  <a:srgbClr val="FF0000"/>
                </a:solidFill>
              </a:rPr>
              <a:t>Testy </a:t>
            </a:r>
          </a:p>
          <a:p>
            <a:pPr>
              <a:lnSpc>
                <a:spcPct val="100000"/>
              </a:lnSpc>
            </a:pPr>
            <a:endParaRPr lang="pl-PL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3" y="1344707"/>
            <a:ext cx="4412149" cy="50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32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Wady architektury wielowarstwowej </a:t>
            </a:r>
          </a:p>
          <a:p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09129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Wymusza zależność z góy do dołu (Narusza zasadę DIP)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Utrudnia testowanie logiki biznesowej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Wymusza instnienie bazy testowe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Ilosć warstw możę znacząco wzrosnąć</a:t>
            </a:r>
          </a:p>
          <a:p>
            <a:pPr>
              <a:lnSpc>
                <a:spcPct val="150000"/>
              </a:lnSpc>
            </a:pP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55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Architektura cebulowa</a:t>
            </a:r>
          </a:p>
          <a:p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78" y="1543264"/>
            <a:ext cx="7479688" cy="45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8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Charakterystyka architektury cebulowej</a:t>
            </a:r>
          </a:p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77608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 dirty="0"/>
              <a:t>Aplikacje, które są zgodne z DIP - zasadą odwrócenia zależności oraz z projektami opartymi na domenach (DDD) mają podobną architekturę, która stawia logikę biznesową i model aplikacji w centrum aplikacji.</a:t>
            </a:r>
          </a:p>
          <a:p>
            <a:pPr>
              <a:lnSpc>
                <a:spcPct val="150000"/>
              </a:lnSpc>
            </a:pPr>
            <a:r>
              <a:rPr lang="pl-PL" dirty="0"/>
              <a:t>Zamiast zależności logiki biznesowej od dostępu do danych lub innych zależności związanych z infrastrukturą, wszystkie warsty zależą od rdzenia aplikacji.</a:t>
            </a:r>
          </a:p>
          <a:p>
            <a:pPr>
              <a:lnSpc>
                <a:spcPct val="150000"/>
              </a:lnSpc>
            </a:pPr>
            <a:r>
              <a:rPr lang="pl-PL" dirty="0"/>
              <a:t>Osiąga się to poprzez zdefiniowanie abstrakcji lub interfejsów w rdzeniu aplikacji, które są wtedy realizowane przez implementację zdefiniowaną w warstwie Infrastruktury. </a:t>
            </a:r>
          </a:p>
        </p:txBody>
      </p:sp>
    </p:spTree>
    <p:extLst>
      <p:ext uri="{BB962C8B-B14F-4D97-AF65-F5344CB8AC3E}">
        <p14:creationId xmlns:p14="http://schemas.microsoft.com/office/powerpoint/2010/main" val="2973936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Warstwy w czystej architekturze</a:t>
            </a:r>
          </a:p>
          <a:p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09129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78" y="1513409"/>
            <a:ext cx="8857221" cy="49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5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/>
              <a:t>Inne nazwy architektury</a:t>
            </a:r>
          </a:p>
          <a:p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4409129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pl-PL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>
                <a:solidFill>
                  <a:srgbClr val="FF0000"/>
                </a:solidFill>
              </a:rPr>
              <a:t>Architektura heksagonalna,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>
                <a:solidFill>
                  <a:srgbClr val="FF0000"/>
                </a:solidFill>
              </a:rPr>
              <a:t>Architektura portów i adapterów,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>
                <a:solidFill>
                  <a:srgbClr val="FF0000"/>
                </a:solidFill>
              </a:rPr>
              <a:t>Architektura cebulowa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l-PL" dirty="0">
                <a:solidFill>
                  <a:srgbClr val="FF0000"/>
                </a:solidFill>
              </a:rPr>
              <a:t>Czysta architektura.</a:t>
            </a:r>
          </a:p>
          <a:p>
            <a:pPr>
              <a:lnSpc>
                <a:spcPct val="150000"/>
              </a:lnSpc>
            </a:pP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98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 dirty="0"/>
              <a:t>ASP .NET </a:t>
            </a:r>
            <a:r>
              <a:rPr lang="pl-PL" dirty="0" err="1"/>
              <a:t>Core</a:t>
            </a:r>
            <a:r>
              <a:rPr lang="pl-PL" dirty="0"/>
              <a:t> - czysta architektura</a:t>
            </a:r>
          </a:p>
          <a:p>
            <a:endParaRPr lang="pl-PL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075237" y="1639888"/>
            <a:ext cx="9104901" cy="44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36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55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/>
              <a:t>Wstęp</a:t>
            </a:r>
            <a:endParaRPr lang="pl-PL" sz="4400"/>
          </a:p>
        </p:txBody>
      </p:sp>
    </p:spTree>
    <p:extLst>
      <p:ext uri="{BB962C8B-B14F-4D97-AF65-F5344CB8AC3E}">
        <p14:creationId xmlns:p14="http://schemas.microsoft.com/office/powerpoint/2010/main" val="88330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Czym</a:t>
            </a:r>
            <a:r>
              <a:rPr lang="en-US"/>
              <a:t> jest </a:t>
            </a:r>
            <a:r>
              <a:rPr lang="pl-PL"/>
              <a:t>architektura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Architektura systemu to kształt, który nadają mu wszystkie pracujące nad nim osoby. </a:t>
            </a:r>
            <a:br>
              <a:rPr lang="pl-PL"/>
            </a:br>
            <a:r>
              <a:rPr lang="pl-PL"/>
              <a:t>Kształt systemu wynika z podziału kodu na </a:t>
            </a:r>
            <a:r>
              <a:rPr lang="pl-PL">
                <a:solidFill>
                  <a:srgbClr val="FF0000"/>
                </a:solidFill>
              </a:rPr>
              <a:t>komponenty</a:t>
            </a:r>
            <a:r>
              <a:rPr lang="pl-PL"/>
              <a:t>, ułożenia tych </a:t>
            </a:r>
            <a:r>
              <a:rPr lang="pl-PL">
                <a:solidFill>
                  <a:srgbClr val="FF0000"/>
                </a:solidFill>
              </a:rPr>
              <a:t>komponentów</a:t>
            </a:r>
            <a:r>
              <a:rPr lang="pl-PL"/>
              <a:t> oraz sposobu, w jaki się ze sobą </a:t>
            </a:r>
            <a:r>
              <a:rPr lang="pl-PL">
                <a:solidFill>
                  <a:srgbClr val="FF0000"/>
                </a:solidFill>
              </a:rPr>
              <a:t>komunikują</a:t>
            </a:r>
            <a:r>
              <a:rPr lang="pl-PL"/>
              <a:t>.</a:t>
            </a:r>
          </a:p>
          <a:p>
            <a:pPr algn="r">
              <a:lnSpc>
                <a:spcPct val="150000"/>
              </a:lnSpc>
            </a:pPr>
            <a:r>
              <a:rPr lang="pl-PL" i="1"/>
              <a:t>„Czysta Architektura” Robert C. Martin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9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Jaki jest cel architektury?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Celem architektury jest stworzenia określonego kształtu oraz umożliwienie dalszego </a:t>
            </a:r>
            <a:r>
              <a:rPr lang="pl-PL" u="sng">
                <a:solidFill>
                  <a:srgbClr val="FF0000"/>
                </a:solidFill>
              </a:rPr>
              <a:t>rozwijania</a:t>
            </a:r>
            <a:r>
              <a:rPr lang="pl-PL"/>
              <a:t>, </a:t>
            </a:r>
            <a:r>
              <a:rPr lang="pl-PL" u="sng">
                <a:solidFill>
                  <a:srgbClr val="FF0000"/>
                </a:solidFill>
              </a:rPr>
              <a:t>wdrażania</a:t>
            </a:r>
            <a:r>
              <a:rPr lang="pl-PL"/>
              <a:t>, </a:t>
            </a:r>
            <a:r>
              <a:rPr lang="pl-PL" u="sng">
                <a:solidFill>
                  <a:srgbClr val="FF0000"/>
                </a:solidFill>
              </a:rPr>
              <a:t>konserwacji</a:t>
            </a:r>
            <a:r>
              <a:rPr lang="pl-PL"/>
              <a:t> i </a:t>
            </a:r>
            <a:r>
              <a:rPr lang="pl-PL" u="sng">
                <a:solidFill>
                  <a:srgbClr val="FF0000"/>
                </a:solidFill>
              </a:rPr>
              <a:t>normalnej pracy</a:t>
            </a:r>
            <a:r>
              <a:rPr lang="pl-PL"/>
              <a:t> zawartego w tym kształcie systemu.</a:t>
            </a:r>
            <a:endParaRPr lang="pl-PL" i="1"/>
          </a:p>
          <a:p>
            <a:pPr>
              <a:lnSpc>
                <a:spcPct val="150000"/>
              </a:lnSpc>
            </a:pPr>
            <a:r>
              <a:rPr lang="pl-PL" i="1"/>
              <a:t>	</a:t>
            </a:r>
          </a:p>
          <a:p>
            <a:pPr>
              <a:lnSpc>
                <a:spcPct val="150000"/>
              </a:lnSpc>
            </a:pPr>
            <a:r>
              <a:rPr lang="pl-PL" i="1"/>
              <a:t>	„Strategia stojąca za tym wszystkim polega na zachowaniu jak największej liczby 		otwartych możliwości przez jak najdłuższy czas”</a:t>
            </a:r>
          </a:p>
          <a:p>
            <a:pPr>
              <a:lnSpc>
                <a:spcPct val="150000"/>
              </a:lnSpc>
            </a:pP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933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Kim jest architekt	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Architekt oprogramowania jest programistą i cały czas nim pozostaje. Twierdzenia, że architekt musi przestać pisać kod, żeby koncentrować się na problemach wyższego poziomu są nie prawdziwe !</a:t>
            </a:r>
          </a:p>
          <a:p>
            <a:pPr>
              <a:lnSpc>
                <a:spcPct val="150000"/>
              </a:lnSpc>
            </a:pPr>
            <a:r>
              <a:rPr lang="pl-PL" dirty="0"/>
              <a:t>Architekci oprogramowania są najlepszymi programistami i nadal podejmują się zadań programistycznych, a przy okazji przewodzą cały zespół w kierunku projektu pozwalającego uzyskać maksymalną produktywnego. 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88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Kiedy architektura jest dobra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 anchor="t"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Dobra architektura sprawia, że system jest: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rgbClr val="FF0000"/>
                </a:solidFill>
              </a:rPr>
              <a:t>Łatwy do odczytania,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rgbClr val="FF0000"/>
                </a:solidFill>
              </a:rPr>
              <a:t>Łatwo poddaje się rozbudowie,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rgbClr val="FF0000"/>
                </a:solidFill>
              </a:rPr>
              <a:t>Łatwy w konserwacji,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>
                <a:solidFill>
                  <a:srgbClr val="FF0000"/>
                </a:solidFill>
              </a:rPr>
              <a:t>Łatwy do wdrożenia.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421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/>
              <a:t>Reguły projektowe</a:t>
            </a:r>
          </a:p>
          <a:p>
            <a:pPr algn="ctr"/>
            <a:endParaRPr lang="pl-PL" sz="4400"/>
          </a:p>
        </p:txBody>
      </p:sp>
    </p:spTree>
    <p:extLst>
      <p:ext uri="{BB962C8B-B14F-4D97-AF65-F5344CB8AC3E}">
        <p14:creationId xmlns:p14="http://schemas.microsoft.com/office/powerpoint/2010/main" val="19825827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PPTLANG" val="RXPEnglish"/>
  <p:tag name="VARSAVEMESSAGETIMESTAMP" val="RXP26.03.2019"/>
</p:tagLst>
</file>

<file path=ppt/theme/theme1.xml><?xml version="1.0" encoding="utf-8"?>
<a:theme xmlns:a="http://schemas.openxmlformats.org/drawingml/2006/main" name="2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2.xml><?xml version="1.0" encoding="utf-8"?>
<a:theme xmlns:a="http://schemas.openxmlformats.org/drawingml/2006/main" name="Motyw2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EE794281-62C7-CB49-86CA-A1009B0E5718}" vid="{AE3340B4-A67B-554B-BF6A-653DB2AB1737}"/>
    </a:ext>
  </a:extLst>
</a:theme>
</file>

<file path=ppt/theme/theme3.xml><?xml version="1.0" encoding="utf-8"?>
<a:theme xmlns:a="http://schemas.openxmlformats.org/drawingml/2006/main" name="3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4.xml><?xml version="1.0" encoding="utf-8"?>
<a:theme xmlns:a="http://schemas.openxmlformats.org/drawingml/2006/main" name="BILLENNIUM 15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 15" id="{0ADCB94A-757F-044F-9DF4-3A6B7F4DDC0D}" vid="{0D39E446-BACA-2643-BDC8-015E8D842333}"/>
    </a:ext>
  </a:extLst>
</a:theme>
</file>

<file path=ppt/theme/theme5.xml><?xml version="1.0" encoding="utf-8"?>
<a:theme xmlns:a="http://schemas.openxmlformats.org/drawingml/2006/main" name="1_Motyw2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EE794281-62C7-CB49-86CA-A1009B0E5718}" vid="{AE3340B4-A67B-554B-BF6A-653DB2AB1737}"/>
    </a:ext>
  </a:extLst>
</a:theme>
</file>

<file path=ppt/theme/theme6.xml><?xml version="1.0" encoding="utf-8"?>
<a:theme xmlns:a="http://schemas.openxmlformats.org/drawingml/2006/main" name="4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7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2043CB1E758844B6A170875AC4DF2F" ma:contentTypeVersion="0" ma:contentTypeDescription="Utwórz nowy dokument." ma:contentTypeScope="" ma:versionID="51250a545d256b6810d5000666a603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fdb080088ddf1bdd98b8e55b33ddc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6414FC-9635-41E9-854F-434D834CA6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23563-D2C4-4ACC-88DE-3CD807644F82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280998C-4796-4C29-9C9B-986BBC529C9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Microsoft Office PowerPoint</Application>
  <PresentationFormat>Widescreen</PresentationFormat>
  <Paragraphs>186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2_Billennium_10</vt:lpstr>
      <vt:lpstr>Motyw2</vt:lpstr>
      <vt:lpstr>3_Billennium_10</vt:lpstr>
      <vt:lpstr>BILLENNIUM 15</vt:lpstr>
      <vt:lpstr>1_Motyw2</vt:lpstr>
      <vt:lpstr>4_Billennium_10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Szewczuk</dc:creator>
  <cp:lastModifiedBy>Sebastian Holender</cp:lastModifiedBy>
  <cp:revision>51</cp:revision>
  <dcterms:created xsi:type="dcterms:W3CDTF">2017-02-07T21:48:34Z</dcterms:created>
  <dcterms:modified xsi:type="dcterms:W3CDTF">2019-03-26T22:26:57Z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0x010100452043CB1E758844B6A170875AC4DF2F</vt:lpwstr>
  </property>
</Properties>
</file>