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5.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4"/>
    <p:sldMasterId id="2147483752" r:id="rId5"/>
    <p:sldMasterId id="2147483766" r:id="rId6"/>
    <p:sldMasterId id="2147483775" r:id="rId7"/>
    <p:sldMasterId id="2147483785" r:id="rId8"/>
    <p:sldMasterId id="2147483811" r:id="rId9"/>
  </p:sldMasterIdLst>
  <p:notesMasterIdLst>
    <p:notesMasterId r:id="rId49"/>
  </p:notesMasterIdLst>
  <p:sldIdLst>
    <p:sldId id="488" r:id="rId10"/>
    <p:sldId id="489" r:id="rId11"/>
    <p:sldId id="490" r:id="rId12"/>
    <p:sldId id="496" r:id="rId13"/>
    <p:sldId id="491" r:id="rId14"/>
    <p:sldId id="595" r:id="rId15"/>
    <p:sldId id="556" r:id="rId16"/>
    <p:sldId id="560" r:id="rId17"/>
    <p:sldId id="559" r:id="rId18"/>
    <p:sldId id="596" r:id="rId19"/>
    <p:sldId id="597" r:id="rId20"/>
    <p:sldId id="598" r:id="rId21"/>
    <p:sldId id="599" r:id="rId22"/>
    <p:sldId id="600" r:id="rId23"/>
    <p:sldId id="601" r:id="rId24"/>
    <p:sldId id="602" r:id="rId25"/>
    <p:sldId id="603" r:id="rId26"/>
    <p:sldId id="567" r:id="rId27"/>
    <p:sldId id="568" r:id="rId28"/>
    <p:sldId id="569" r:id="rId29"/>
    <p:sldId id="571" r:id="rId30"/>
    <p:sldId id="575" r:id="rId31"/>
    <p:sldId id="604" r:id="rId32"/>
    <p:sldId id="606" r:id="rId33"/>
    <p:sldId id="562" r:id="rId34"/>
    <p:sldId id="577" r:id="rId35"/>
    <p:sldId id="607" r:id="rId36"/>
    <p:sldId id="608" r:id="rId37"/>
    <p:sldId id="578" r:id="rId38"/>
    <p:sldId id="581" r:id="rId39"/>
    <p:sldId id="582" r:id="rId40"/>
    <p:sldId id="585" r:id="rId41"/>
    <p:sldId id="609" r:id="rId42"/>
    <p:sldId id="612" r:id="rId43"/>
    <p:sldId id="610" r:id="rId44"/>
    <p:sldId id="613" r:id="rId45"/>
    <p:sldId id="614" r:id="rId46"/>
    <p:sldId id="615" r:id="rId47"/>
    <p:sldId id="537" r:id="rId48"/>
  </p:sldIdLst>
  <p:sldSz cx="12192000" cy="6858000"/>
  <p:notesSz cx="6858000" cy="9144000"/>
  <p:custDataLst>
    <p:tags r:id="rId50"/>
  </p:custDataLst>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grzyb@billennium.pl" initials="k" lastIdx="1" clrIdx="0">
    <p:extLst>
      <p:ext uri="{19B8F6BF-5375-455C-9EA6-DF929625EA0E}">
        <p15:presenceInfo xmlns:p15="http://schemas.microsoft.com/office/powerpoint/2012/main" userId="kgrzyb@billennium.p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15884"/>
    <a:srgbClr val="8E3C3C"/>
    <a:srgbClr val="7C2A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00662C-234F-3525-FDE8-4FAD7B3C54E6}" v="29" dt="2019-03-26T16:42:04.1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tags" Target="tags/tag1.xml"/><Relationship Id="rId55"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viewProps" Target="viewProps.xml"/><Relationship Id="rId5" Type="http://schemas.openxmlformats.org/officeDocument/2006/relationships/slideMaster" Target="slideMasters/slideMaster2.xml"/><Relationship Id="rId19" Type="http://schemas.openxmlformats.org/officeDocument/2006/relationships/slide" Target="slides/slide1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microsoft.com/office/2016/11/relationships/changesInfo" Target="changesInfos/changesInfo1.xml"/><Relationship Id="rId8" Type="http://schemas.openxmlformats.org/officeDocument/2006/relationships/slideMaster" Target="slideMasters/slideMaster5.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notesMaster" Target="notesMasters/notesMaster1.xml"/><Relationship Id="rId57" Type="http://schemas.microsoft.com/office/2015/10/relationships/revisionInfo" Target="revisionInfo.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bastian Holender" userId="S::sebastian.holender@billennium.com::5243c85f-b095-48dc-be56-2e0d8ad5f9dd" providerId="AD" clId="Web-{63306EBA-8B25-475C-0167-DB51E582611B}"/>
    <pc:docChg chg="modSld">
      <pc:chgData name="Sebastian Holender" userId="S::sebastian.holender@billennium.com::5243c85f-b095-48dc-be56-2e0d8ad5f9dd" providerId="AD" clId="Web-{63306EBA-8B25-475C-0167-DB51E582611B}" dt="2019-04-02T23:02:50.765" v="27" actId="20577"/>
      <pc:docMkLst>
        <pc:docMk/>
      </pc:docMkLst>
      <pc:sldChg chg="modSp">
        <pc:chgData name="Sebastian Holender" userId="S::sebastian.holender@billennium.com::5243c85f-b095-48dc-be56-2e0d8ad5f9dd" providerId="AD" clId="Web-{63306EBA-8B25-475C-0167-DB51E582611B}" dt="2019-04-02T22:57:00.516" v="1" actId="20577"/>
        <pc:sldMkLst>
          <pc:docMk/>
          <pc:sldMk cId="251924794" sldId="488"/>
        </pc:sldMkLst>
        <pc:spChg chg="mod">
          <ac:chgData name="Sebastian Holender" userId="S::sebastian.holender@billennium.com::5243c85f-b095-48dc-be56-2e0d8ad5f9dd" providerId="AD" clId="Web-{63306EBA-8B25-475C-0167-DB51E582611B}" dt="2019-04-02T22:57:00.516" v="1" actId="20577"/>
          <ac:spMkLst>
            <pc:docMk/>
            <pc:sldMk cId="251924794" sldId="488"/>
            <ac:spMk id="2" creationId="{00000000-0000-0000-0000-000000000000}"/>
          </ac:spMkLst>
        </pc:spChg>
      </pc:sldChg>
      <pc:sldChg chg="modSp">
        <pc:chgData name="Sebastian Holender" userId="S::sebastian.holender@billennium.com::5243c85f-b095-48dc-be56-2e0d8ad5f9dd" providerId="AD" clId="Web-{63306EBA-8B25-475C-0167-DB51E582611B}" dt="2019-04-02T22:57:19.047" v="3" actId="20577"/>
        <pc:sldMkLst>
          <pc:docMk/>
          <pc:sldMk cId="4076675779" sldId="489"/>
        </pc:sldMkLst>
        <pc:spChg chg="mod">
          <ac:chgData name="Sebastian Holender" userId="S::sebastian.holender@billennium.com::5243c85f-b095-48dc-be56-2e0d8ad5f9dd" providerId="AD" clId="Web-{63306EBA-8B25-475C-0167-DB51E582611B}" dt="2019-04-02T22:57:19.047" v="3" actId="20577"/>
          <ac:spMkLst>
            <pc:docMk/>
            <pc:sldMk cId="4076675779" sldId="489"/>
            <ac:spMk id="7" creationId="{00000000-0000-0000-0000-000000000000}"/>
          </ac:spMkLst>
        </pc:spChg>
      </pc:sldChg>
      <pc:sldChg chg="modSp">
        <pc:chgData name="Sebastian Holender" userId="S::sebastian.holender@billennium.com::5243c85f-b095-48dc-be56-2e0d8ad5f9dd" providerId="AD" clId="Web-{63306EBA-8B25-475C-0167-DB51E582611B}" dt="2019-04-02T22:57:26.766" v="5" actId="20577"/>
        <pc:sldMkLst>
          <pc:docMk/>
          <pc:sldMk cId="1877813672" sldId="490"/>
        </pc:sldMkLst>
        <pc:spChg chg="mod">
          <ac:chgData name="Sebastian Holender" userId="S::sebastian.holender@billennium.com::5243c85f-b095-48dc-be56-2e0d8ad5f9dd" providerId="AD" clId="Web-{63306EBA-8B25-475C-0167-DB51E582611B}" dt="2019-04-02T22:57:26.766" v="5" actId="20577"/>
          <ac:spMkLst>
            <pc:docMk/>
            <pc:sldMk cId="1877813672" sldId="490"/>
            <ac:spMk id="2" creationId="{00000000-0000-0000-0000-000000000000}"/>
          </ac:spMkLst>
        </pc:spChg>
      </pc:sldChg>
      <pc:sldChg chg="modSp">
        <pc:chgData name="Sebastian Holender" userId="S::sebastian.holender@billennium.com::5243c85f-b095-48dc-be56-2e0d8ad5f9dd" providerId="AD" clId="Web-{63306EBA-8B25-475C-0167-DB51E582611B}" dt="2019-04-02T22:57:56.312" v="7" actId="20577"/>
        <pc:sldMkLst>
          <pc:docMk/>
          <pc:sldMk cId="502964502" sldId="491"/>
        </pc:sldMkLst>
        <pc:spChg chg="mod">
          <ac:chgData name="Sebastian Holender" userId="S::sebastian.holender@billennium.com::5243c85f-b095-48dc-be56-2e0d8ad5f9dd" providerId="AD" clId="Web-{63306EBA-8B25-475C-0167-DB51E582611B}" dt="2019-04-02T22:57:56.312" v="7" actId="20577"/>
          <ac:spMkLst>
            <pc:docMk/>
            <pc:sldMk cId="502964502" sldId="491"/>
            <ac:spMk id="3" creationId="{00000000-0000-0000-0000-000000000000}"/>
          </ac:spMkLst>
        </pc:spChg>
      </pc:sldChg>
      <pc:sldChg chg="modSp">
        <pc:chgData name="Sebastian Holender" userId="S::sebastian.holender@billennium.com::5243c85f-b095-48dc-be56-2e0d8ad5f9dd" providerId="AD" clId="Web-{63306EBA-8B25-475C-0167-DB51E582611B}" dt="2019-04-02T23:00:33.312" v="13" actId="20577"/>
        <pc:sldMkLst>
          <pc:docMk/>
          <pc:sldMk cId="538364219" sldId="581"/>
        </pc:sldMkLst>
        <pc:spChg chg="mod">
          <ac:chgData name="Sebastian Holender" userId="S::sebastian.holender@billennium.com::5243c85f-b095-48dc-be56-2e0d8ad5f9dd" providerId="AD" clId="Web-{63306EBA-8B25-475C-0167-DB51E582611B}" dt="2019-04-02T23:00:33.312" v="13" actId="20577"/>
          <ac:spMkLst>
            <pc:docMk/>
            <pc:sldMk cId="538364219" sldId="581"/>
            <ac:spMk id="3" creationId="{00000000-0000-0000-0000-000000000000}"/>
          </ac:spMkLst>
        </pc:spChg>
      </pc:sldChg>
      <pc:sldChg chg="modSp">
        <pc:chgData name="Sebastian Holender" userId="S::sebastian.holender@billennium.com::5243c85f-b095-48dc-be56-2e0d8ad5f9dd" providerId="AD" clId="Web-{63306EBA-8B25-475C-0167-DB51E582611B}" dt="2019-04-02T23:01:52.843" v="22" actId="20577"/>
        <pc:sldMkLst>
          <pc:docMk/>
          <pc:sldMk cId="636914493" sldId="585"/>
        </pc:sldMkLst>
        <pc:spChg chg="mod">
          <ac:chgData name="Sebastian Holender" userId="S::sebastian.holender@billennium.com::5243c85f-b095-48dc-be56-2e0d8ad5f9dd" providerId="AD" clId="Web-{63306EBA-8B25-475C-0167-DB51E582611B}" dt="2019-04-02T23:01:52.843" v="22" actId="20577"/>
          <ac:spMkLst>
            <pc:docMk/>
            <pc:sldMk cId="636914493" sldId="585"/>
            <ac:spMk id="3" creationId="{00000000-0000-0000-0000-000000000000}"/>
          </ac:spMkLst>
        </pc:spChg>
      </pc:sldChg>
      <pc:sldChg chg="modSp">
        <pc:chgData name="Sebastian Holender" userId="S::sebastian.holender@billennium.com::5243c85f-b095-48dc-be56-2e0d8ad5f9dd" providerId="AD" clId="Web-{63306EBA-8B25-475C-0167-DB51E582611B}" dt="2019-04-02T22:59:01.609" v="9" actId="20577"/>
        <pc:sldMkLst>
          <pc:docMk/>
          <pc:sldMk cId="4033951003" sldId="596"/>
        </pc:sldMkLst>
        <pc:spChg chg="mod">
          <ac:chgData name="Sebastian Holender" userId="S::sebastian.holender@billennium.com::5243c85f-b095-48dc-be56-2e0d8ad5f9dd" providerId="AD" clId="Web-{63306EBA-8B25-475C-0167-DB51E582611B}" dt="2019-04-02T22:59:01.609" v="9" actId="20577"/>
          <ac:spMkLst>
            <pc:docMk/>
            <pc:sldMk cId="4033951003" sldId="596"/>
            <ac:spMk id="3" creationId="{00000000-0000-0000-0000-000000000000}"/>
          </ac:spMkLst>
        </pc:spChg>
      </pc:sldChg>
      <pc:sldChg chg="modSp">
        <pc:chgData name="Sebastian Holender" userId="S::sebastian.holender@billennium.com::5243c85f-b095-48dc-be56-2e0d8ad5f9dd" providerId="AD" clId="Web-{63306EBA-8B25-475C-0167-DB51E582611B}" dt="2019-04-02T22:59:49.734" v="11" actId="20577"/>
        <pc:sldMkLst>
          <pc:docMk/>
          <pc:sldMk cId="411336985" sldId="606"/>
        </pc:sldMkLst>
        <pc:spChg chg="mod">
          <ac:chgData name="Sebastian Holender" userId="S::sebastian.holender@billennium.com::5243c85f-b095-48dc-be56-2e0d8ad5f9dd" providerId="AD" clId="Web-{63306EBA-8B25-475C-0167-DB51E582611B}" dt="2019-04-02T22:59:49.734" v="11" actId="20577"/>
          <ac:spMkLst>
            <pc:docMk/>
            <pc:sldMk cId="411336985" sldId="606"/>
            <ac:spMk id="3" creationId="{00000000-0000-0000-0000-000000000000}"/>
          </ac:spMkLst>
        </pc:spChg>
      </pc:sldChg>
      <pc:sldChg chg="modSp">
        <pc:chgData name="Sebastian Holender" userId="S::sebastian.holender@billennium.com::5243c85f-b095-48dc-be56-2e0d8ad5f9dd" providerId="AD" clId="Web-{63306EBA-8B25-475C-0167-DB51E582611B}" dt="2019-04-02T23:02:45.640" v="25" actId="20577"/>
        <pc:sldMkLst>
          <pc:docMk/>
          <pc:sldMk cId="3290413009" sldId="611"/>
        </pc:sldMkLst>
        <pc:spChg chg="mod">
          <ac:chgData name="Sebastian Holender" userId="S::sebastian.holender@billennium.com::5243c85f-b095-48dc-be56-2e0d8ad5f9dd" providerId="AD" clId="Web-{63306EBA-8B25-475C-0167-DB51E582611B}" dt="2019-04-02T23:02:45.640" v="25" actId="20577"/>
          <ac:spMkLst>
            <pc:docMk/>
            <pc:sldMk cId="3290413009" sldId="611"/>
            <ac:spMk id="3" creationId="{00000000-0000-0000-0000-000000000000}"/>
          </ac:spMkLst>
        </pc:spChg>
      </pc:sldChg>
      <pc:sldChg chg="modSp">
        <pc:chgData name="Sebastian Holender" userId="S::sebastian.holender@billennium.com::5243c85f-b095-48dc-be56-2e0d8ad5f9dd" providerId="AD" clId="Web-{63306EBA-8B25-475C-0167-DB51E582611B}" dt="2019-04-02T23:02:50.765" v="27" actId="20577"/>
        <pc:sldMkLst>
          <pc:docMk/>
          <pc:sldMk cId="3283273847" sldId="612"/>
        </pc:sldMkLst>
        <pc:spChg chg="mod">
          <ac:chgData name="Sebastian Holender" userId="S::sebastian.holender@billennium.com::5243c85f-b095-48dc-be56-2e0d8ad5f9dd" providerId="AD" clId="Web-{63306EBA-8B25-475C-0167-DB51E582611B}" dt="2019-04-02T23:02:50.765" v="27" actId="20577"/>
          <ac:spMkLst>
            <pc:docMk/>
            <pc:sldMk cId="3283273847" sldId="612"/>
            <ac:spMk id="3" creationId="{00000000-0000-0000-0000-000000000000}"/>
          </ac:spMkLst>
        </pc:spChg>
      </pc:sldChg>
    </pc:docChg>
  </pc:docChgLst>
  <pc:docChgLst>
    <pc:chgData name="Sebastian Holender" userId="S::sebastian.holender@billennium.com::5243c85f-b095-48dc-be56-2e0d8ad5f9dd" providerId="AD" clId="Web-{A6976683-066D-4A81-B820-F397FEC6CDA2}"/>
    <pc:docChg chg="modSld">
      <pc:chgData name="Sebastian Holender" userId="S::sebastian.holender@billennium.com::5243c85f-b095-48dc-be56-2e0d8ad5f9dd" providerId="AD" clId="Web-{A6976683-066D-4A81-B820-F397FEC6CDA2}" dt="2019-04-02T19:12:40.643" v="63" actId="20577"/>
      <pc:docMkLst>
        <pc:docMk/>
      </pc:docMkLst>
      <pc:sldChg chg="modSp">
        <pc:chgData name="Sebastian Holender" userId="S::sebastian.holender@billennium.com::5243c85f-b095-48dc-be56-2e0d8ad5f9dd" providerId="AD" clId="Web-{A6976683-066D-4A81-B820-F397FEC6CDA2}" dt="2019-04-02T18:55:53.757" v="59" actId="20577"/>
        <pc:sldMkLst>
          <pc:docMk/>
          <pc:sldMk cId="251924794" sldId="488"/>
        </pc:sldMkLst>
        <pc:spChg chg="mod">
          <ac:chgData name="Sebastian Holender" userId="S::sebastian.holender@billennium.com::5243c85f-b095-48dc-be56-2e0d8ad5f9dd" providerId="AD" clId="Web-{A6976683-066D-4A81-B820-F397FEC6CDA2}" dt="2019-04-02T18:55:20.944" v="57" actId="20577"/>
          <ac:spMkLst>
            <pc:docMk/>
            <pc:sldMk cId="251924794" sldId="488"/>
            <ac:spMk id="2" creationId="{00000000-0000-0000-0000-000000000000}"/>
          </ac:spMkLst>
        </pc:spChg>
        <pc:spChg chg="mod">
          <ac:chgData name="Sebastian Holender" userId="S::sebastian.holender@billennium.com::5243c85f-b095-48dc-be56-2e0d8ad5f9dd" providerId="AD" clId="Web-{A6976683-066D-4A81-B820-F397FEC6CDA2}" dt="2019-04-02T18:55:53.757" v="59" actId="20577"/>
          <ac:spMkLst>
            <pc:docMk/>
            <pc:sldMk cId="251924794" sldId="488"/>
            <ac:spMk id="3" creationId="{00000000-0000-0000-0000-000000000000}"/>
          </ac:spMkLst>
        </pc:spChg>
      </pc:sldChg>
      <pc:sldChg chg="modSp">
        <pc:chgData name="Sebastian Holender" userId="S::sebastian.holender@billennium.com::5243c85f-b095-48dc-be56-2e0d8ad5f9dd" providerId="AD" clId="Web-{A6976683-066D-4A81-B820-F397FEC6CDA2}" dt="2019-04-02T18:54:51.100" v="55" actId="20577"/>
        <pc:sldMkLst>
          <pc:docMk/>
          <pc:sldMk cId="4076675779" sldId="489"/>
        </pc:sldMkLst>
        <pc:spChg chg="mod">
          <ac:chgData name="Sebastian Holender" userId="S::sebastian.holender@billennium.com::5243c85f-b095-48dc-be56-2e0d8ad5f9dd" providerId="AD" clId="Web-{A6976683-066D-4A81-B820-F397FEC6CDA2}" dt="2019-04-02T18:54:51.100" v="55" actId="20577"/>
          <ac:spMkLst>
            <pc:docMk/>
            <pc:sldMk cId="4076675779" sldId="489"/>
            <ac:spMk id="7" creationId="{00000000-0000-0000-0000-000000000000}"/>
          </ac:spMkLst>
        </pc:spChg>
      </pc:sldChg>
      <pc:sldChg chg="modSp">
        <pc:chgData name="Sebastian Holender" userId="S::sebastian.holender@billennium.com::5243c85f-b095-48dc-be56-2e0d8ad5f9dd" providerId="AD" clId="Web-{A6976683-066D-4A81-B820-F397FEC6CDA2}" dt="2019-04-02T19:12:40.643" v="63" actId="20577"/>
        <pc:sldMkLst>
          <pc:docMk/>
          <pc:sldMk cId="145995569" sldId="593"/>
        </pc:sldMkLst>
        <pc:spChg chg="mod">
          <ac:chgData name="Sebastian Holender" userId="S::sebastian.holender@billennium.com::5243c85f-b095-48dc-be56-2e0d8ad5f9dd" providerId="AD" clId="Web-{A6976683-066D-4A81-B820-F397FEC6CDA2}" dt="2019-04-02T19:12:40.643" v="63" actId="20577"/>
          <ac:spMkLst>
            <pc:docMk/>
            <pc:sldMk cId="145995569" sldId="593"/>
            <ac:spMk id="2" creationId="{00000000-0000-0000-0000-000000000000}"/>
          </ac:spMkLst>
        </pc:spChg>
      </pc:sldChg>
    </pc:docChg>
  </pc:docChgLst>
  <pc:docChgLst>
    <pc:chgData name="Sebastian Holender" userId="S::sebastian.holender@billennium.com::5243c85f-b095-48dc-be56-2e0d8ad5f9dd" providerId="AD" clId="Web-{122FD1B8-8D0F-2699-ADDE-2E8BEF1B2CE5}"/>
    <pc:docChg chg="delSld modSld">
      <pc:chgData name="Sebastian Holender" userId="S::sebastian.holender@billennium.com::5243c85f-b095-48dc-be56-2e0d8ad5f9dd" providerId="AD" clId="Web-{122FD1B8-8D0F-2699-ADDE-2E8BEF1B2CE5}" dt="2019-04-09T19:34:15.056" v="4"/>
      <pc:docMkLst>
        <pc:docMk/>
      </pc:docMkLst>
      <pc:sldChg chg="modSp">
        <pc:chgData name="Sebastian Holender" userId="S::sebastian.holender@billennium.com::5243c85f-b095-48dc-be56-2e0d8ad5f9dd" providerId="AD" clId="Web-{122FD1B8-8D0F-2699-ADDE-2E8BEF1B2CE5}" dt="2019-04-09T19:32:26.009" v="1" actId="20577"/>
        <pc:sldMkLst>
          <pc:docMk/>
          <pc:sldMk cId="538364219" sldId="581"/>
        </pc:sldMkLst>
        <pc:spChg chg="mod">
          <ac:chgData name="Sebastian Holender" userId="S::sebastian.holender@billennium.com::5243c85f-b095-48dc-be56-2e0d8ad5f9dd" providerId="AD" clId="Web-{122FD1B8-8D0F-2699-ADDE-2E8BEF1B2CE5}" dt="2019-04-09T19:32:26.009" v="1" actId="20577"/>
          <ac:spMkLst>
            <pc:docMk/>
            <pc:sldMk cId="538364219" sldId="581"/>
            <ac:spMk id="3" creationId="{00000000-0000-0000-0000-000000000000}"/>
          </ac:spMkLst>
        </pc:spChg>
      </pc:sldChg>
      <pc:sldChg chg="modSp">
        <pc:chgData name="Sebastian Holender" userId="S::sebastian.holender@billennium.com::5243c85f-b095-48dc-be56-2e0d8ad5f9dd" providerId="AD" clId="Web-{122FD1B8-8D0F-2699-ADDE-2E8BEF1B2CE5}" dt="2019-04-09T19:33:45.603" v="3" actId="20577"/>
        <pc:sldMkLst>
          <pc:docMk/>
          <pc:sldMk cId="636914493" sldId="585"/>
        </pc:sldMkLst>
        <pc:spChg chg="mod">
          <ac:chgData name="Sebastian Holender" userId="S::sebastian.holender@billennium.com::5243c85f-b095-48dc-be56-2e0d8ad5f9dd" providerId="AD" clId="Web-{122FD1B8-8D0F-2699-ADDE-2E8BEF1B2CE5}" dt="2019-04-09T19:33:45.603" v="3" actId="20577"/>
          <ac:spMkLst>
            <pc:docMk/>
            <pc:sldMk cId="636914493" sldId="585"/>
            <ac:spMk id="3" creationId="{00000000-0000-0000-0000-000000000000}"/>
          </ac:spMkLst>
        </pc:spChg>
      </pc:sldChg>
      <pc:sldChg chg="del">
        <pc:chgData name="Sebastian Holender" userId="S::sebastian.holender@billennium.com::5243c85f-b095-48dc-be56-2e0d8ad5f9dd" providerId="AD" clId="Web-{122FD1B8-8D0F-2699-ADDE-2E8BEF1B2CE5}" dt="2019-04-09T19:34:15.056" v="4"/>
        <pc:sldMkLst>
          <pc:docMk/>
          <pc:sldMk cId="3290413009" sldId="61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DAA99C-7F5C-4308-A39A-565FE712AA0A}" type="datetimeFigureOut">
              <a:rPr lang="pl-PL" smtClean="0"/>
              <a:pPr/>
              <a:t>09.04.2019</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66C5FD-92FF-4660-A48F-839A767D4B5C}" type="slidenum">
              <a:rPr lang="pl-PL" smtClean="0"/>
              <a:pPr/>
              <a:t>‹#›</a:t>
            </a:fld>
            <a:endParaRPr lang="pl-PL"/>
          </a:p>
        </p:txBody>
      </p:sp>
    </p:spTree>
    <p:extLst>
      <p:ext uri="{BB962C8B-B14F-4D97-AF65-F5344CB8AC3E}">
        <p14:creationId xmlns:p14="http://schemas.microsoft.com/office/powerpoint/2010/main" val="3733409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5.jpe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lajd tytułowy">
    <p:spTree>
      <p:nvGrpSpPr>
        <p:cNvPr id="1" name=""/>
        <p:cNvGrpSpPr/>
        <p:nvPr/>
      </p:nvGrpSpPr>
      <p:grpSpPr>
        <a:xfrm>
          <a:off x="0" y="0"/>
          <a:ext cx="0" cy="0"/>
          <a:chOff x="0" y="0"/>
          <a:chExt cx="0" cy="0"/>
        </a:xfrm>
      </p:grpSpPr>
      <p:sp>
        <p:nvSpPr>
          <p:cNvPr id="3" name="Prostokąt 2"/>
          <p:cNvSpPr/>
          <p:nvPr/>
        </p:nvSpPr>
        <p:spPr>
          <a:xfrm>
            <a:off x="0" y="0"/>
            <a:ext cx="12192000" cy="3424238"/>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8" name="Symbol zastępczy tekstu 7"/>
          <p:cNvSpPr>
            <a:spLocks noGrp="1"/>
          </p:cNvSpPr>
          <p:nvPr>
            <p:ph type="body" sz="quarter" idx="10" hasCustomPrompt="1"/>
          </p:nvPr>
        </p:nvSpPr>
        <p:spPr>
          <a:xfrm>
            <a:off x="752475" y="4187070"/>
            <a:ext cx="10621963" cy="698695"/>
          </a:xfrm>
          <a:prstGeom prst="rect">
            <a:avLst/>
          </a:prstGeom>
        </p:spPr>
        <p:txBody>
          <a:bodyPr/>
          <a:lstStyle>
            <a:lvl1pPr marL="0" indent="0">
              <a:buNone/>
              <a:defRPr sz="3600" baseline="0">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pl-PL"/>
              <a:t>Kliknij, aby dodać tytuł prezentacji</a:t>
            </a:r>
          </a:p>
        </p:txBody>
      </p:sp>
      <p:sp>
        <p:nvSpPr>
          <p:cNvPr id="10" name="Symbol zastępczy zawartości 9"/>
          <p:cNvSpPr>
            <a:spLocks noGrp="1"/>
          </p:cNvSpPr>
          <p:nvPr>
            <p:ph sz="quarter" idx="11" hasCustomPrompt="1"/>
          </p:nvPr>
        </p:nvSpPr>
        <p:spPr>
          <a:xfrm>
            <a:off x="752476" y="5074883"/>
            <a:ext cx="8400490" cy="913542"/>
          </a:xfrm>
          <a:prstGeom prst="rect">
            <a:avLst/>
          </a:prstGeom>
        </p:spPr>
        <p:txBody>
          <a:bodyPr/>
          <a:lstStyle>
            <a:lvl1pPr marL="0" indent="0">
              <a:buNone/>
              <a:defRPr sz="1800">
                <a:latin typeface="+mn-lt"/>
              </a:defRPr>
            </a:lvl1pPr>
          </a:lstStyle>
          <a:p>
            <a:pPr lvl="0"/>
            <a:r>
              <a:rPr lang="pl-PL"/>
              <a:t>Kliknij, aby dodać rozszerzony opis prezentacji</a:t>
            </a:r>
          </a:p>
        </p:txBody>
      </p:sp>
      <p:pic>
        <p:nvPicPr>
          <p:cNvPr id="7" name="Obraz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9" name="Obraz 8">
            <a:extLst>
              <a:ext uri="{FF2B5EF4-FFF2-40B4-BE49-F238E27FC236}">
                <a16:creationId xmlns:a16="http://schemas.microsoft.com/office/drawing/2014/main" id="{DCD9792C-58B6-9841-BB4B-D3FD73F0F0CE}"/>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213282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kst po prawej">
    <p:spTree>
      <p:nvGrpSpPr>
        <p:cNvPr id="1" name=""/>
        <p:cNvGrpSpPr/>
        <p:nvPr/>
      </p:nvGrpSpPr>
      <p:grpSpPr>
        <a:xfrm>
          <a:off x="0" y="0"/>
          <a:ext cx="0" cy="0"/>
          <a:chOff x="0" y="0"/>
          <a:chExt cx="0" cy="0"/>
        </a:xfrm>
      </p:grpSpPr>
      <p:sp>
        <p:nvSpPr>
          <p:cNvPr id="8" name="Prostokąt 7"/>
          <p:cNvSpPr/>
          <p:nvPr/>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15" name="Symbol zastępczy zawartości 14"/>
          <p:cNvSpPr>
            <a:spLocks noGrp="1"/>
          </p:cNvSpPr>
          <p:nvPr>
            <p:ph sz="quarter" idx="10" hasCustomPrompt="1"/>
          </p:nvPr>
        </p:nvSpPr>
        <p:spPr>
          <a:xfrm>
            <a:off x="6849316" y="761810"/>
            <a:ext cx="4386262" cy="654050"/>
          </a:xfrm>
          <a:prstGeom prst="rect">
            <a:avLst/>
          </a:prstGeom>
        </p:spPr>
        <p:txBody>
          <a:bodyPr/>
          <a:lstStyle>
            <a:lvl1pPr marL="0" indent="0" algn="l">
              <a:buNone/>
              <a:defRPr sz="3600">
                <a:latin typeface="+mn-lt"/>
              </a:defRPr>
            </a:lvl1pPr>
            <a:lvl2pPr marL="457200" indent="0" algn="l">
              <a:buNone/>
              <a:defRPr sz="3600">
                <a:latin typeface="+mj-lt"/>
              </a:defRPr>
            </a:lvl2pPr>
            <a:lvl3pPr marL="914400" indent="0" algn="l">
              <a:buNone/>
              <a:defRPr sz="3600">
                <a:latin typeface="+mj-lt"/>
              </a:defRPr>
            </a:lvl3pPr>
            <a:lvl4pPr marL="1371600" indent="0" algn="l">
              <a:buNone/>
              <a:defRPr sz="3600">
                <a:latin typeface="+mj-lt"/>
              </a:defRPr>
            </a:lvl4pPr>
            <a:lvl5pPr marL="1828800" indent="0" algn="l">
              <a:buNone/>
              <a:defRPr sz="3600">
                <a:latin typeface="+mj-lt"/>
              </a:defRPr>
            </a:lvl5pPr>
          </a:lstStyle>
          <a:p>
            <a:pPr lvl="0"/>
            <a:r>
              <a:rPr lang="pl-PL"/>
              <a:t>Edytuj nagłówek</a:t>
            </a:r>
          </a:p>
        </p:txBody>
      </p:sp>
      <p:sp>
        <p:nvSpPr>
          <p:cNvPr id="17" name="Symbol zastępczy zawartości 16"/>
          <p:cNvSpPr>
            <a:spLocks noGrp="1"/>
          </p:cNvSpPr>
          <p:nvPr>
            <p:ph sz="quarter" idx="11" hasCustomPrompt="1"/>
          </p:nvPr>
        </p:nvSpPr>
        <p:spPr>
          <a:xfrm>
            <a:off x="6850063" y="1641290"/>
            <a:ext cx="4524375" cy="3414713"/>
          </a:xfrm>
          <a:prstGeom prst="rect">
            <a:avLst/>
          </a:prstGeom>
        </p:spPr>
        <p:txBody>
          <a:bodyPr/>
          <a:lstStyle>
            <a:lvl1pPr marL="0" indent="0" algn="l">
              <a:buNone/>
              <a:defRPr sz="1800"/>
            </a:lvl1pPr>
            <a:lvl2pPr marL="457200" indent="0" algn="l">
              <a:buNone/>
              <a:defRPr sz="1800"/>
            </a:lvl2pPr>
            <a:lvl3pPr marL="914400" indent="0" algn="l">
              <a:buNone/>
              <a:defRPr sz="1800"/>
            </a:lvl3pPr>
            <a:lvl4pPr marL="1371600" indent="0" algn="l">
              <a:buNone/>
              <a:defRPr sz="1800"/>
            </a:lvl4pPr>
            <a:lvl5pPr marL="1828800" indent="0" algn="l">
              <a:buNone/>
              <a:defRPr sz="1800"/>
            </a:lvl5pPr>
          </a:lstStyle>
          <a:p>
            <a:pPr lvl="0"/>
            <a:r>
              <a:rPr lang="pl-PL"/>
              <a:t>Kliknij, aby edytować treść. </a:t>
            </a:r>
          </a:p>
          <a:p>
            <a:pPr lvl="0"/>
            <a:r>
              <a:rPr lang="pl-PL" err="1"/>
              <a:t>Lorem</a:t>
            </a:r>
            <a:r>
              <a:rPr lang="pl-PL"/>
              <a:t> </a:t>
            </a:r>
            <a:r>
              <a:rPr lang="pl-PL" err="1"/>
              <a:t>ipsum</a:t>
            </a:r>
            <a:r>
              <a:rPr lang="pl-PL"/>
              <a:t> </a:t>
            </a:r>
            <a:r>
              <a:rPr lang="pl-PL" err="1"/>
              <a:t>dolor</a:t>
            </a:r>
            <a:r>
              <a:rPr lang="pl-PL"/>
              <a:t> sit </a:t>
            </a:r>
            <a:r>
              <a:rPr lang="pl-PL" err="1"/>
              <a:t>amet</a:t>
            </a:r>
            <a:r>
              <a:rPr lang="pl-PL"/>
              <a:t>, </a:t>
            </a:r>
            <a:r>
              <a:rPr lang="pl-PL" err="1"/>
              <a:t>consectetur</a:t>
            </a:r>
            <a:r>
              <a:rPr lang="pl-PL"/>
              <a:t> </a:t>
            </a:r>
            <a:r>
              <a:rPr lang="pl-PL" err="1"/>
              <a:t>adipiscing</a:t>
            </a:r>
            <a:r>
              <a:rPr lang="pl-PL"/>
              <a:t> elit, </a:t>
            </a:r>
            <a:r>
              <a:rPr lang="pl-PL" err="1"/>
              <a:t>sed</a:t>
            </a:r>
            <a:r>
              <a:rPr lang="pl-PL"/>
              <a:t> do </a:t>
            </a:r>
            <a:r>
              <a:rPr lang="pl-PL" err="1"/>
              <a:t>eiusmod</a:t>
            </a:r>
            <a:r>
              <a:rPr lang="pl-PL"/>
              <a:t> </a:t>
            </a:r>
            <a:r>
              <a:rPr lang="pl-PL" err="1"/>
              <a:t>tempor</a:t>
            </a:r>
            <a:r>
              <a:rPr lang="pl-PL"/>
              <a:t> </a:t>
            </a:r>
            <a:r>
              <a:rPr lang="pl-PL" err="1"/>
              <a:t>incididunt</a:t>
            </a:r>
            <a:r>
              <a:rPr lang="pl-PL"/>
              <a:t> </a:t>
            </a:r>
            <a:r>
              <a:rPr lang="pl-PL" err="1"/>
              <a:t>ut</a:t>
            </a:r>
            <a:r>
              <a:rPr lang="pl-PL"/>
              <a:t> </a:t>
            </a:r>
            <a:r>
              <a:rPr lang="pl-PL" err="1"/>
              <a:t>labore</a:t>
            </a:r>
            <a:r>
              <a:rPr lang="pl-PL"/>
              <a:t> et </a:t>
            </a:r>
            <a:r>
              <a:rPr lang="pl-PL" err="1"/>
              <a:t>dolore</a:t>
            </a:r>
            <a:r>
              <a:rPr lang="pl-PL"/>
              <a:t> </a:t>
            </a:r>
            <a:r>
              <a:rPr lang="pl-PL" err="1"/>
              <a:t>magna</a:t>
            </a:r>
            <a:r>
              <a:rPr lang="pl-PL"/>
              <a:t> </a:t>
            </a:r>
            <a:r>
              <a:rPr lang="pl-PL" err="1"/>
              <a:t>aliqua</a:t>
            </a:r>
            <a:r>
              <a:rPr lang="pl-PL"/>
              <a:t>. </a:t>
            </a:r>
            <a:r>
              <a:rPr lang="pl-PL" err="1"/>
              <a:t>Ut</a:t>
            </a:r>
            <a:r>
              <a:rPr lang="pl-PL"/>
              <a:t> </a:t>
            </a:r>
            <a:r>
              <a:rPr lang="pl-PL" err="1"/>
              <a:t>enim</a:t>
            </a:r>
            <a:r>
              <a:rPr lang="pl-PL"/>
              <a:t> ad </a:t>
            </a:r>
            <a:r>
              <a:rPr lang="pl-PL" err="1"/>
              <a:t>minim</a:t>
            </a:r>
            <a:r>
              <a:rPr lang="pl-PL"/>
              <a:t> </a:t>
            </a:r>
            <a:r>
              <a:rPr lang="pl-PL" err="1"/>
              <a:t>veniam</a:t>
            </a:r>
            <a:r>
              <a:rPr lang="pl-PL"/>
              <a:t>, </a:t>
            </a:r>
            <a:r>
              <a:rPr lang="pl-PL" err="1"/>
              <a:t>quis</a:t>
            </a:r>
            <a:r>
              <a:rPr lang="pl-PL"/>
              <a:t> </a:t>
            </a:r>
            <a:r>
              <a:rPr lang="pl-PL" err="1"/>
              <a:t>nostrud</a:t>
            </a:r>
            <a:r>
              <a:rPr lang="pl-PL"/>
              <a:t> </a:t>
            </a:r>
            <a:r>
              <a:rPr lang="pl-PL" err="1"/>
              <a:t>exercitation</a:t>
            </a:r>
            <a:r>
              <a:rPr lang="pl-PL"/>
              <a:t> </a:t>
            </a:r>
            <a:r>
              <a:rPr lang="pl-PL" err="1"/>
              <a:t>ullamco</a:t>
            </a:r>
            <a:r>
              <a:rPr lang="pl-PL"/>
              <a:t> </a:t>
            </a:r>
            <a:r>
              <a:rPr lang="pl-PL" err="1"/>
              <a:t>laboris</a:t>
            </a:r>
            <a:r>
              <a:rPr lang="pl-PL"/>
              <a:t> </a:t>
            </a:r>
            <a:r>
              <a:rPr lang="pl-PL" err="1"/>
              <a:t>nisi</a:t>
            </a:r>
            <a:r>
              <a:rPr lang="pl-PL"/>
              <a:t> </a:t>
            </a:r>
            <a:r>
              <a:rPr lang="pl-PL" err="1"/>
              <a:t>ut</a:t>
            </a:r>
            <a:r>
              <a:rPr lang="pl-PL"/>
              <a:t> </a:t>
            </a:r>
            <a:r>
              <a:rPr lang="pl-PL" err="1"/>
              <a:t>aliquip</a:t>
            </a:r>
            <a:r>
              <a:rPr lang="pl-PL"/>
              <a:t> ex </a:t>
            </a:r>
            <a:r>
              <a:rPr lang="pl-PL" err="1"/>
              <a:t>ea</a:t>
            </a:r>
            <a:r>
              <a:rPr lang="pl-PL"/>
              <a:t> </a:t>
            </a:r>
            <a:r>
              <a:rPr lang="pl-PL" err="1"/>
              <a:t>commodo</a:t>
            </a:r>
            <a:r>
              <a:rPr lang="pl-PL"/>
              <a:t> </a:t>
            </a:r>
            <a:r>
              <a:rPr lang="pl-PL" err="1"/>
              <a:t>consequat</a:t>
            </a:r>
            <a:r>
              <a:rPr lang="pl-PL"/>
              <a:t>.</a:t>
            </a:r>
          </a:p>
        </p:txBody>
      </p:sp>
      <p:pic>
        <p:nvPicPr>
          <p:cNvPr id="6" name="Obraz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9" name="Obraz 8">
            <a:extLst>
              <a:ext uri="{FF2B5EF4-FFF2-40B4-BE49-F238E27FC236}">
                <a16:creationId xmlns:a16="http://schemas.microsoft.com/office/drawing/2014/main" id="{2C0E00DB-8C6D-F445-BC56-CDDF599D808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
        <p:nvSpPr>
          <p:cNvPr id="7" name="Prostokąt 6">
            <a:extLst>
              <a:ext uri="{FF2B5EF4-FFF2-40B4-BE49-F238E27FC236}">
                <a16:creationId xmlns:a16="http://schemas.microsoft.com/office/drawing/2014/main" id="{AA1652F6-ECE5-C949-8082-C3955F158545}"/>
              </a:ext>
            </a:extLst>
          </p:cNvPr>
          <p:cNvSpPr/>
          <p:nvPr userDrawn="1"/>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pic>
        <p:nvPicPr>
          <p:cNvPr id="10" name="Obraz 9">
            <a:extLst>
              <a:ext uri="{FF2B5EF4-FFF2-40B4-BE49-F238E27FC236}">
                <a16:creationId xmlns:a16="http://schemas.microsoft.com/office/drawing/2014/main" id="{CB45846C-F4F2-9D48-9A29-DA65A2024B4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11" name="Obraz 10">
            <a:extLst>
              <a:ext uri="{FF2B5EF4-FFF2-40B4-BE49-F238E27FC236}">
                <a16:creationId xmlns:a16="http://schemas.microsoft.com/office/drawing/2014/main" id="{4097D5A4-1665-9440-B49D-C0F2E428547C}"/>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2731664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kst punktowany po prawej">
    <p:spTree>
      <p:nvGrpSpPr>
        <p:cNvPr id="1" name=""/>
        <p:cNvGrpSpPr/>
        <p:nvPr/>
      </p:nvGrpSpPr>
      <p:grpSpPr>
        <a:xfrm>
          <a:off x="0" y="0"/>
          <a:ext cx="0" cy="0"/>
          <a:chOff x="0" y="0"/>
          <a:chExt cx="0" cy="0"/>
        </a:xfrm>
      </p:grpSpPr>
      <p:sp>
        <p:nvSpPr>
          <p:cNvPr id="12" name="Prostokąt 11"/>
          <p:cNvSpPr/>
          <p:nvPr/>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14" name="Symbol zastępczy zawartości 14"/>
          <p:cNvSpPr>
            <a:spLocks noGrp="1"/>
          </p:cNvSpPr>
          <p:nvPr>
            <p:ph sz="quarter" idx="10" hasCustomPrompt="1"/>
          </p:nvPr>
        </p:nvSpPr>
        <p:spPr>
          <a:xfrm>
            <a:off x="6849316" y="761810"/>
            <a:ext cx="4386262" cy="654050"/>
          </a:xfrm>
          <a:prstGeom prst="rect">
            <a:avLst/>
          </a:prstGeom>
        </p:spPr>
        <p:txBody>
          <a:bodyPr/>
          <a:lstStyle>
            <a:lvl1pPr marL="0" indent="0" algn="l">
              <a:buNone/>
              <a:defRPr sz="3600">
                <a:latin typeface="+mn-lt"/>
              </a:defRPr>
            </a:lvl1pPr>
            <a:lvl2pPr marL="457200" indent="0" algn="l">
              <a:buNone/>
              <a:defRPr sz="3600">
                <a:latin typeface="+mj-lt"/>
              </a:defRPr>
            </a:lvl2pPr>
            <a:lvl3pPr marL="914400" indent="0" algn="l">
              <a:buNone/>
              <a:defRPr sz="3600">
                <a:latin typeface="+mj-lt"/>
              </a:defRPr>
            </a:lvl3pPr>
            <a:lvl4pPr marL="1371600" indent="0" algn="l">
              <a:buNone/>
              <a:defRPr sz="3600">
                <a:latin typeface="+mj-lt"/>
              </a:defRPr>
            </a:lvl4pPr>
            <a:lvl5pPr marL="1828800" indent="0" algn="l">
              <a:buNone/>
              <a:defRPr sz="3600">
                <a:latin typeface="+mj-lt"/>
              </a:defRPr>
            </a:lvl5pPr>
          </a:lstStyle>
          <a:p>
            <a:pPr lvl="0"/>
            <a:r>
              <a:rPr lang="pl-PL"/>
              <a:t>Edytuj nagłówek</a:t>
            </a:r>
          </a:p>
        </p:txBody>
      </p:sp>
      <p:sp>
        <p:nvSpPr>
          <p:cNvPr id="15" name="Symbol zastępczy zawartości 16"/>
          <p:cNvSpPr>
            <a:spLocks noGrp="1"/>
          </p:cNvSpPr>
          <p:nvPr>
            <p:ph sz="quarter" idx="11" hasCustomPrompt="1"/>
          </p:nvPr>
        </p:nvSpPr>
        <p:spPr>
          <a:xfrm>
            <a:off x="6850063" y="1641290"/>
            <a:ext cx="4524375" cy="3414713"/>
          </a:xfrm>
          <a:prstGeom prst="rect">
            <a:avLst/>
          </a:prstGeom>
        </p:spPr>
        <p:txBody>
          <a:bodyPr/>
          <a:lstStyle>
            <a:lvl1pPr marL="285750" indent="-285750" algn="l">
              <a:buFont typeface="Arial" panose="020B0604020202020204" pitchFamily="34" charset="0"/>
              <a:buChar char="•"/>
              <a:defRPr sz="1800"/>
            </a:lvl1pPr>
            <a:lvl2pPr marL="457200" indent="0" algn="l">
              <a:buNone/>
              <a:defRPr sz="1800"/>
            </a:lvl2pPr>
            <a:lvl3pPr marL="914400" indent="0" algn="l">
              <a:buNone/>
              <a:defRPr sz="1800"/>
            </a:lvl3pPr>
            <a:lvl4pPr marL="1371600" indent="0" algn="l">
              <a:buNone/>
              <a:defRPr sz="1800"/>
            </a:lvl4pPr>
            <a:lvl5pPr marL="1828800" indent="0" algn="l">
              <a:buNone/>
              <a:defRPr sz="1800"/>
            </a:lvl5pPr>
          </a:lstStyle>
          <a:p>
            <a:pPr lvl="0"/>
            <a:r>
              <a:rPr lang="pl-PL"/>
              <a:t>Kliknij, aby edytować treść. </a:t>
            </a:r>
          </a:p>
          <a:p>
            <a:pPr lvl="0"/>
            <a:r>
              <a:rPr lang="pl-PL" err="1"/>
              <a:t>Lorem</a:t>
            </a:r>
            <a:r>
              <a:rPr lang="pl-PL"/>
              <a:t> </a:t>
            </a:r>
            <a:r>
              <a:rPr lang="pl-PL" err="1"/>
              <a:t>ipsum</a:t>
            </a:r>
            <a:r>
              <a:rPr lang="pl-PL"/>
              <a:t> </a:t>
            </a:r>
            <a:r>
              <a:rPr lang="pl-PL" err="1"/>
              <a:t>dolor</a:t>
            </a:r>
            <a:r>
              <a:rPr lang="pl-PL"/>
              <a:t> sit </a:t>
            </a:r>
            <a:r>
              <a:rPr lang="pl-PL" err="1"/>
              <a:t>amet</a:t>
            </a:r>
            <a:r>
              <a:rPr lang="pl-PL"/>
              <a:t>, </a:t>
            </a:r>
            <a:r>
              <a:rPr lang="pl-PL" err="1"/>
              <a:t>consectetur</a:t>
            </a:r>
            <a:r>
              <a:rPr lang="pl-PL"/>
              <a:t> </a:t>
            </a:r>
            <a:r>
              <a:rPr lang="pl-PL" err="1"/>
              <a:t>adipiscing</a:t>
            </a:r>
            <a:r>
              <a:rPr lang="pl-PL"/>
              <a:t> elit, </a:t>
            </a:r>
          </a:p>
          <a:p>
            <a:pPr lvl="0"/>
            <a:r>
              <a:rPr lang="pl-PL" err="1"/>
              <a:t>Sed</a:t>
            </a:r>
            <a:r>
              <a:rPr lang="pl-PL"/>
              <a:t> do </a:t>
            </a:r>
            <a:r>
              <a:rPr lang="pl-PL" err="1"/>
              <a:t>eiusmod</a:t>
            </a:r>
            <a:r>
              <a:rPr lang="pl-PL"/>
              <a:t> </a:t>
            </a:r>
            <a:r>
              <a:rPr lang="pl-PL" err="1"/>
              <a:t>tempor</a:t>
            </a:r>
            <a:r>
              <a:rPr lang="pl-PL"/>
              <a:t> </a:t>
            </a:r>
            <a:r>
              <a:rPr lang="pl-PL" err="1"/>
              <a:t>incididunt</a:t>
            </a:r>
            <a:r>
              <a:rPr lang="pl-PL"/>
              <a:t> </a:t>
            </a:r>
            <a:r>
              <a:rPr lang="pl-PL" err="1"/>
              <a:t>ut</a:t>
            </a:r>
            <a:r>
              <a:rPr lang="pl-PL"/>
              <a:t> </a:t>
            </a:r>
            <a:r>
              <a:rPr lang="pl-PL" err="1"/>
              <a:t>labore</a:t>
            </a:r>
            <a:r>
              <a:rPr lang="pl-PL"/>
              <a:t> et </a:t>
            </a:r>
            <a:r>
              <a:rPr lang="pl-PL" err="1"/>
              <a:t>dolore</a:t>
            </a:r>
            <a:r>
              <a:rPr lang="pl-PL"/>
              <a:t> </a:t>
            </a:r>
            <a:r>
              <a:rPr lang="pl-PL" err="1"/>
              <a:t>magna</a:t>
            </a:r>
            <a:r>
              <a:rPr lang="pl-PL"/>
              <a:t> </a:t>
            </a:r>
            <a:r>
              <a:rPr lang="pl-PL" err="1"/>
              <a:t>aliqua</a:t>
            </a:r>
            <a:r>
              <a:rPr lang="pl-PL"/>
              <a:t>. </a:t>
            </a:r>
            <a:r>
              <a:rPr lang="pl-PL" err="1"/>
              <a:t>Ut</a:t>
            </a:r>
            <a:r>
              <a:rPr lang="pl-PL"/>
              <a:t> </a:t>
            </a:r>
            <a:r>
              <a:rPr lang="pl-PL" err="1"/>
              <a:t>enim</a:t>
            </a:r>
            <a:r>
              <a:rPr lang="pl-PL"/>
              <a:t> ad </a:t>
            </a:r>
            <a:r>
              <a:rPr lang="pl-PL" err="1"/>
              <a:t>minim</a:t>
            </a:r>
            <a:r>
              <a:rPr lang="pl-PL"/>
              <a:t> </a:t>
            </a:r>
            <a:r>
              <a:rPr lang="pl-PL" err="1"/>
              <a:t>veniam</a:t>
            </a:r>
            <a:r>
              <a:rPr lang="pl-PL"/>
              <a:t>, </a:t>
            </a:r>
            <a:r>
              <a:rPr lang="pl-PL" err="1"/>
              <a:t>quis</a:t>
            </a:r>
            <a:r>
              <a:rPr lang="pl-PL"/>
              <a:t> </a:t>
            </a:r>
            <a:r>
              <a:rPr lang="pl-PL" err="1"/>
              <a:t>nostrud</a:t>
            </a:r>
            <a:r>
              <a:rPr lang="pl-PL"/>
              <a:t> </a:t>
            </a:r>
          </a:p>
          <a:p>
            <a:pPr lvl="0"/>
            <a:r>
              <a:rPr lang="pl-PL" err="1"/>
              <a:t>Exercitation</a:t>
            </a:r>
            <a:r>
              <a:rPr lang="pl-PL"/>
              <a:t> </a:t>
            </a:r>
            <a:r>
              <a:rPr lang="pl-PL" err="1"/>
              <a:t>ullamco</a:t>
            </a:r>
            <a:r>
              <a:rPr lang="pl-PL"/>
              <a:t> </a:t>
            </a:r>
            <a:r>
              <a:rPr lang="pl-PL" err="1"/>
              <a:t>laboris</a:t>
            </a:r>
            <a:r>
              <a:rPr lang="pl-PL"/>
              <a:t> </a:t>
            </a:r>
            <a:r>
              <a:rPr lang="pl-PL" err="1"/>
              <a:t>nisi</a:t>
            </a:r>
            <a:r>
              <a:rPr lang="pl-PL"/>
              <a:t> </a:t>
            </a:r>
            <a:r>
              <a:rPr lang="pl-PL" err="1"/>
              <a:t>ut</a:t>
            </a:r>
            <a:r>
              <a:rPr lang="pl-PL"/>
              <a:t> </a:t>
            </a:r>
            <a:r>
              <a:rPr lang="pl-PL" err="1"/>
              <a:t>aliquip</a:t>
            </a:r>
            <a:r>
              <a:rPr lang="pl-PL"/>
              <a:t> ex </a:t>
            </a:r>
            <a:r>
              <a:rPr lang="pl-PL" err="1"/>
              <a:t>ea</a:t>
            </a:r>
            <a:r>
              <a:rPr lang="pl-PL"/>
              <a:t> </a:t>
            </a:r>
            <a:r>
              <a:rPr lang="pl-PL" err="1"/>
              <a:t>commodo</a:t>
            </a:r>
            <a:r>
              <a:rPr lang="pl-PL"/>
              <a:t> </a:t>
            </a:r>
            <a:r>
              <a:rPr lang="pl-PL" err="1"/>
              <a:t>consequat</a:t>
            </a:r>
            <a:r>
              <a:rPr lang="pl-PL"/>
              <a:t>. </a:t>
            </a:r>
            <a:r>
              <a:rPr lang="pl-PL" err="1"/>
              <a:t>Duis</a:t>
            </a:r>
            <a:r>
              <a:rPr lang="pl-PL"/>
              <a:t> </a:t>
            </a:r>
            <a:r>
              <a:rPr lang="pl-PL" err="1"/>
              <a:t>aute</a:t>
            </a:r>
            <a:r>
              <a:rPr lang="pl-PL"/>
              <a:t> </a:t>
            </a:r>
            <a:r>
              <a:rPr lang="pl-PL" err="1"/>
              <a:t>irure</a:t>
            </a:r>
            <a:r>
              <a:rPr lang="pl-PL"/>
              <a:t> </a:t>
            </a:r>
            <a:r>
              <a:rPr lang="pl-PL" err="1"/>
              <a:t>dolor</a:t>
            </a:r>
            <a:r>
              <a:rPr lang="pl-PL"/>
              <a:t> in </a:t>
            </a:r>
            <a:r>
              <a:rPr lang="pl-PL" err="1"/>
              <a:t>reprehenderit</a:t>
            </a:r>
            <a:r>
              <a:rPr lang="pl-PL"/>
              <a:t> in </a:t>
            </a:r>
            <a:r>
              <a:rPr lang="pl-PL" err="1"/>
              <a:t>voluptate</a:t>
            </a:r>
            <a:r>
              <a:rPr lang="pl-PL"/>
              <a:t> </a:t>
            </a:r>
            <a:r>
              <a:rPr lang="pl-PL" err="1"/>
              <a:t>velit</a:t>
            </a:r>
            <a:r>
              <a:rPr lang="pl-PL"/>
              <a:t> </a:t>
            </a:r>
            <a:r>
              <a:rPr lang="pl-PL" err="1"/>
              <a:t>esse</a:t>
            </a:r>
            <a:r>
              <a:rPr lang="pl-PL"/>
              <a:t> </a:t>
            </a:r>
            <a:r>
              <a:rPr lang="pl-PL" err="1"/>
              <a:t>cillum</a:t>
            </a:r>
            <a:endParaRPr lang="pl-PL"/>
          </a:p>
          <a:p>
            <a:pPr lvl="0"/>
            <a:r>
              <a:rPr lang="pl-PL" err="1"/>
              <a:t>Dolore</a:t>
            </a:r>
            <a:r>
              <a:rPr lang="pl-PL"/>
              <a:t> </a:t>
            </a:r>
            <a:r>
              <a:rPr lang="pl-PL" err="1"/>
              <a:t>eu</a:t>
            </a:r>
            <a:r>
              <a:rPr lang="pl-PL"/>
              <a:t> </a:t>
            </a:r>
            <a:r>
              <a:rPr lang="pl-PL" err="1"/>
              <a:t>fugiat</a:t>
            </a:r>
            <a:r>
              <a:rPr lang="pl-PL"/>
              <a:t> </a:t>
            </a:r>
            <a:r>
              <a:rPr lang="pl-PL" err="1"/>
              <a:t>nulla</a:t>
            </a:r>
            <a:r>
              <a:rPr lang="pl-PL"/>
              <a:t> </a:t>
            </a:r>
            <a:r>
              <a:rPr lang="pl-PL" err="1"/>
              <a:t>pariatur</a:t>
            </a:r>
            <a:r>
              <a:rPr lang="pl-PL"/>
              <a:t>. </a:t>
            </a:r>
          </a:p>
        </p:txBody>
      </p:sp>
      <p:pic>
        <p:nvPicPr>
          <p:cNvPr id="6" name="Obraz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8" name="Obraz 7">
            <a:extLst>
              <a:ext uri="{FF2B5EF4-FFF2-40B4-BE49-F238E27FC236}">
                <a16:creationId xmlns:a16="http://schemas.microsoft.com/office/drawing/2014/main" id="{8583F7A4-8B87-654B-A5B9-5C45831F3ED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
        <p:nvSpPr>
          <p:cNvPr id="7" name="Prostokąt 6">
            <a:extLst>
              <a:ext uri="{FF2B5EF4-FFF2-40B4-BE49-F238E27FC236}">
                <a16:creationId xmlns:a16="http://schemas.microsoft.com/office/drawing/2014/main" id="{8B01609E-529E-474C-AF4A-CF93B51986FB}"/>
              </a:ext>
            </a:extLst>
          </p:cNvPr>
          <p:cNvSpPr/>
          <p:nvPr userDrawn="1"/>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pic>
        <p:nvPicPr>
          <p:cNvPr id="9" name="Obraz 8">
            <a:extLst>
              <a:ext uri="{FF2B5EF4-FFF2-40B4-BE49-F238E27FC236}">
                <a16:creationId xmlns:a16="http://schemas.microsoft.com/office/drawing/2014/main" id="{F6E598E2-BAA3-FD47-A124-53F25281CA7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10" name="Obraz 9">
            <a:extLst>
              <a:ext uri="{FF2B5EF4-FFF2-40B4-BE49-F238E27FC236}">
                <a16:creationId xmlns:a16="http://schemas.microsoft.com/office/drawing/2014/main" id="{6DF40341-0985-B54D-B51A-8896605995A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2449287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kst numerowany po prawej">
    <p:spTree>
      <p:nvGrpSpPr>
        <p:cNvPr id="1" name=""/>
        <p:cNvGrpSpPr/>
        <p:nvPr/>
      </p:nvGrpSpPr>
      <p:grpSpPr>
        <a:xfrm>
          <a:off x="0" y="0"/>
          <a:ext cx="0" cy="0"/>
          <a:chOff x="0" y="0"/>
          <a:chExt cx="0" cy="0"/>
        </a:xfrm>
      </p:grpSpPr>
      <p:sp>
        <p:nvSpPr>
          <p:cNvPr id="8" name="Prostokąt 7"/>
          <p:cNvSpPr/>
          <p:nvPr/>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10" name="Symbol zastępczy zawartości 14"/>
          <p:cNvSpPr>
            <a:spLocks noGrp="1"/>
          </p:cNvSpPr>
          <p:nvPr>
            <p:ph sz="quarter" idx="10" hasCustomPrompt="1"/>
          </p:nvPr>
        </p:nvSpPr>
        <p:spPr>
          <a:xfrm>
            <a:off x="6849316" y="761810"/>
            <a:ext cx="4386262" cy="654050"/>
          </a:xfrm>
          <a:prstGeom prst="rect">
            <a:avLst/>
          </a:prstGeom>
        </p:spPr>
        <p:txBody>
          <a:bodyPr/>
          <a:lstStyle>
            <a:lvl1pPr marL="0" indent="0" algn="l">
              <a:buNone/>
              <a:defRPr sz="3600">
                <a:latin typeface="+mn-lt"/>
              </a:defRPr>
            </a:lvl1pPr>
            <a:lvl2pPr marL="457200" indent="0" algn="l">
              <a:buNone/>
              <a:defRPr sz="3600">
                <a:latin typeface="+mj-lt"/>
              </a:defRPr>
            </a:lvl2pPr>
            <a:lvl3pPr marL="914400" indent="0" algn="l">
              <a:buNone/>
              <a:defRPr sz="3600">
                <a:latin typeface="+mj-lt"/>
              </a:defRPr>
            </a:lvl3pPr>
            <a:lvl4pPr marL="1371600" indent="0" algn="l">
              <a:buNone/>
              <a:defRPr sz="3600">
                <a:latin typeface="+mj-lt"/>
              </a:defRPr>
            </a:lvl4pPr>
            <a:lvl5pPr marL="1828800" indent="0" algn="l">
              <a:buNone/>
              <a:defRPr sz="3600">
                <a:latin typeface="+mj-lt"/>
              </a:defRPr>
            </a:lvl5pPr>
          </a:lstStyle>
          <a:p>
            <a:pPr lvl="0"/>
            <a:r>
              <a:rPr lang="pl-PL"/>
              <a:t>Edytuj nagłówek</a:t>
            </a:r>
          </a:p>
        </p:txBody>
      </p:sp>
      <p:sp>
        <p:nvSpPr>
          <p:cNvPr id="11" name="Symbol zastępczy zawartości 16"/>
          <p:cNvSpPr>
            <a:spLocks noGrp="1"/>
          </p:cNvSpPr>
          <p:nvPr>
            <p:ph sz="quarter" idx="11" hasCustomPrompt="1"/>
          </p:nvPr>
        </p:nvSpPr>
        <p:spPr>
          <a:xfrm>
            <a:off x="6850063" y="1641290"/>
            <a:ext cx="4524375" cy="3414713"/>
          </a:xfrm>
          <a:prstGeom prst="rect">
            <a:avLst/>
          </a:prstGeom>
        </p:spPr>
        <p:txBody>
          <a:bodyPr/>
          <a:lstStyle>
            <a:lvl1pPr marL="342900" indent="-342900" algn="l">
              <a:buFont typeface="+mj-lt"/>
              <a:buAutoNum type="arabicPeriod"/>
              <a:defRPr sz="1800"/>
            </a:lvl1pPr>
            <a:lvl2pPr marL="457200" indent="0" algn="l">
              <a:buNone/>
              <a:defRPr sz="1800"/>
            </a:lvl2pPr>
            <a:lvl3pPr marL="914400" indent="0" algn="l">
              <a:buNone/>
              <a:defRPr sz="1800"/>
            </a:lvl3pPr>
            <a:lvl4pPr marL="1371600" indent="0" algn="l">
              <a:buNone/>
              <a:defRPr sz="1800"/>
            </a:lvl4pPr>
            <a:lvl5pPr marL="1828800" indent="0" algn="l">
              <a:buNone/>
              <a:defRPr sz="1800"/>
            </a:lvl5pPr>
          </a:lstStyle>
          <a:p>
            <a:pPr lvl="0"/>
            <a:r>
              <a:rPr lang="pl-PL"/>
              <a:t>Kliknij, aby edytować treść. </a:t>
            </a:r>
          </a:p>
          <a:p>
            <a:pPr lvl="0"/>
            <a:r>
              <a:rPr lang="pl-PL" err="1"/>
              <a:t>Lorem</a:t>
            </a:r>
            <a:r>
              <a:rPr lang="pl-PL"/>
              <a:t> </a:t>
            </a:r>
            <a:r>
              <a:rPr lang="pl-PL" err="1"/>
              <a:t>ipsum</a:t>
            </a:r>
            <a:r>
              <a:rPr lang="pl-PL"/>
              <a:t> </a:t>
            </a:r>
            <a:r>
              <a:rPr lang="pl-PL" err="1"/>
              <a:t>dolor</a:t>
            </a:r>
            <a:r>
              <a:rPr lang="pl-PL"/>
              <a:t> sit </a:t>
            </a:r>
            <a:r>
              <a:rPr lang="pl-PL" err="1"/>
              <a:t>amet</a:t>
            </a:r>
            <a:r>
              <a:rPr lang="pl-PL"/>
              <a:t>, </a:t>
            </a:r>
            <a:r>
              <a:rPr lang="pl-PL" err="1"/>
              <a:t>consectetur</a:t>
            </a:r>
            <a:r>
              <a:rPr lang="pl-PL"/>
              <a:t> </a:t>
            </a:r>
            <a:r>
              <a:rPr lang="pl-PL" err="1"/>
              <a:t>adipiscing</a:t>
            </a:r>
            <a:r>
              <a:rPr lang="pl-PL"/>
              <a:t> elit, </a:t>
            </a:r>
          </a:p>
          <a:p>
            <a:pPr lvl="0"/>
            <a:r>
              <a:rPr lang="pl-PL" err="1"/>
              <a:t>Sed</a:t>
            </a:r>
            <a:r>
              <a:rPr lang="pl-PL"/>
              <a:t> do </a:t>
            </a:r>
            <a:r>
              <a:rPr lang="pl-PL" err="1"/>
              <a:t>eiusmod</a:t>
            </a:r>
            <a:r>
              <a:rPr lang="pl-PL"/>
              <a:t> </a:t>
            </a:r>
            <a:r>
              <a:rPr lang="pl-PL" err="1"/>
              <a:t>tempor</a:t>
            </a:r>
            <a:r>
              <a:rPr lang="pl-PL"/>
              <a:t> </a:t>
            </a:r>
            <a:r>
              <a:rPr lang="pl-PL" err="1"/>
              <a:t>incididunt</a:t>
            </a:r>
            <a:r>
              <a:rPr lang="pl-PL"/>
              <a:t> </a:t>
            </a:r>
            <a:r>
              <a:rPr lang="pl-PL" err="1"/>
              <a:t>ut</a:t>
            </a:r>
            <a:r>
              <a:rPr lang="pl-PL"/>
              <a:t> </a:t>
            </a:r>
            <a:r>
              <a:rPr lang="pl-PL" err="1"/>
              <a:t>labore</a:t>
            </a:r>
            <a:r>
              <a:rPr lang="pl-PL"/>
              <a:t> et </a:t>
            </a:r>
            <a:r>
              <a:rPr lang="pl-PL" err="1"/>
              <a:t>dolore</a:t>
            </a:r>
            <a:r>
              <a:rPr lang="pl-PL"/>
              <a:t> </a:t>
            </a:r>
            <a:r>
              <a:rPr lang="pl-PL" err="1"/>
              <a:t>magna</a:t>
            </a:r>
            <a:r>
              <a:rPr lang="pl-PL"/>
              <a:t> </a:t>
            </a:r>
            <a:r>
              <a:rPr lang="pl-PL" err="1"/>
              <a:t>aliqua</a:t>
            </a:r>
            <a:r>
              <a:rPr lang="pl-PL"/>
              <a:t>. </a:t>
            </a:r>
            <a:r>
              <a:rPr lang="pl-PL" err="1"/>
              <a:t>Ut</a:t>
            </a:r>
            <a:r>
              <a:rPr lang="pl-PL"/>
              <a:t> </a:t>
            </a:r>
            <a:r>
              <a:rPr lang="pl-PL" err="1"/>
              <a:t>enim</a:t>
            </a:r>
            <a:r>
              <a:rPr lang="pl-PL"/>
              <a:t> ad </a:t>
            </a:r>
            <a:r>
              <a:rPr lang="pl-PL" err="1"/>
              <a:t>minim</a:t>
            </a:r>
            <a:r>
              <a:rPr lang="pl-PL"/>
              <a:t> </a:t>
            </a:r>
            <a:r>
              <a:rPr lang="pl-PL" err="1"/>
              <a:t>veniam</a:t>
            </a:r>
            <a:r>
              <a:rPr lang="pl-PL"/>
              <a:t>, </a:t>
            </a:r>
            <a:r>
              <a:rPr lang="pl-PL" err="1"/>
              <a:t>quis</a:t>
            </a:r>
            <a:r>
              <a:rPr lang="pl-PL"/>
              <a:t> </a:t>
            </a:r>
            <a:r>
              <a:rPr lang="pl-PL" err="1"/>
              <a:t>nostrud</a:t>
            </a:r>
            <a:r>
              <a:rPr lang="pl-PL"/>
              <a:t> </a:t>
            </a:r>
          </a:p>
          <a:p>
            <a:pPr lvl="0"/>
            <a:r>
              <a:rPr lang="pl-PL" err="1"/>
              <a:t>Exercitation</a:t>
            </a:r>
            <a:r>
              <a:rPr lang="pl-PL"/>
              <a:t> </a:t>
            </a:r>
            <a:r>
              <a:rPr lang="pl-PL" err="1"/>
              <a:t>ullamco</a:t>
            </a:r>
            <a:r>
              <a:rPr lang="pl-PL"/>
              <a:t> </a:t>
            </a:r>
            <a:r>
              <a:rPr lang="pl-PL" err="1"/>
              <a:t>laboris</a:t>
            </a:r>
            <a:r>
              <a:rPr lang="pl-PL"/>
              <a:t> </a:t>
            </a:r>
            <a:r>
              <a:rPr lang="pl-PL" err="1"/>
              <a:t>nisi</a:t>
            </a:r>
            <a:r>
              <a:rPr lang="pl-PL"/>
              <a:t> </a:t>
            </a:r>
            <a:r>
              <a:rPr lang="pl-PL" err="1"/>
              <a:t>ut</a:t>
            </a:r>
            <a:r>
              <a:rPr lang="pl-PL"/>
              <a:t> </a:t>
            </a:r>
            <a:r>
              <a:rPr lang="pl-PL" err="1"/>
              <a:t>aliquip</a:t>
            </a:r>
            <a:r>
              <a:rPr lang="pl-PL"/>
              <a:t> ex </a:t>
            </a:r>
            <a:r>
              <a:rPr lang="pl-PL" err="1"/>
              <a:t>ea</a:t>
            </a:r>
            <a:r>
              <a:rPr lang="pl-PL"/>
              <a:t> </a:t>
            </a:r>
            <a:r>
              <a:rPr lang="pl-PL" err="1"/>
              <a:t>commodo</a:t>
            </a:r>
            <a:r>
              <a:rPr lang="pl-PL"/>
              <a:t> </a:t>
            </a:r>
            <a:r>
              <a:rPr lang="pl-PL" err="1"/>
              <a:t>consequat</a:t>
            </a:r>
            <a:r>
              <a:rPr lang="pl-PL"/>
              <a:t>. </a:t>
            </a:r>
            <a:r>
              <a:rPr lang="pl-PL" err="1"/>
              <a:t>Duis</a:t>
            </a:r>
            <a:r>
              <a:rPr lang="pl-PL"/>
              <a:t> </a:t>
            </a:r>
            <a:r>
              <a:rPr lang="pl-PL" err="1"/>
              <a:t>aute</a:t>
            </a:r>
            <a:r>
              <a:rPr lang="pl-PL"/>
              <a:t> </a:t>
            </a:r>
            <a:r>
              <a:rPr lang="pl-PL" err="1"/>
              <a:t>irure</a:t>
            </a:r>
            <a:r>
              <a:rPr lang="pl-PL"/>
              <a:t> </a:t>
            </a:r>
            <a:r>
              <a:rPr lang="pl-PL" err="1"/>
              <a:t>dolor</a:t>
            </a:r>
            <a:r>
              <a:rPr lang="pl-PL"/>
              <a:t> in </a:t>
            </a:r>
            <a:r>
              <a:rPr lang="pl-PL" err="1"/>
              <a:t>reprehenderit</a:t>
            </a:r>
            <a:r>
              <a:rPr lang="pl-PL"/>
              <a:t> in </a:t>
            </a:r>
            <a:r>
              <a:rPr lang="pl-PL" err="1"/>
              <a:t>voluptate</a:t>
            </a:r>
            <a:r>
              <a:rPr lang="pl-PL"/>
              <a:t> </a:t>
            </a:r>
            <a:r>
              <a:rPr lang="pl-PL" err="1"/>
              <a:t>velit</a:t>
            </a:r>
            <a:r>
              <a:rPr lang="pl-PL"/>
              <a:t> </a:t>
            </a:r>
            <a:r>
              <a:rPr lang="pl-PL" err="1"/>
              <a:t>esse</a:t>
            </a:r>
            <a:r>
              <a:rPr lang="pl-PL"/>
              <a:t> </a:t>
            </a:r>
            <a:r>
              <a:rPr lang="pl-PL" err="1"/>
              <a:t>cillum</a:t>
            </a:r>
            <a:endParaRPr lang="pl-PL"/>
          </a:p>
          <a:p>
            <a:pPr lvl="0"/>
            <a:r>
              <a:rPr lang="pl-PL" err="1"/>
              <a:t>Dolore</a:t>
            </a:r>
            <a:r>
              <a:rPr lang="pl-PL"/>
              <a:t> </a:t>
            </a:r>
            <a:r>
              <a:rPr lang="pl-PL" err="1"/>
              <a:t>eu</a:t>
            </a:r>
            <a:r>
              <a:rPr lang="pl-PL"/>
              <a:t> </a:t>
            </a:r>
            <a:r>
              <a:rPr lang="pl-PL" err="1"/>
              <a:t>fugiat</a:t>
            </a:r>
            <a:r>
              <a:rPr lang="pl-PL"/>
              <a:t> </a:t>
            </a:r>
            <a:r>
              <a:rPr lang="pl-PL" err="1"/>
              <a:t>nulla</a:t>
            </a:r>
            <a:r>
              <a:rPr lang="pl-PL"/>
              <a:t> </a:t>
            </a:r>
            <a:r>
              <a:rPr lang="pl-PL" err="1"/>
              <a:t>pariatur</a:t>
            </a:r>
            <a:r>
              <a:rPr lang="pl-PL"/>
              <a:t>. </a:t>
            </a:r>
          </a:p>
        </p:txBody>
      </p:sp>
      <p:pic>
        <p:nvPicPr>
          <p:cNvPr id="6" name="Obraz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9" name="Obraz 8">
            <a:extLst>
              <a:ext uri="{FF2B5EF4-FFF2-40B4-BE49-F238E27FC236}">
                <a16:creationId xmlns:a16="http://schemas.microsoft.com/office/drawing/2014/main" id="{6F7FD46F-7546-6944-87F5-4D5A5E26F09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
        <p:nvSpPr>
          <p:cNvPr id="7" name="Prostokąt 6">
            <a:extLst>
              <a:ext uri="{FF2B5EF4-FFF2-40B4-BE49-F238E27FC236}">
                <a16:creationId xmlns:a16="http://schemas.microsoft.com/office/drawing/2014/main" id="{19F150D4-4B89-1943-92D1-9A019DFCFECF}"/>
              </a:ext>
            </a:extLst>
          </p:cNvPr>
          <p:cNvSpPr/>
          <p:nvPr userDrawn="1"/>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pic>
        <p:nvPicPr>
          <p:cNvPr id="12" name="Obraz 11">
            <a:extLst>
              <a:ext uri="{FF2B5EF4-FFF2-40B4-BE49-F238E27FC236}">
                <a16:creationId xmlns:a16="http://schemas.microsoft.com/office/drawing/2014/main" id="{155E3AC3-9E9B-CE4A-857F-F7D4882C98C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13" name="Obraz 12">
            <a:extLst>
              <a:ext uri="{FF2B5EF4-FFF2-40B4-BE49-F238E27FC236}">
                <a16:creationId xmlns:a16="http://schemas.microsoft.com/office/drawing/2014/main" id="{F27F59C7-BB51-3842-A5AD-CAAE38E1CB2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994485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kst na dole">
    <p:spTree>
      <p:nvGrpSpPr>
        <p:cNvPr id="1" name=""/>
        <p:cNvGrpSpPr/>
        <p:nvPr/>
      </p:nvGrpSpPr>
      <p:grpSpPr>
        <a:xfrm>
          <a:off x="0" y="0"/>
          <a:ext cx="0" cy="0"/>
          <a:chOff x="0" y="0"/>
          <a:chExt cx="0" cy="0"/>
        </a:xfrm>
      </p:grpSpPr>
      <p:sp>
        <p:nvSpPr>
          <p:cNvPr id="11" name="Prostokąt 10"/>
          <p:cNvSpPr/>
          <p:nvPr/>
        </p:nvSpPr>
        <p:spPr>
          <a:xfrm>
            <a:off x="0" y="0"/>
            <a:ext cx="12192000" cy="3468914"/>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16" name="Symbol zastępczy zawartości 15"/>
          <p:cNvSpPr>
            <a:spLocks noGrp="1"/>
          </p:cNvSpPr>
          <p:nvPr>
            <p:ph sz="quarter" idx="10" hasCustomPrompt="1"/>
          </p:nvPr>
        </p:nvSpPr>
        <p:spPr>
          <a:xfrm>
            <a:off x="753035" y="4186145"/>
            <a:ext cx="9915525" cy="520326"/>
          </a:xfrm>
          <a:prstGeom prst="rect">
            <a:avLst/>
          </a:prstGeom>
        </p:spPr>
        <p:txBody>
          <a:bodyPr/>
          <a:lstStyle>
            <a:lvl1pPr marL="0" indent="0">
              <a:buNone/>
              <a:defRPr sz="3600" baseline="0">
                <a:latin typeface="+mn-lt"/>
              </a:defRPr>
            </a:lvl1pPr>
          </a:lstStyle>
          <a:p>
            <a:pPr lvl="0"/>
            <a:r>
              <a:rPr lang="pl-PL"/>
              <a:t>Edytuj nagłówek slajdu</a:t>
            </a:r>
          </a:p>
        </p:txBody>
      </p:sp>
      <p:sp>
        <p:nvSpPr>
          <p:cNvPr id="18" name="Symbol zastępczy zawartości 17"/>
          <p:cNvSpPr>
            <a:spLocks noGrp="1"/>
          </p:cNvSpPr>
          <p:nvPr>
            <p:ph sz="quarter" idx="11" hasCustomPrompt="1"/>
          </p:nvPr>
        </p:nvSpPr>
        <p:spPr>
          <a:xfrm>
            <a:off x="753316" y="4902382"/>
            <a:ext cx="9431337" cy="996950"/>
          </a:xfrm>
          <a:prstGeom prst="rect">
            <a:avLst/>
          </a:prstGeom>
        </p:spPr>
        <p:txBody>
          <a:bodyPr/>
          <a:lstStyle>
            <a:lvl1pPr marL="0" indent="0">
              <a:buNone/>
              <a:defRPr sz="1800"/>
            </a:lvl1pPr>
          </a:lstStyle>
          <a:p>
            <a:pPr lvl="0"/>
            <a:r>
              <a:rPr lang="pl-PL"/>
              <a:t>Kliknij aby edytować treść slajdu</a:t>
            </a:r>
          </a:p>
        </p:txBody>
      </p:sp>
      <p:pic>
        <p:nvPicPr>
          <p:cNvPr id="6" name="Obraz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8" name="Obraz 7">
            <a:extLst>
              <a:ext uri="{FF2B5EF4-FFF2-40B4-BE49-F238E27FC236}">
                <a16:creationId xmlns:a16="http://schemas.microsoft.com/office/drawing/2014/main" id="{63BAE526-2C10-DD4C-89A8-35EB4A30F7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
        <p:nvSpPr>
          <p:cNvPr id="7" name="Prostokąt 6">
            <a:extLst>
              <a:ext uri="{FF2B5EF4-FFF2-40B4-BE49-F238E27FC236}">
                <a16:creationId xmlns:a16="http://schemas.microsoft.com/office/drawing/2014/main" id="{C76FE964-7B4B-7E4D-867C-A20F0210B654}"/>
              </a:ext>
            </a:extLst>
          </p:cNvPr>
          <p:cNvSpPr/>
          <p:nvPr userDrawn="1"/>
        </p:nvSpPr>
        <p:spPr>
          <a:xfrm>
            <a:off x="0" y="0"/>
            <a:ext cx="12192000" cy="3468914"/>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pic>
        <p:nvPicPr>
          <p:cNvPr id="9" name="Obraz 8">
            <a:extLst>
              <a:ext uri="{FF2B5EF4-FFF2-40B4-BE49-F238E27FC236}">
                <a16:creationId xmlns:a16="http://schemas.microsoft.com/office/drawing/2014/main" id="{F62F9FE8-6282-6647-B81E-245EA784AAC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10" name="Obraz 9">
            <a:extLst>
              <a:ext uri="{FF2B5EF4-FFF2-40B4-BE49-F238E27FC236}">
                <a16:creationId xmlns:a16="http://schemas.microsoft.com/office/drawing/2014/main" id="{BE044681-A22F-2D42-8E0B-152AEE0F12EA}"/>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2098841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eść na całej stronie">
    <p:spTree>
      <p:nvGrpSpPr>
        <p:cNvPr id="1" name=""/>
        <p:cNvGrpSpPr/>
        <p:nvPr/>
      </p:nvGrpSpPr>
      <p:grpSpPr>
        <a:xfrm>
          <a:off x="0" y="0"/>
          <a:ext cx="0" cy="0"/>
          <a:chOff x="0" y="0"/>
          <a:chExt cx="0" cy="0"/>
        </a:xfrm>
      </p:grpSpPr>
      <p:sp>
        <p:nvSpPr>
          <p:cNvPr id="12" name="Symbol zastępczy zawartości 11"/>
          <p:cNvSpPr>
            <a:spLocks noGrp="1"/>
          </p:cNvSpPr>
          <p:nvPr>
            <p:ph sz="quarter" idx="10" hasCustomPrompt="1"/>
          </p:nvPr>
        </p:nvSpPr>
        <p:spPr>
          <a:xfrm>
            <a:off x="743978" y="761441"/>
            <a:ext cx="10721975" cy="583266"/>
          </a:xfrm>
          <a:prstGeom prst="rect">
            <a:avLst/>
          </a:prstGeom>
        </p:spPr>
        <p:txBody>
          <a:bodyPr/>
          <a:lstStyle>
            <a:lvl1pPr marL="0" indent="0">
              <a:buNone/>
              <a:defRPr sz="3600">
                <a:latin typeface="+mn-lt"/>
              </a:defRPr>
            </a:lvl1pPr>
          </a:lstStyle>
          <a:p>
            <a:pPr lvl="0"/>
            <a:r>
              <a:rPr lang="pl-PL"/>
              <a:t>Kliknij aby edytować tytuł slajdu</a:t>
            </a:r>
          </a:p>
        </p:txBody>
      </p:sp>
      <p:sp>
        <p:nvSpPr>
          <p:cNvPr id="13" name="Symbol zastępczy zawartości 11"/>
          <p:cNvSpPr>
            <a:spLocks noGrp="1"/>
          </p:cNvSpPr>
          <p:nvPr>
            <p:ph sz="quarter" idx="11" hasCustomPrompt="1"/>
          </p:nvPr>
        </p:nvSpPr>
        <p:spPr>
          <a:xfrm>
            <a:off x="752942" y="1639979"/>
            <a:ext cx="10721975" cy="3317503"/>
          </a:xfrm>
          <a:prstGeom prst="rect">
            <a:avLst/>
          </a:prstGeom>
        </p:spPr>
        <p:txBody>
          <a:bodyPr/>
          <a:lstStyle>
            <a:lvl1pPr marL="0" indent="0">
              <a:buNone/>
              <a:defRPr sz="1800">
                <a:latin typeface="+mn-lt"/>
              </a:defRPr>
            </a:lvl1pPr>
          </a:lstStyle>
          <a:p>
            <a:pPr lvl="0"/>
            <a:r>
              <a:rPr lang="pl-PL"/>
              <a:t>Kliknij aby edytować treść slajdu</a:t>
            </a:r>
          </a:p>
        </p:txBody>
      </p:sp>
      <p:pic>
        <p:nvPicPr>
          <p:cNvPr id="5" name="Obraz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7" name="Obraz 6">
            <a:extLst>
              <a:ext uri="{FF2B5EF4-FFF2-40B4-BE49-F238E27FC236}">
                <a16:creationId xmlns:a16="http://schemas.microsoft.com/office/drawing/2014/main" id="{6132E1F7-B06A-CC4A-BCB3-355DAF85BFC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pic>
        <p:nvPicPr>
          <p:cNvPr id="6" name="Obraz 5">
            <a:extLst>
              <a:ext uri="{FF2B5EF4-FFF2-40B4-BE49-F238E27FC236}">
                <a16:creationId xmlns:a16="http://schemas.microsoft.com/office/drawing/2014/main" id="{804179DB-2C35-224E-B2C7-3A2AF484820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8" name="Obraz 7">
            <a:extLst>
              <a:ext uri="{FF2B5EF4-FFF2-40B4-BE49-F238E27FC236}">
                <a16:creationId xmlns:a16="http://schemas.microsoft.com/office/drawing/2014/main" id="{EE0E3B90-9020-4C40-9A84-B4572B643190}"/>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24497945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eść w dwóch kolumnach">
    <p:spTree>
      <p:nvGrpSpPr>
        <p:cNvPr id="1" name=""/>
        <p:cNvGrpSpPr/>
        <p:nvPr/>
      </p:nvGrpSpPr>
      <p:grpSpPr>
        <a:xfrm>
          <a:off x="0" y="0"/>
          <a:ext cx="0" cy="0"/>
          <a:chOff x="0" y="0"/>
          <a:chExt cx="0" cy="0"/>
        </a:xfrm>
      </p:grpSpPr>
      <p:sp>
        <p:nvSpPr>
          <p:cNvPr id="12" name="Symbol zastępczy zawartości 11"/>
          <p:cNvSpPr>
            <a:spLocks noGrp="1"/>
          </p:cNvSpPr>
          <p:nvPr>
            <p:ph sz="quarter" idx="10" hasCustomPrompt="1"/>
          </p:nvPr>
        </p:nvSpPr>
        <p:spPr>
          <a:xfrm>
            <a:off x="743978" y="761441"/>
            <a:ext cx="10721975" cy="583266"/>
          </a:xfrm>
          <a:prstGeom prst="rect">
            <a:avLst/>
          </a:prstGeom>
        </p:spPr>
        <p:txBody>
          <a:bodyPr/>
          <a:lstStyle>
            <a:lvl1pPr marL="0" indent="0">
              <a:buNone/>
              <a:defRPr sz="3600">
                <a:latin typeface="+mn-lt"/>
              </a:defRPr>
            </a:lvl1pPr>
          </a:lstStyle>
          <a:p>
            <a:pPr lvl="0"/>
            <a:r>
              <a:rPr lang="pl-PL"/>
              <a:t>Kliknij aby edytować tytuł slajdu</a:t>
            </a:r>
          </a:p>
        </p:txBody>
      </p:sp>
      <p:sp>
        <p:nvSpPr>
          <p:cNvPr id="13" name="Symbol zastępczy zawartości 11"/>
          <p:cNvSpPr>
            <a:spLocks noGrp="1"/>
          </p:cNvSpPr>
          <p:nvPr>
            <p:ph sz="quarter" idx="11" hasCustomPrompt="1"/>
          </p:nvPr>
        </p:nvSpPr>
        <p:spPr>
          <a:xfrm>
            <a:off x="752942" y="1639979"/>
            <a:ext cx="4490697" cy="3317503"/>
          </a:xfrm>
          <a:prstGeom prst="rect">
            <a:avLst/>
          </a:prstGeom>
        </p:spPr>
        <p:txBody>
          <a:bodyPr/>
          <a:lstStyle>
            <a:lvl1pPr marL="0" indent="0">
              <a:buNone/>
              <a:defRPr sz="1800">
                <a:latin typeface="+mn-lt"/>
              </a:defRPr>
            </a:lvl1pPr>
          </a:lstStyle>
          <a:p>
            <a:pPr lvl="0"/>
            <a:r>
              <a:rPr lang="pl-PL"/>
              <a:t>Kliknij aby edytować treść slajdu</a:t>
            </a:r>
          </a:p>
        </p:txBody>
      </p:sp>
      <p:sp>
        <p:nvSpPr>
          <p:cNvPr id="7" name="Symbol zastępczy zawartości 11"/>
          <p:cNvSpPr>
            <a:spLocks noGrp="1"/>
          </p:cNvSpPr>
          <p:nvPr>
            <p:ph sz="quarter" idx="12" hasCustomPrompt="1"/>
          </p:nvPr>
        </p:nvSpPr>
        <p:spPr>
          <a:xfrm>
            <a:off x="6861969" y="1639978"/>
            <a:ext cx="4603984" cy="3317503"/>
          </a:xfrm>
          <a:prstGeom prst="rect">
            <a:avLst/>
          </a:prstGeom>
        </p:spPr>
        <p:txBody>
          <a:bodyPr/>
          <a:lstStyle>
            <a:lvl1pPr marL="0" indent="0">
              <a:buNone/>
              <a:defRPr sz="1800">
                <a:latin typeface="+mn-lt"/>
              </a:defRPr>
            </a:lvl1pPr>
          </a:lstStyle>
          <a:p>
            <a:pPr lvl="0"/>
            <a:r>
              <a:rPr lang="pl-PL"/>
              <a:t>Kliknij aby edytować treść slajdu</a:t>
            </a:r>
          </a:p>
        </p:txBody>
      </p:sp>
      <p:pic>
        <p:nvPicPr>
          <p:cNvPr id="6" name="Obraz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9" name="Obraz 8">
            <a:extLst>
              <a:ext uri="{FF2B5EF4-FFF2-40B4-BE49-F238E27FC236}">
                <a16:creationId xmlns:a16="http://schemas.microsoft.com/office/drawing/2014/main" id="{47E38AC2-5522-1D4C-A1AF-C057E8FCCE7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pic>
        <p:nvPicPr>
          <p:cNvPr id="8" name="Obraz 7">
            <a:extLst>
              <a:ext uri="{FF2B5EF4-FFF2-40B4-BE49-F238E27FC236}">
                <a16:creationId xmlns:a16="http://schemas.microsoft.com/office/drawing/2014/main" id="{D1D30B52-CE40-254F-8A99-B336413ED7A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10" name="Obraz 9">
            <a:extLst>
              <a:ext uri="{FF2B5EF4-FFF2-40B4-BE49-F238E27FC236}">
                <a16:creationId xmlns:a16="http://schemas.microsoft.com/office/drawing/2014/main" id="{FFC8C220-ED58-8E44-97D2-9D8D713D710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1571749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9_Slajd końcowy">
    <p:spTree>
      <p:nvGrpSpPr>
        <p:cNvPr id="1" name=""/>
        <p:cNvGrpSpPr/>
        <p:nvPr/>
      </p:nvGrpSpPr>
      <p:grpSpPr>
        <a:xfrm>
          <a:off x="0" y="0"/>
          <a:ext cx="0" cy="0"/>
          <a:chOff x="0" y="0"/>
          <a:chExt cx="0" cy="0"/>
        </a:xfrm>
      </p:grpSpPr>
      <p:sp>
        <p:nvSpPr>
          <p:cNvPr id="6" name="pole tekstowe 5"/>
          <p:cNvSpPr txBox="1"/>
          <p:nvPr/>
        </p:nvSpPr>
        <p:spPr>
          <a:xfrm>
            <a:off x="3385615" y="1739076"/>
            <a:ext cx="5437707" cy="646331"/>
          </a:xfrm>
          <a:prstGeom prst="rect">
            <a:avLst/>
          </a:prstGeom>
          <a:noFill/>
        </p:spPr>
        <p:txBody>
          <a:bodyPr wrap="none" rtlCol="0">
            <a:spAutoFit/>
          </a:bodyPr>
          <a:lstStyle/>
          <a:p>
            <a:pPr algn="ctr"/>
            <a:r>
              <a:rPr lang="pl-PL" sz="3600">
                <a:solidFill>
                  <a:srgbClr val="000000"/>
                </a:solidFill>
                <a:ea typeface="Roboto" panose="02000000000000000000" pitchFamily="2" charset="0"/>
                <a:cs typeface="Roboto Light" panose="02000000000000000000" pitchFamily="2" charset="0"/>
              </a:rPr>
              <a:t>IT dla ludzi. Ludzie dla IT.</a:t>
            </a:r>
          </a:p>
        </p:txBody>
      </p:sp>
      <p:cxnSp>
        <p:nvCxnSpPr>
          <p:cNvPr id="7" name="Łącznik prosty 6"/>
          <p:cNvCxnSpPr/>
          <p:nvPr/>
        </p:nvCxnSpPr>
        <p:spPr>
          <a:xfrm>
            <a:off x="863600" y="3927989"/>
            <a:ext cx="4377267" cy="0"/>
          </a:xfrm>
          <a:prstGeom prst="line">
            <a:avLst/>
          </a:prstGeom>
          <a:ln>
            <a:solidFill>
              <a:schemeClr val="tx2"/>
            </a:solidFill>
          </a:ln>
        </p:spPr>
        <p:style>
          <a:lnRef idx="1">
            <a:schemeClr val="accent6"/>
          </a:lnRef>
          <a:fillRef idx="0">
            <a:schemeClr val="accent6"/>
          </a:fillRef>
          <a:effectRef idx="0">
            <a:schemeClr val="accent6"/>
          </a:effectRef>
          <a:fontRef idx="minor">
            <a:schemeClr val="tx1"/>
          </a:fontRef>
        </p:style>
      </p:cxnSp>
      <p:cxnSp>
        <p:nvCxnSpPr>
          <p:cNvPr id="8" name="Łącznik prosty 7"/>
          <p:cNvCxnSpPr/>
          <p:nvPr/>
        </p:nvCxnSpPr>
        <p:spPr>
          <a:xfrm>
            <a:off x="6959600" y="3927989"/>
            <a:ext cx="4377267" cy="0"/>
          </a:xfrm>
          <a:prstGeom prst="line">
            <a:avLst/>
          </a:prstGeom>
          <a:ln>
            <a:solidFill>
              <a:schemeClr val="tx2"/>
            </a:solidFill>
          </a:ln>
        </p:spPr>
        <p:style>
          <a:lnRef idx="1">
            <a:schemeClr val="accent6"/>
          </a:lnRef>
          <a:fillRef idx="0">
            <a:schemeClr val="accent6"/>
          </a:fillRef>
          <a:effectRef idx="0">
            <a:schemeClr val="accent6"/>
          </a:effectRef>
          <a:fontRef idx="minor">
            <a:schemeClr val="tx1"/>
          </a:fontRef>
        </p:style>
      </p:cxnSp>
      <p:cxnSp>
        <p:nvCxnSpPr>
          <p:cNvPr id="9" name="Łącznik prosty 8"/>
          <p:cNvCxnSpPr/>
          <p:nvPr/>
        </p:nvCxnSpPr>
        <p:spPr>
          <a:xfrm>
            <a:off x="863600" y="5996516"/>
            <a:ext cx="10473267" cy="0"/>
          </a:xfrm>
          <a:prstGeom prst="line">
            <a:avLst/>
          </a:prstGeom>
          <a:ln>
            <a:solidFill>
              <a:schemeClr val="tx2"/>
            </a:solidFill>
          </a:ln>
        </p:spPr>
        <p:style>
          <a:lnRef idx="1">
            <a:schemeClr val="accent6"/>
          </a:lnRef>
          <a:fillRef idx="0">
            <a:schemeClr val="accent6"/>
          </a:fillRef>
          <a:effectRef idx="0">
            <a:schemeClr val="accent6"/>
          </a:effectRef>
          <a:fontRef idx="minor">
            <a:schemeClr val="tx1"/>
          </a:fontRef>
        </p:style>
      </p:cxnSp>
      <p:pic>
        <p:nvPicPr>
          <p:cNvPr id="11" name="Obraz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57081" y="3680603"/>
            <a:ext cx="494771" cy="494771"/>
          </a:xfrm>
          <a:prstGeom prst="rect">
            <a:avLst/>
          </a:prstGeom>
        </p:spPr>
      </p:pic>
      <p:sp>
        <p:nvSpPr>
          <p:cNvPr id="12" name="pole tekstowe 11"/>
          <p:cNvSpPr txBox="1"/>
          <p:nvPr/>
        </p:nvSpPr>
        <p:spPr>
          <a:xfrm>
            <a:off x="1789641" y="4546600"/>
            <a:ext cx="2853267" cy="1015663"/>
          </a:xfrm>
          <a:prstGeom prst="rect">
            <a:avLst/>
          </a:prstGeom>
          <a:noFill/>
        </p:spPr>
        <p:txBody>
          <a:bodyPr wrap="square" rtlCol="0">
            <a:spAutoFit/>
          </a:bodyPr>
          <a:lstStyle/>
          <a:p>
            <a:pPr algn="ctr"/>
            <a:r>
              <a:rPr lang="pl-PL" sz="1200" err="1">
                <a:solidFill>
                  <a:srgbClr val="000000"/>
                </a:solidFill>
                <a:ea typeface="Roboto" panose="02000000000000000000" pitchFamily="2" charset="0"/>
                <a:cs typeface="Roboto Light" panose="02000000000000000000" pitchFamily="2" charset="0"/>
              </a:rPr>
              <a:t>Billennium</a:t>
            </a:r>
            <a:r>
              <a:rPr lang="pl-PL" sz="1200">
                <a:solidFill>
                  <a:srgbClr val="000000"/>
                </a:solidFill>
                <a:ea typeface="Roboto" panose="02000000000000000000" pitchFamily="2" charset="0"/>
                <a:cs typeface="Roboto Light" panose="02000000000000000000" pitchFamily="2" charset="0"/>
              </a:rPr>
              <a:t> Sp. z o.o.</a:t>
            </a:r>
          </a:p>
          <a:p>
            <a:pPr algn="ctr"/>
            <a:endParaRPr lang="pl-PL" sz="1200">
              <a:solidFill>
                <a:srgbClr val="000000"/>
              </a:solidFill>
              <a:ea typeface="Roboto" panose="02000000000000000000" pitchFamily="2" charset="0"/>
              <a:cs typeface="Roboto Light" panose="02000000000000000000" pitchFamily="2" charset="0"/>
            </a:endParaRPr>
          </a:p>
          <a:p>
            <a:pPr algn="ctr"/>
            <a:r>
              <a:rPr lang="pl-PL" sz="1200">
                <a:solidFill>
                  <a:srgbClr val="000000"/>
                </a:solidFill>
                <a:ea typeface="Roboto" panose="02000000000000000000" pitchFamily="2" charset="0"/>
                <a:cs typeface="Roboto Light" panose="02000000000000000000" pitchFamily="2" charset="0"/>
              </a:rPr>
              <a:t>ul. Mangalia 2a</a:t>
            </a:r>
          </a:p>
          <a:p>
            <a:pPr algn="ctr"/>
            <a:r>
              <a:rPr lang="pl-PL" sz="1200">
                <a:solidFill>
                  <a:srgbClr val="000000"/>
                </a:solidFill>
                <a:ea typeface="Roboto" panose="02000000000000000000" pitchFamily="2" charset="0"/>
                <a:cs typeface="Roboto Light" panose="02000000000000000000" pitchFamily="2" charset="0"/>
              </a:rPr>
              <a:t>02-758 Warszawa</a:t>
            </a:r>
          </a:p>
          <a:p>
            <a:pPr algn="ctr"/>
            <a:r>
              <a:rPr lang="pl-PL" sz="1200">
                <a:solidFill>
                  <a:srgbClr val="000000"/>
                </a:solidFill>
                <a:ea typeface="Roboto" panose="02000000000000000000" pitchFamily="2" charset="0"/>
                <a:cs typeface="Roboto Light" panose="02000000000000000000" pitchFamily="2" charset="0"/>
              </a:rPr>
              <a:t>Poland</a:t>
            </a:r>
          </a:p>
        </p:txBody>
      </p:sp>
      <p:sp>
        <p:nvSpPr>
          <p:cNvPr id="13" name="pole tekstowe 12"/>
          <p:cNvSpPr txBox="1"/>
          <p:nvPr/>
        </p:nvSpPr>
        <p:spPr>
          <a:xfrm>
            <a:off x="7549091" y="4638932"/>
            <a:ext cx="2853267" cy="830997"/>
          </a:xfrm>
          <a:prstGeom prst="rect">
            <a:avLst/>
          </a:prstGeom>
          <a:noFill/>
        </p:spPr>
        <p:txBody>
          <a:bodyPr wrap="square" rtlCol="0">
            <a:spAutoFit/>
          </a:bodyPr>
          <a:lstStyle/>
          <a:p>
            <a:pPr algn="ctr"/>
            <a:r>
              <a:rPr lang="pl-PL" sz="1200" err="1">
                <a:solidFill>
                  <a:srgbClr val="000000"/>
                </a:solidFill>
                <a:ea typeface="Roboto" panose="02000000000000000000" pitchFamily="2" charset="0"/>
                <a:cs typeface="Roboto Light" panose="02000000000000000000" pitchFamily="2" charset="0"/>
              </a:rPr>
              <a:t>www.billennium.com</a:t>
            </a:r>
            <a:endParaRPr lang="pl-PL" sz="1200">
              <a:solidFill>
                <a:srgbClr val="000000"/>
              </a:solidFill>
              <a:ea typeface="Roboto" panose="02000000000000000000" pitchFamily="2" charset="0"/>
              <a:cs typeface="Roboto Light" panose="02000000000000000000" pitchFamily="2" charset="0"/>
            </a:endParaRPr>
          </a:p>
          <a:p>
            <a:pPr algn="ctr"/>
            <a:endParaRPr lang="pl-PL" sz="1200">
              <a:solidFill>
                <a:srgbClr val="000000"/>
              </a:solidFill>
              <a:ea typeface="Roboto" panose="02000000000000000000" pitchFamily="2" charset="0"/>
              <a:cs typeface="Roboto Light" panose="02000000000000000000" pitchFamily="2" charset="0"/>
            </a:endParaRPr>
          </a:p>
          <a:p>
            <a:pPr algn="ctr"/>
            <a:r>
              <a:rPr lang="pl-PL" sz="1200">
                <a:solidFill>
                  <a:srgbClr val="000000"/>
                </a:solidFill>
                <a:ea typeface="Roboto" panose="02000000000000000000" pitchFamily="2" charset="0"/>
                <a:cs typeface="Roboto Light" panose="02000000000000000000" pitchFamily="2" charset="0"/>
              </a:rPr>
              <a:t>+48 22 844 15 00</a:t>
            </a:r>
          </a:p>
          <a:p>
            <a:pPr algn="ctr"/>
            <a:r>
              <a:rPr lang="pl-PL" sz="1200" err="1">
                <a:solidFill>
                  <a:srgbClr val="000000"/>
                </a:solidFill>
                <a:ea typeface="Roboto" panose="02000000000000000000" pitchFamily="2" charset="0"/>
                <a:cs typeface="Roboto Light" panose="02000000000000000000" pitchFamily="2" charset="0"/>
              </a:rPr>
              <a:t>info@billennium.com</a:t>
            </a:r>
            <a:endParaRPr lang="pl-PL" sz="1200">
              <a:solidFill>
                <a:srgbClr val="000000"/>
              </a:solidFill>
              <a:ea typeface="Roboto" panose="02000000000000000000" pitchFamily="2" charset="0"/>
              <a:cs typeface="Roboto Light" panose="02000000000000000000" pitchFamily="2" charset="0"/>
            </a:endParaRPr>
          </a:p>
        </p:txBody>
      </p:sp>
      <p:pic>
        <p:nvPicPr>
          <p:cNvPr id="3" name="Obraz 2">
            <a:extLst>
              <a:ext uri="{FF2B5EF4-FFF2-40B4-BE49-F238E27FC236}">
                <a16:creationId xmlns:a16="http://schemas.microsoft.com/office/drawing/2014/main" id="{0D54F840-D0FC-2340-BD1D-328C0AACC0F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585" t="23341" r="15518" b="7252"/>
          <a:stretch/>
        </p:blipFill>
        <p:spPr>
          <a:xfrm>
            <a:off x="5838990" y="3674454"/>
            <a:ext cx="586170" cy="668080"/>
          </a:xfrm>
          <a:prstGeom prst="rect">
            <a:avLst/>
          </a:prstGeom>
        </p:spPr>
      </p:pic>
      <p:sp>
        <p:nvSpPr>
          <p:cNvPr id="10" name="pole tekstowe 9">
            <a:extLst>
              <a:ext uri="{FF2B5EF4-FFF2-40B4-BE49-F238E27FC236}">
                <a16:creationId xmlns:a16="http://schemas.microsoft.com/office/drawing/2014/main" id="{867E1F39-3DB5-0C4B-9740-B0C46BA70CFA}"/>
              </a:ext>
            </a:extLst>
          </p:cNvPr>
          <p:cNvSpPr txBox="1"/>
          <p:nvPr userDrawn="1"/>
        </p:nvSpPr>
        <p:spPr>
          <a:xfrm>
            <a:off x="3385615" y="1739076"/>
            <a:ext cx="5437707" cy="646331"/>
          </a:xfrm>
          <a:prstGeom prst="rect">
            <a:avLst/>
          </a:prstGeom>
          <a:noFill/>
        </p:spPr>
        <p:txBody>
          <a:bodyPr wrap="none" rtlCol="0">
            <a:spAutoFit/>
          </a:bodyPr>
          <a:lstStyle/>
          <a:p>
            <a:pPr algn="ctr"/>
            <a:r>
              <a:rPr lang="pl-PL" sz="3600">
                <a:solidFill>
                  <a:srgbClr val="000000"/>
                </a:solidFill>
                <a:ea typeface="Roboto" panose="02000000000000000000" pitchFamily="2" charset="0"/>
                <a:cs typeface="Roboto Light" panose="02000000000000000000" pitchFamily="2" charset="0"/>
              </a:rPr>
              <a:t>IT dla ludzi. Ludzie dla IT.</a:t>
            </a:r>
          </a:p>
        </p:txBody>
      </p:sp>
      <p:cxnSp>
        <p:nvCxnSpPr>
          <p:cNvPr id="14" name="Łącznik prosty 13">
            <a:extLst>
              <a:ext uri="{FF2B5EF4-FFF2-40B4-BE49-F238E27FC236}">
                <a16:creationId xmlns:a16="http://schemas.microsoft.com/office/drawing/2014/main" id="{8FA21A33-CE97-1840-A2DF-FE90C3205343}"/>
              </a:ext>
            </a:extLst>
          </p:cNvPr>
          <p:cNvCxnSpPr/>
          <p:nvPr userDrawn="1"/>
        </p:nvCxnSpPr>
        <p:spPr>
          <a:xfrm>
            <a:off x="863600" y="3927989"/>
            <a:ext cx="4377267" cy="0"/>
          </a:xfrm>
          <a:prstGeom prst="line">
            <a:avLst/>
          </a:prstGeom>
          <a:ln>
            <a:solidFill>
              <a:schemeClr val="tx2"/>
            </a:solidFill>
          </a:ln>
        </p:spPr>
        <p:style>
          <a:lnRef idx="1">
            <a:schemeClr val="accent6"/>
          </a:lnRef>
          <a:fillRef idx="0">
            <a:schemeClr val="accent6"/>
          </a:fillRef>
          <a:effectRef idx="0">
            <a:schemeClr val="accent6"/>
          </a:effectRef>
          <a:fontRef idx="minor">
            <a:schemeClr val="tx1"/>
          </a:fontRef>
        </p:style>
      </p:cxnSp>
      <p:cxnSp>
        <p:nvCxnSpPr>
          <p:cNvPr id="15" name="Łącznik prosty 14">
            <a:extLst>
              <a:ext uri="{FF2B5EF4-FFF2-40B4-BE49-F238E27FC236}">
                <a16:creationId xmlns:a16="http://schemas.microsoft.com/office/drawing/2014/main" id="{F87D3372-7A89-F841-B099-CDB3A5C8DDD8}"/>
              </a:ext>
            </a:extLst>
          </p:cNvPr>
          <p:cNvCxnSpPr/>
          <p:nvPr userDrawn="1"/>
        </p:nvCxnSpPr>
        <p:spPr>
          <a:xfrm>
            <a:off x="6959600" y="3927989"/>
            <a:ext cx="4377267" cy="0"/>
          </a:xfrm>
          <a:prstGeom prst="line">
            <a:avLst/>
          </a:prstGeom>
          <a:ln>
            <a:solidFill>
              <a:schemeClr val="tx2"/>
            </a:solidFill>
          </a:ln>
        </p:spPr>
        <p:style>
          <a:lnRef idx="1">
            <a:schemeClr val="accent6"/>
          </a:lnRef>
          <a:fillRef idx="0">
            <a:schemeClr val="accent6"/>
          </a:fillRef>
          <a:effectRef idx="0">
            <a:schemeClr val="accent6"/>
          </a:effectRef>
          <a:fontRef idx="minor">
            <a:schemeClr val="tx1"/>
          </a:fontRef>
        </p:style>
      </p:cxnSp>
      <p:cxnSp>
        <p:nvCxnSpPr>
          <p:cNvPr id="16" name="Łącznik prosty 15">
            <a:extLst>
              <a:ext uri="{FF2B5EF4-FFF2-40B4-BE49-F238E27FC236}">
                <a16:creationId xmlns:a16="http://schemas.microsoft.com/office/drawing/2014/main" id="{71112D32-B509-1D46-A5B4-C598262B10D9}"/>
              </a:ext>
            </a:extLst>
          </p:cNvPr>
          <p:cNvCxnSpPr/>
          <p:nvPr userDrawn="1"/>
        </p:nvCxnSpPr>
        <p:spPr>
          <a:xfrm>
            <a:off x="863600" y="5996516"/>
            <a:ext cx="10473267" cy="0"/>
          </a:xfrm>
          <a:prstGeom prst="line">
            <a:avLst/>
          </a:prstGeom>
          <a:ln>
            <a:solidFill>
              <a:schemeClr val="tx2"/>
            </a:solidFill>
          </a:ln>
        </p:spPr>
        <p:style>
          <a:lnRef idx="1">
            <a:schemeClr val="accent6"/>
          </a:lnRef>
          <a:fillRef idx="0">
            <a:schemeClr val="accent6"/>
          </a:fillRef>
          <a:effectRef idx="0">
            <a:schemeClr val="accent6"/>
          </a:effectRef>
          <a:fontRef idx="minor">
            <a:schemeClr val="tx1"/>
          </a:fontRef>
        </p:style>
      </p:cxnSp>
      <p:pic>
        <p:nvPicPr>
          <p:cNvPr id="17" name="Obraz 16">
            <a:extLst>
              <a:ext uri="{FF2B5EF4-FFF2-40B4-BE49-F238E27FC236}">
                <a16:creationId xmlns:a16="http://schemas.microsoft.com/office/drawing/2014/main" id="{38B5F40A-6006-2947-A324-46330DBFD8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57081" y="3680603"/>
            <a:ext cx="494771" cy="494771"/>
          </a:xfrm>
          <a:prstGeom prst="rect">
            <a:avLst/>
          </a:prstGeom>
        </p:spPr>
      </p:pic>
      <p:sp>
        <p:nvSpPr>
          <p:cNvPr id="18" name="pole tekstowe 17">
            <a:extLst>
              <a:ext uri="{FF2B5EF4-FFF2-40B4-BE49-F238E27FC236}">
                <a16:creationId xmlns:a16="http://schemas.microsoft.com/office/drawing/2014/main" id="{A69B876B-DCB4-C442-B494-E6EC33A92CEA}"/>
              </a:ext>
            </a:extLst>
          </p:cNvPr>
          <p:cNvSpPr txBox="1"/>
          <p:nvPr userDrawn="1"/>
        </p:nvSpPr>
        <p:spPr>
          <a:xfrm>
            <a:off x="1789641" y="4546600"/>
            <a:ext cx="2853267" cy="1015663"/>
          </a:xfrm>
          <a:prstGeom prst="rect">
            <a:avLst/>
          </a:prstGeom>
          <a:noFill/>
        </p:spPr>
        <p:txBody>
          <a:bodyPr wrap="square" rtlCol="0">
            <a:spAutoFit/>
          </a:bodyPr>
          <a:lstStyle/>
          <a:p>
            <a:pPr algn="ctr"/>
            <a:r>
              <a:rPr lang="pl-PL" sz="1200" err="1">
                <a:solidFill>
                  <a:srgbClr val="000000"/>
                </a:solidFill>
                <a:ea typeface="Roboto" panose="02000000000000000000" pitchFamily="2" charset="0"/>
                <a:cs typeface="Roboto Light" panose="02000000000000000000" pitchFamily="2" charset="0"/>
              </a:rPr>
              <a:t>Billennium</a:t>
            </a:r>
            <a:r>
              <a:rPr lang="pl-PL" sz="1200">
                <a:solidFill>
                  <a:srgbClr val="000000"/>
                </a:solidFill>
                <a:ea typeface="Roboto" panose="02000000000000000000" pitchFamily="2" charset="0"/>
                <a:cs typeface="Roboto Light" panose="02000000000000000000" pitchFamily="2" charset="0"/>
              </a:rPr>
              <a:t> Sp. z o.o.</a:t>
            </a:r>
          </a:p>
          <a:p>
            <a:pPr algn="ctr"/>
            <a:endParaRPr lang="pl-PL" sz="1200">
              <a:solidFill>
                <a:srgbClr val="000000"/>
              </a:solidFill>
              <a:ea typeface="Roboto" panose="02000000000000000000" pitchFamily="2" charset="0"/>
              <a:cs typeface="Roboto Light" panose="02000000000000000000" pitchFamily="2" charset="0"/>
            </a:endParaRPr>
          </a:p>
          <a:p>
            <a:pPr algn="ctr"/>
            <a:r>
              <a:rPr lang="pl-PL" sz="1200">
                <a:solidFill>
                  <a:srgbClr val="000000"/>
                </a:solidFill>
                <a:ea typeface="Roboto" panose="02000000000000000000" pitchFamily="2" charset="0"/>
                <a:cs typeface="Roboto Light" panose="02000000000000000000" pitchFamily="2" charset="0"/>
              </a:rPr>
              <a:t>ul. Mangalia 2a</a:t>
            </a:r>
          </a:p>
          <a:p>
            <a:pPr algn="ctr"/>
            <a:r>
              <a:rPr lang="pl-PL" sz="1200">
                <a:solidFill>
                  <a:srgbClr val="000000"/>
                </a:solidFill>
                <a:ea typeface="Roboto" panose="02000000000000000000" pitchFamily="2" charset="0"/>
                <a:cs typeface="Roboto Light" panose="02000000000000000000" pitchFamily="2" charset="0"/>
              </a:rPr>
              <a:t>02-758 Warszawa</a:t>
            </a:r>
          </a:p>
          <a:p>
            <a:pPr algn="ctr"/>
            <a:r>
              <a:rPr lang="pl-PL" sz="1200">
                <a:solidFill>
                  <a:srgbClr val="000000"/>
                </a:solidFill>
                <a:ea typeface="Roboto" panose="02000000000000000000" pitchFamily="2" charset="0"/>
                <a:cs typeface="Roboto Light" panose="02000000000000000000" pitchFamily="2" charset="0"/>
              </a:rPr>
              <a:t>Poland</a:t>
            </a:r>
          </a:p>
        </p:txBody>
      </p:sp>
      <p:sp>
        <p:nvSpPr>
          <p:cNvPr id="19" name="pole tekstowe 18">
            <a:extLst>
              <a:ext uri="{FF2B5EF4-FFF2-40B4-BE49-F238E27FC236}">
                <a16:creationId xmlns:a16="http://schemas.microsoft.com/office/drawing/2014/main" id="{C66C5127-9E49-1D41-96C6-50307358F3B2}"/>
              </a:ext>
            </a:extLst>
          </p:cNvPr>
          <p:cNvSpPr txBox="1"/>
          <p:nvPr userDrawn="1"/>
        </p:nvSpPr>
        <p:spPr>
          <a:xfrm>
            <a:off x="7549091" y="4638932"/>
            <a:ext cx="2853267" cy="830997"/>
          </a:xfrm>
          <a:prstGeom prst="rect">
            <a:avLst/>
          </a:prstGeom>
          <a:noFill/>
        </p:spPr>
        <p:txBody>
          <a:bodyPr wrap="square" rtlCol="0">
            <a:spAutoFit/>
          </a:bodyPr>
          <a:lstStyle/>
          <a:p>
            <a:pPr algn="ctr"/>
            <a:r>
              <a:rPr lang="pl-PL" sz="1200" err="1">
                <a:solidFill>
                  <a:srgbClr val="000000"/>
                </a:solidFill>
                <a:ea typeface="Roboto" panose="02000000000000000000" pitchFamily="2" charset="0"/>
                <a:cs typeface="Roboto Light" panose="02000000000000000000" pitchFamily="2" charset="0"/>
              </a:rPr>
              <a:t>www.billennium.com</a:t>
            </a:r>
            <a:endParaRPr lang="pl-PL" sz="1200">
              <a:solidFill>
                <a:srgbClr val="000000"/>
              </a:solidFill>
              <a:ea typeface="Roboto" panose="02000000000000000000" pitchFamily="2" charset="0"/>
              <a:cs typeface="Roboto Light" panose="02000000000000000000" pitchFamily="2" charset="0"/>
            </a:endParaRPr>
          </a:p>
          <a:p>
            <a:pPr algn="ctr"/>
            <a:endParaRPr lang="pl-PL" sz="1200">
              <a:solidFill>
                <a:srgbClr val="000000"/>
              </a:solidFill>
              <a:ea typeface="Roboto" panose="02000000000000000000" pitchFamily="2" charset="0"/>
              <a:cs typeface="Roboto Light" panose="02000000000000000000" pitchFamily="2" charset="0"/>
            </a:endParaRPr>
          </a:p>
          <a:p>
            <a:pPr algn="ctr"/>
            <a:r>
              <a:rPr lang="pl-PL" sz="1200">
                <a:solidFill>
                  <a:srgbClr val="000000"/>
                </a:solidFill>
                <a:ea typeface="Roboto" panose="02000000000000000000" pitchFamily="2" charset="0"/>
                <a:cs typeface="Roboto Light" panose="02000000000000000000" pitchFamily="2" charset="0"/>
              </a:rPr>
              <a:t>+48 22 844 15 00</a:t>
            </a:r>
          </a:p>
          <a:p>
            <a:pPr algn="ctr"/>
            <a:r>
              <a:rPr lang="pl-PL" sz="1200" err="1">
                <a:solidFill>
                  <a:srgbClr val="000000"/>
                </a:solidFill>
                <a:ea typeface="Roboto" panose="02000000000000000000" pitchFamily="2" charset="0"/>
                <a:cs typeface="Roboto Light" panose="02000000000000000000" pitchFamily="2" charset="0"/>
              </a:rPr>
              <a:t>info@billennium.com</a:t>
            </a:r>
            <a:endParaRPr lang="pl-PL" sz="1200">
              <a:solidFill>
                <a:srgbClr val="000000"/>
              </a:solidFill>
              <a:ea typeface="Roboto" panose="02000000000000000000" pitchFamily="2" charset="0"/>
              <a:cs typeface="Roboto Light" panose="02000000000000000000" pitchFamily="2" charset="0"/>
            </a:endParaRPr>
          </a:p>
        </p:txBody>
      </p:sp>
      <p:pic>
        <p:nvPicPr>
          <p:cNvPr id="20" name="Obraz 19">
            <a:extLst>
              <a:ext uri="{FF2B5EF4-FFF2-40B4-BE49-F238E27FC236}">
                <a16:creationId xmlns:a16="http://schemas.microsoft.com/office/drawing/2014/main" id="{55814E33-AFD5-474E-919D-CFFA5736B2A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3585" t="23341" r="15518" b="7252"/>
          <a:stretch/>
        </p:blipFill>
        <p:spPr>
          <a:xfrm>
            <a:off x="5838990" y="3674454"/>
            <a:ext cx="586170" cy="668080"/>
          </a:xfrm>
          <a:prstGeom prst="rect">
            <a:avLst/>
          </a:prstGeom>
        </p:spPr>
      </p:pic>
    </p:spTree>
    <p:extLst>
      <p:ext uri="{BB962C8B-B14F-4D97-AF65-F5344CB8AC3E}">
        <p14:creationId xmlns:p14="http://schemas.microsoft.com/office/powerpoint/2010/main" val="40843259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Pusty slaj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6599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Slajd tytułowy">
    <p:spTree>
      <p:nvGrpSpPr>
        <p:cNvPr id="1" name=""/>
        <p:cNvGrpSpPr/>
        <p:nvPr/>
      </p:nvGrpSpPr>
      <p:grpSpPr>
        <a:xfrm>
          <a:off x="0" y="0"/>
          <a:ext cx="0" cy="0"/>
          <a:chOff x="0" y="0"/>
          <a:chExt cx="0" cy="0"/>
        </a:xfrm>
      </p:grpSpPr>
      <p:sp>
        <p:nvSpPr>
          <p:cNvPr id="3" name="Prostokąt 2"/>
          <p:cNvSpPr/>
          <p:nvPr/>
        </p:nvSpPr>
        <p:spPr>
          <a:xfrm>
            <a:off x="0" y="0"/>
            <a:ext cx="12192000" cy="3424238"/>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8" name="Symbol zastępczy tekstu 7"/>
          <p:cNvSpPr>
            <a:spLocks noGrp="1"/>
          </p:cNvSpPr>
          <p:nvPr>
            <p:ph type="body" sz="quarter" idx="10" hasCustomPrompt="1"/>
          </p:nvPr>
        </p:nvSpPr>
        <p:spPr>
          <a:xfrm>
            <a:off x="752475" y="4187070"/>
            <a:ext cx="10621963" cy="698695"/>
          </a:xfrm>
          <a:prstGeom prst="rect">
            <a:avLst/>
          </a:prstGeom>
        </p:spPr>
        <p:txBody>
          <a:bodyPr/>
          <a:lstStyle>
            <a:lvl1pPr marL="0" indent="0">
              <a:buNone/>
              <a:defRPr sz="3600" baseline="0">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pl-PL"/>
              <a:t>Kliknij, aby dodać tytuł prezentacji</a:t>
            </a:r>
          </a:p>
        </p:txBody>
      </p:sp>
      <p:sp>
        <p:nvSpPr>
          <p:cNvPr id="10" name="Symbol zastępczy zawartości 9"/>
          <p:cNvSpPr>
            <a:spLocks noGrp="1"/>
          </p:cNvSpPr>
          <p:nvPr>
            <p:ph sz="quarter" idx="11" hasCustomPrompt="1"/>
          </p:nvPr>
        </p:nvSpPr>
        <p:spPr>
          <a:xfrm>
            <a:off x="752476" y="5074883"/>
            <a:ext cx="8400490" cy="913542"/>
          </a:xfrm>
          <a:prstGeom prst="rect">
            <a:avLst/>
          </a:prstGeom>
        </p:spPr>
        <p:txBody>
          <a:bodyPr/>
          <a:lstStyle>
            <a:lvl1pPr marL="0" indent="0">
              <a:buNone/>
              <a:defRPr sz="1800">
                <a:latin typeface="+mn-lt"/>
              </a:defRPr>
            </a:lvl1pPr>
          </a:lstStyle>
          <a:p>
            <a:pPr lvl="0"/>
            <a:r>
              <a:rPr lang="pl-PL"/>
              <a:t>Kliknij, aby dodać rozszerzony opis prezentacji</a:t>
            </a:r>
          </a:p>
        </p:txBody>
      </p:sp>
      <p:pic>
        <p:nvPicPr>
          <p:cNvPr id="7" name="Obraz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6" name="Obraz 5">
            <a:extLst>
              <a:ext uri="{FF2B5EF4-FFF2-40B4-BE49-F238E27FC236}">
                <a16:creationId xmlns:a16="http://schemas.microsoft.com/office/drawing/2014/main" id="{C6AD526F-0707-E644-8103-CBA270AD833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
        <p:nvSpPr>
          <p:cNvPr id="9" name="Prostokąt 8">
            <a:extLst>
              <a:ext uri="{FF2B5EF4-FFF2-40B4-BE49-F238E27FC236}">
                <a16:creationId xmlns:a16="http://schemas.microsoft.com/office/drawing/2014/main" id="{564CB9BF-7D1B-4148-AF5A-A603425CF38A}"/>
              </a:ext>
            </a:extLst>
          </p:cNvPr>
          <p:cNvSpPr/>
          <p:nvPr userDrawn="1"/>
        </p:nvSpPr>
        <p:spPr>
          <a:xfrm>
            <a:off x="0" y="0"/>
            <a:ext cx="12192000" cy="3424238"/>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pic>
        <p:nvPicPr>
          <p:cNvPr id="11" name="Obraz 10">
            <a:extLst>
              <a:ext uri="{FF2B5EF4-FFF2-40B4-BE49-F238E27FC236}">
                <a16:creationId xmlns:a16="http://schemas.microsoft.com/office/drawing/2014/main" id="{0FE9FF2A-A803-2E42-991F-445C0FB0887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12" name="Obraz 11">
            <a:extLst>
              <a:ext uri="{FF2B5EF4-FFF2-40B4-BE49-F238E27FC236}">
                <a16:creationId xmlns:a16="http://schemas.microsoft.com/office/drawing/2014/main" id="{439CB5C9-1600-9B45-B8D1-85EAD421FB98}"/>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832422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Treść na całej stronie">
    <p:spTree>
      <p:nvGrpSpPr>
        <p:cNvPr id="1" name=""/>
        <p:cNvGrpSpPr/>
        <p:nvPr/>
      </p:nvGrpSpPr>
      <p:grpSpPr>
        <a:xfrm>
          <a:off x="0" y="0"/>
          <a:ext cx="0" cy="0"/>
          <a:chOff x="0" y="0"/>
          <a:chExt cx="0" cy="0"/>
        </a:xfrm>
      </p:grpSpPr>
      <p:sp>
        <p:nvSpPr>
          <p:cNvPr id="12" name="Symbol zastępczy zawartości 11"/>
          <p:cNvSpPr>
            <a:spLocks noGrp="1"/>
          </p:cNvSpPr>
          <p:nvPr>
            <p:ph sz="quarter" idx="10" hasCustomPrompt="1"/>
          </p:nvPr>
        </p:nvSpPr>
        <p:spPr>
          <a:xfrm>
            <a:off x="743978" y="761441"/>
            <a:ext cx="10721975" cy="583266"/>
          </a:xfrm>
          <a:prstGeom prst="rect">
            <a:avLst/>
          </a:prstGeom>
        </p:spPr>
        <p:txBody>
          <a:bodyPr/>
          <a:lstStyle>
            <a:lvl1pPr marL="0" indent="0">
              <a:buNone/>
              <a:defRPr sz="3600">
                <a:latin typeface="+mn-lt"/>
              </a:defRPr>
            </a:lvl1pPr>
          </a:lstStyle>
          <a:p>
            <a:pPr lvl="0"/>
            <a:r>
              <a:rPr lang="pl-PL"/>
              <a:t>Kliknij aby edytować tytuł slajdu</a:t>
            </a:r>
          </a:p>
        </p:txBody>
      </p:sp>
      <p:sp>
        <p:nvSpPr>
          <p:cNvPr id="13" name="Symbol zastępczy zawartości 11"/>
          <p:cNvSpPr>
            <a:spLocks noGrp="1"/>
          </p:cNvSpPr>
          <p:nvPr>
            <p:ph sz="quarter" idx="11" hasCustomPrompt="1"/>
          </p:nvPr>
        </p:nvSpPr>
        <p:spPr>
          <a:xfrm>
            <a:off x="752942" y="1639979"/>
            <a:ext cx="10721975" cy="3317503"/>
          </a:xfrm>
          <a:prstGeom prst="rect">
            <a:avLst/>
          </a:prstGeom>
        </p:spPr>
        <p:txBody>
          <a:bodyPr/>
          <a:lstStyle>
            <a:lvl1pPr marL="0" indent="0">
              <a:buNone/>
              <a:defRPr sz="1800">
                <a:latin typeface="+mn-lt"/>
              </a:defRPr>
            </a:lvl1pPr>
          </a:lstStyle>
          <a:p>
            <a:pPr lvl="0"/>
            <a:r>
              <a:rPr lang="pl-PL"/>
              <a:t>Kliknij aby edytować treść slajdu</a:t>
            </a:r>
          </a:p>
        </p:txBody>
      </p:sp>
      <p:pic>
        <p:nvPicPr>
          <p:cNvPr id="5" name="Obraz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6" name="Obraz 5">
            <a:extLst>
              <a:ext uri="{FF2B5EF4-FFF2-40B4-BE49-F238E27FC236}">
                <a16:creationId xmlns:a16="http://schemas.microsoft.com/office/drawing/2014/main" id="{4223E8DD-77EA-FB4B-B379-4750BCC3E29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pic>
        <p:nvPicPr>
          <p:cNvPr id="7" name="Obraz 6">
            <a:extLst>
              <a:ext uri="{FF2B5EF4-FFF2-40B4-BE49-F238E27FC236}">
                <a16:creationId xmlns:a16="http://schemas.microsoft.com/office/drawing/2014/main" id="{0262E829-C421-1E47-B123-6D2B174EFA3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8" name="Obraz 7">
            <a:extLst>
              <a:ext uri="{FF2B5EF4-FFF2-40B4-BE49-F238E27FC236}">
                <a16:creationId xmlns:a16="http://schemas.microsoft.com/office/drawing/2014/main" id="{F351FC2A-B277-6843-967F-276D92BE3803}"/>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2141370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ekst po prawej">
    <p:spTree>
      <p:nvGrpSpPr>
        <p:cNvPr id="1" name=""/>
        <p:cNvGrpSpPr/>
        <p:nvPr/>
      </p:nvGrpSpPr>
      <p:grpSpPr>
        <a:xfrm>
          <a:off x="0" y="0"/>
          <a:ext cx="0" cy="0"/>
          <a:chOff x="0" y="0"/>
          <a:chExt cx="0" cy="0"/>
        </a:xfrm>
      </p:grpSpPr>
      <p:sp>
        <p:nvSpPr>
          <p:cNvPr id="8" name="Prostokąt 7"/>
          <p:cNvSpPr/>
          <p:nvPr/>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15" name="Symbol zastępczy zawartości 14"/>
          <p:cNvSpPr>
            <a:spLocks noGrp="1"/>
          </p:cNvSpPr>
          <p:nvPr>
            <p:ph sz="quarter" idx="10" hasCustomPrompt="1"/>
          </p:nvPr>
        </p:nvSpPr>
        <p:spPr>
          <a:xfrm>
            <a:off x="6849316" y="761810"/>
            <a:ext cx="4386262" cy="654050"/>
          </a:xfrm>
          <a:prstGeom prst="rect">
            <a:avLst/>
          </a:prstGeom>
        </p:spPr>
        <p:txBody>
          <a:bodyPr/>
          <a:lstStyle>
            <a:lvl1pPr marL="0" indent="0" algn="l">
              <a:buNone/>
              <a:defRPr sz="3600">
                <a:latin typeface="+mn-lt"/>
              </a:defRPr>
            </a:lvl1pPr>
            <a:lvl2pPr marL="457200" indent="0" algn="l">
              <a:buNone/>
              <a:defRPr sz="3600">
                <a:latin typeface="+mj-lt"/>
              </a:defRPr>
            </a:lvl2pPr>
            <a:lvl3pPr marL="914400" indent="0" algn="l">
              <a:buNone/>
              <a:defRPr sz="3600">
                <a:latin typeface="+mj-lt"/>
              </a:defRPr>
            </a:lvl3pPr>
            <a:lvl4pPr marL="1371600" indent="0" algn="l">
              <a:buNone/>
              <a:defRPr sz="3600">
                <a:latin typeface="+mj-lt"/>
              </a:defRPr>
            </a:lvl4pPr>
            <a:lvl5pPr marL="1828800" indent="0" algn="l">
              <a:buNone/>
              <a:defRPr sz="3600">
                <a:latin typeface="+mj-lt"/>
              </a:defRPr>
            </a:lvl5pPr>
          </a:lstStyle>
          <a:p>
            <a:pPr lvl="0"/>
            <a:r>
              <a:rPr lang="pl-PL"/>
              <a:t>Edytuj nagłówek</a:t>
            </a:r>
          </a:p>
        </p:txBody>
      </p:sp>
      <p:sp>
        <p:nvSpPr>
          <p:cNvPr id="17" name="Symbol zastępczy zawartości 16"/>
          <p:cNvSpPr>
            <a:spLocks noGrp="1"/>
          </p:cNvSpPr>
          <p:nvPr>
            <p:ph sz="quarter" idx="11" hasCustomPrompt="1"/>
          </p:nvPr>
        </p:nvSpPr>
        <p:spPr>
          <a:xfrm>
            <a:off x="6850063" y="1641290"/>
            <a:ext cx="4524375" cy="3414713"/>
          </a:xfrm>
          <a:prstGeom prst="rect">
            <a:avLst/>
          </a:prstGeom>
        </p:spPr>
        <p:txBody>
          <a:bodyPr/>
          <a:lstStyle>
            <a:lvl1pPr marL="0" indent="0" algn="l">
              <a:buNone/>
              <a:defRPr sz="1800"/>
            </a:lvl1pPr>
            <a:lvl2pPr marL="457200" indent="0" algn="l">
              <a:buNone/>
              <a:defRPr sz="1800"/>
            </a:lvl2pPr>
            <a:lvl3pPr marL="914400" indent="0" algn="l">
              <a:buNone/>
              <a:defRPr sz="1800"/>
            </a:lvl3pPr>
            <a:lvl4pPr marL="1371600" indent="0" algn="l">
              <a:buNone/>
              <a:defRPr sz="1800"/>
            </a:lvl4pPr>
            <a:lvl5pPr marL="1828800" indent="0" algn="l">
              <a:buNone/>
              <a:defRPr sz="1800"/>
            </a:lvl5pPr>
          </a:lstStyle>
          <a:p>
            <a:pPr lvl="0"/>
            <a:r>
              <a:rPr lang="pl-PL"/>
              <a:t>Kliknij, aby edytować treść. </a:t>
            </a:r>
          </a:p>
          <a:p>
            <a:pPr lvl="0"/>
            <a:r>
              <a:rPr lang="pl-PL" err="1"/>
              <a:t>Lorem</a:t>
            </a:r>
            <a:r>
              <a:rPr lang="pl-PL"/>
              <a:t> </a:t>
            </a:r>
            <a:r>
              <a:rPr lang="pl-PL" err="1"/>
              <a:t>ipsum</a:t>
            </a:r>
            <a:r>
              <a:rPr lang="pl-PL"/>
              <a:t> </a:t>
            </a:r>
            <a:r>
              <a:rPr lang="pl-PL" err="1"/>
              <a:t>dolor</a:t>
            </a:r>
            <a:r>
              <a:rPr lang="pl-PL"/>
              <a:t> sit </a:t>
            </a:r>
            <a:r>
              <a:rPr lang="pl-PL" err="1"/>
              <a:t>amet</a:t>
            </a:r>
            <a:r>
              <a:rPr lang="pl-PL"/>
              <a:t>, </a:t>
            </a:r>
            <a:r>
              <a:rPr lang="pl-PL" err="1"/>
              <a:t>consectetur</a:t>
            </a:r>
            <a:r>
              <a:rPr lang="pl-PL"/>
              <a:t> </a:t>
            </a:r>
            <a:r>
              <a:rPr lang="pl-PL" err="1"/>
              <a:t>adipiscing</a:t>
            </a:r>
            <a:r>
              <a:rPr lang="pl-PL"/>
              <a:t> elit, </a:t>
            </a:r>
            <a:r>
              <a:rPr lang="pl-PL" err="1"/>
              <a:t>sed</a:t>
            </a:r>
            <a:r>
              <a:rPr lang="pl-PL"/>
              <a:t> do </a:t>
            </a:r>
            <a:r>
              <a:rPr lang="pl-PL" err="1"/>
              <a:t>eiusmod</a:t>
            </a:r>
            <a:r>
              <a:rPr lang="pl-PL"/>
              <a:t> </a:t>
            </a:r>
            <a:r>
              <a:rPr lang="pl-PL" err="1"/>
              <a:t>tempor</a:t>
            </a:r>
            <a:r>
              <a:rPr lang="pl-PL"/>
              <a:t> </a:t>
            </a:r>
            <a:r>
              <a:rPr lang="pl-PL" err="1"/>
              <a:t>incididunt</a:t>
            </a:r>
            <a:r>
              <a:rPr lang="pl-PL"/>
              <a:t> </a:t>
            </a:r>
            <a:r>
              <a:rPr lang="pl-PL" err="1"/>
              <a:t>ut</a:t>
            </a:r>
            <a:r>
              <a:rPr lang="pl-PL"/>
              <a:t> </a:t>
            </a:r>
            <a:r>
              <a:rPr lang="pl-PL" err="1"/>
              <a:t>labore</a:t>
            </a:r>
            <a:r>
              <a:rPr lang="pl-PL"/>
              <a:t> et </a:t>
            </a:r>
            <a:r>
              <a:rPr lang="pl-PL" err="1"/>
              <a:t>dolore</a:t>
            </a:r>
            <a:r>
              <a:rPr lang="pl-PL"/>
              <a:t> </a:t>
            </a:r>
            <a:r>
              <a:rPr lang="pl-PL" err="1"/>
              <a:t>magna</a:t>
            </a:r>
            <a:r>
              <a:rPr lang="pl-PL"/>
              <a:t> </a:t>
            </a:r>
            <a:r>
              <a:rPr lang="pl-PL" err="1"/>
              <a:t>aliqua</a:t>
            </a:r>
            <a:r>
              <a:rPr lang="pl-PL"/>
              <a:t>. </a:t>
            </a:r>
            <a:r>
              <a:rPr lang="pl-PL" err="1"/>
              <a:t>Ut</a:t>
            </a:r>
            <a:r>
              <a:rPr lang="pl-PL"/>
              <a:t> </a:t>
            </a:r>
            <a:r>
              <a:rPr lang="pl-PL" err="1"/>
              <a:t>enim</a:t>
            </a:r>
            <a:r>
              <a:rPr lang="pl-PL"/>
              <a:t> ad </a:t>
            </a:r>
            <a:r>
              <a:rPr lang="pl-PL" err="1"/>
              <a:t>minim</a:t>
            </a:r>
            <a:r>
              <a:rPr lang="pl-PL"/>
              <a:t> </a:t>
            </a:r>
            <a:r>
              <a:rPr lang="pl-PL" err="1"/>
              <a:t>veniam</a:t>
            </a:r>
            <a:r>
              <a:rPr lang="pl-PL"/>
              <a:t>, </a:t>
            </a:r>
            <a:r>
              <a:rPr lang="pl-PL" err="1"/>
              <a:t>quis</a:t>
            </a:r>
            <a:r>
              <a:rPr lang="pl-PL"/>
              <a:t> </a:t>
            </a:r>
            <a:r>
              <a:rPr lang="pl-PL" err="1"/>
              <a:t>nostrud</a:t>
            </a:r>
            <a:r>
              <a:rPr lang="pl-PL"/>
              <a:t> </a:t>
            </a:r>
            <a:r>
              <a:rPr lang="pl-PL" err="1"/>
              <a:t>exercitation</a:t>
            </a:r>
            <a:r>
              <a:rPr lang="pl-PL"/>
              <a:t> </a:t>
            </a:r>
            <a:r>
              <a:rPr lang="pl-PL" err="1"/>
              <a:t>ullamco</a:t>
            </a:r>
            <a:r>
              <a:rPr lang="pl-PL"/>
              <a:t> </a:t>
            </a:r>
            <a:r>
              <a:rPr lang="pl-PL" err="1"/>
              <a:t>laboris</a:t>
            </a:r>
            <a:r>
              <a:rPr lang="pl-PL"/>
              <a:t> </a:t>
            </a:r>
            <a:r>
              <a:rPr lang="pl-PL" err="1"/>
              <a:t>nisi</a:t>
            </a:r>
            <a:r>
              <a:rPr lang="pl-PL"/>
              <a:t> </a:t>
            </a:r>
            <a:r>
              <a:rPr lang="pl-PL" err="1"/>
              <a:t>ut</a:t>
            </a:r>
            <a:r>
              <a:rPr lang="pl-PL"/>
              <a:t> </a:t>
            </a:r>
            <a:r>
              <a:rPr lang="pl-PL" err="1"/>
              <a:t>aliquip</a:t>
            </a:r>
            <a:r>
              <a:rPr lang="pl-PL"/>
              <a:t> ex </a:t>
            </a:r>
            <a:r>
              <a:rPr lang="pl-PL" err="1"/>
              <a:t>ea</a:t>
            </a:r>
            <a:r>
              <a:rPr lang="pl-PL"/>
              <a:t> </a:t>
            </a:r>
            <a:r>
              <a:rPr lang="pl-PL" err="1"/>
              <a:t>commodo</a:t>
            </a:r>
            <a:r>
              <a:rPr lang="pl-PL"/>
              <a:t> </a:t>
            </a:r>
            <a:r>
              <a:rPr lang="pl-PL" err="1"/>
              <a:t>consequat</a:t>
            </a:r>
            <a:r>
              <a:rPr lang="pl-PL"/>
              <a:t>.</a:t>
            </a:r>
          </a:p>
        </p:txBody>
      </p:sp>
      <p:pic>
        <p:nvPicPr>
          <p:cNvPr id="6" name="Obraz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9" name="Obraz 8">
            <a:extLst>
              <a:ext uri="{FF2B5EF4-FFF2-40B4-BE49-F238E27FC236}">
                <a16:creationId xmlns:a16="http://schemas.microsoft.com/office/drawing/2014/main" id="{1649CE97-D02E-3041-9225-FBA6825253F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40003483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_Tekst po prawej">
    <p:spTree>
      <p:nvGrpSpPr>
        <p:cNvPr id="1" name=""/>
        <p:cNvGrpSpPr/>
        <p:nvPr/>
      </p:nvGrpSpPr>
      <p:grpSpPr>
        <a:xfrm>
          <a:off x="0" y="0"/>
          <a:ext cx="0" cy="0"/>
          <a:chOff x="0" y="0"/>
          <a:chExt cx="0" cy="0"/>
        </a:xfrm>
      </p:grpSpPr>
      <p:sp>
        <p:nvSpPr>
          <p:cNvPr id="8" name="Prostokąt 7"/>
          <p:cNvSpPr/>
          <p:nvPr/>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latin typeface="Roboto" panose="02000000000000000000" pitchFamily="2" charset="0"/>
              <a:ea typeface="Roboto" panose="02000000000000000000" pitchFamily="2" charset="0"/>
              <a:cs typeface="Roboto" panose="02000000000000000000" pitchFamily="2" charset="0"/>
            </a:endParaRPr>
          </a:p>
        </p:txBody>
      </p:sp>
      <p:sp>
        <p:nvSpPr>
          <p:cNvPr id="15" name="Symbol zastępczy zawartości 14"/>
          <p:cNvSpPr>
            <a:spLocks noGrp="1"/>
          </p:cNvSpPr>
          <p:nvPr>
            <p:ph sz="quarter" idx="10" hasCustomPrompt="1"/>
          </p:nvPr>
        </p:nvSpPr>
        <p:spPr>
          <a:xfrm>
            <a:off x="6849316" y="761810"/>
            <a:ext cx="4386262" cy="654050"/>
          </a:xfrm>
          <a:prstGeom prst="rect">
            <a:avLst/>
          </a:prstGeom>
        </p:spPr>
        <p:txBody>
          <a:bodyPr/>
          <a:lstStyle>
            <a:lvl1pPr marL="0" indent="0" algn="l">
              <a:buNone/>
              <a:defRPr sz="3600">
                <a:latin typeface="+mn-lt"/>
              </a:defRPr>
            </a:lvl1pPr>
            <a:lvl2pPr marL="457200" indent="0" algn="l">
              <a:buNone/>
              <a:defRPr sz="3600">
                <a:latin typeface="+mj-lt"/>
              </a:defRPr>
            </a:lvl2pPr>
            <a:lvl3pPr marL="914400" indent="0" algn="l">
              <a:buNone/>
              <a:defRPr sz="3600">
                <a:latin typeface="+mj-lt"/>
              </a:defRPr>
            </a:lvl3pPr>
            <a:lvl4pPr marL="1371600" indent="0" algn="l">
              <a:buNone/>
              <a:defRPr sz="3600">
                <a:latin typeface="+mj-lt"/>
              </a:defRPr>
            </a:lvl4pPr>
            <a:lvl5pPr marL="1828800" indent="0" algn="l">
              <a:buNone/>
              <a:defRPr sz="3600">
                <a:latin typeface="+mj-lt"/>
              </a:defRPr>
            </a:lvl5pPr>
          </a:lstStyle>
          <a:p>
            <a:pPr lvl="0"/>
            <a:r>
              <a:rPr lang="pl-PL"/>
              <a:t>Edytuj nagłówek</a:t>
            </a:r>
          </a:p>
        </p:txBody>
      </p:sp>
      <p:sp>
        <p:nvSpPr>
          <p:cNvPr id="17" name="Symbol zastępczy zawartości 16"/>
          <p:cNvSpPr>
            <a:spLocks noGrp="1"/>
          </p:cNvSpPr>
          <p:nvPr>
            <p:ph sz="quarter" idx="11" hasCustomPrompt="1"/>
          </p:nvPr>
        </p:nvSpPr>
        <p:spPr>
          <a:xfrm>
            <a:off x="6850063" y="1641290"/>
            <a:ext cx="4524375" cy="3414713"/>
          </a:xfrm>
          <a:prstGeom prst="rect">
            <a:avLst/>
          </a:prstGeom>
        </p:spPr>
        <p:txBody>
          <a:bodyPr/>
          <a:lstStyle>
            <a:lvl1pPr marL="0" indent="0" algn="l">
              <a:buNone/>
              <a:defRPr sz="1800"/>
            </a:lvl1pPr>
            <a:lvl2pPr marL="457200" indent="0" algn="l">
              <a:buNone/>
              <a:defRPr sz="1800"/>
            </a:lvl2pPr>
            <a:lvl3pPr marL="914400" indent="0" algn="l">
              <a:buNone/>
              <a:defRPr sz="1800"/>
            </a:lvl3pPr>
            <a:lvl4pPr marL="1371600" indent="0" algn="l">
              <a:buNone/>
              <a:defRPr sz="1800"/>
            </a:lvl4pPr>
            <a:lvl5pPr marL="1828800" indent="0" algn="l">
              <a:buNone/>
              <a:defRPr sz="1800"/>
            </a:lvl5pPr>
          </a:lstStyle>
          <a:p>
            <a:pPr lvl="0"/>
            <a:r>
              <a:rPr lang="pl-PL"/>
              <a:t>Kliknij, aby edytować treść. </a:t>
            </a:r>
          </a:p>
          <a:p>
            <a:pPr lvl="0"/>
            <a:r>
              <a:rPr lang="pl-PL" err="1"/>
              <a:t>Lorem</a:t>
            </a:r>
            <a:r>
              <a:rPr lang="pl-PL"/>
              <a:t> </a:t>
            </a:r>
            <a:r>
              <a:rPr lang="pl-PL" err="1"/>
              <a:t>ipsum</a:t>
            </a:r>
            <a:r>
              <a:rPr lang="pl-PL"/>
              <a:t> </a:t>
            </a:r>
            <a:r>
              <a:rPr lang="pl-PL" err="1"/>
              <a:t>dolor</a:t>
            </a:r>
            <a:r>
              <a:rPr lang="pl-PL"/>
              <a:t> sit </a:t>
            </a:r>
            <a:r>
              <a:rPr lang="pl-PL" err="1"/>
              <a:t>amet</a:t>
            </a:r>
            <a:r>
              <a:rPr lang="pl-PL"/>
              <a:t>, </a:t>
            </a:r>
            <a:r>
              <a:rPr lang="pl-PL" err="1"/>
              <a:t>consectetur</a:t>
            </a:r>
            <a:r>
              <a:rPr lang="pl-PL"/>
              <a:t> </a:t>
            </a:r>
            <a:r>
              <a:rPr lang="pl-PL" err="1"/>
              <a:t>adipiscing</a:t>
            </a:r>
            <a:r>
              <a:rPr lang="pl-PL"/>
              <a:t> elit, </a:t>
            </a:r>
            <a:r>
              <a:rPr lang="pl-PL" err="1"/>
              <a:t>sed</a:t>
            </a:r>
            <a:r>
              <a:rPr lang="pl-PL"/>
              <a:t> do </a:t>
            </a:r>
            <a:r>
              <a:rPr lang="pl-PL" err="1"/>
              <a:t>eiusmod</a:t>
            </a:r>
            <a:r>
              <a:rPr lang="pl-PL"/>
              <a:t> </a:t>
            </a:r>
            <a:r>
              <a:rPr lang="pl-PL" err="1"/>
              <a:t>tempor</a:t>
            </a:r>
            <a:r>
              <a:rPr lang="pl-PL"/>
              <a:t> </a:t>
            </a:r>
            <a:r>
              <a:rPr lang="pl-PL" err="1"/>
              <a:t>incididunt</a:t>
            </a:r>
            <a:r>
              <a:rPr lang="pl-PL"/>
              <a:t> </a:t>
            </a:r>
            <a:r>
              <a:rPr lang="pl-PL" err="1"/>
              <a:t>ut</a:t>
            </a:r>
            <a:r>
              <a:rPr lang="pl-PL"/>
              <a:t> </a:t>
            </a:r>
            <a:r>
              <a:rPr lang="pl-PL" err="1"/>
              <a:t>labore</a:t>
            </a:r>
            <a:r>
              <a:rPr lang="pl-PL"/>
              <a:t> et </a:t>
            </a:r>
            <a:r>
              <a:rPr lang="pl-PL" err="1"/>
              <a:t>dolore</a:t>
            </a:r>
            <a:r>
              <a:rPr lang="pl-PL"/>
              <a:t> </a:t>
            </a:r>
            <a:r>
              <a:rPr lang="pl-PL" err="1"/>
              <a:t>magna</a:t>
            </a:r>
            <a:r>
              <a:rPr lang="pl-PL"/>
              <a:t> </a:t>
            </a:r>
            <a:r>
              <a:rPr lang="pl-PL" err="1"/>
              <a:t>aliqua</a:t>
            </a:r>
            <a:r>
              <a:rPr lang="pl-PL"/>
              <a:t>. </a:t>
            </a:r>
            <a:r>
              <a:rPr lang="pl-PL" err="1"/>
              <a:t>Ut</a:t>
            </a:r>
            <a:r>
              <a:rPr lang="pl-PL"/>
              <a:t> </a:t>
            </a:r>
            <a:r>
              <a:rPr lang="pl-PL" err="1"/>
              <a:t>enim</a:t>
            </a:r>
            <a:r>
              <a:rPr lang="pl-PL"/>
              <a:t> ad </a:t>
            </a:r>
            <a:r>
              <a:rPr lang="pl-PL" err="1"/>
              <a:t>minim</a:t>
            </a:r>
            <a:r>
              <a:rPr lang="pl-PL"/>
              <a:t> </a:t>
            </a:r>
            <a:r>
              <a:rPr lang="pl-PL" err="1"/>
              <a:t>veniam</a:t>
            </a:r>
            <a:r>
              <a:rPr lang="pl-PL"/>
              <a:t>, </a:t>
            </a:r>
            <a:r>
              <a:rPr lang="pl-PL" err="1"/>
              <a:t>quis</a:t>
            </a:r>
            <a:r>
              <a:rPr lang="pl-PL"/>
              <a:t> </a:t>
            </a:r>
            <a:r>
              <a:rPr lang="pl-PL" err="1"/>
              <a:t>nostrud</a:t>
            </a:r>
            <a:r>
              <a:rPr lang="pl-PL"/>
              <a:t> </a:t>
            </a:r>
            <a:r>
              <a:rPr lang="pl-PL" err="1"/>
              <a:t>exercitation</a:t>
            </a:r>
            <a:r>
              <a:rPr lang="pl-PL"/>
              <a:t> </a:t>
            </a:r>
            <a:r>
              <a:rPr lang="pl-PL" err="1"/>
              <a:t>ullamco</a:t>
            </a:r>
            <a:r>
              <a:rPr lang="pl-PL"/>
              <a:t> </a:t>
            </a:r>
            <a:r>
              <a:rPr lang="pl-PL" err="1"/>
              <a:t>laboris</a:t>
            </a:r>
            <a:r>
              <a:rPr lang="pl-PL"/>
              <a:t> </a:t>
            </a:r>
            <a:r>
              <a:rPr lang="pl-PL" err="1"/>
              <a:t>nisi</a:t>
            </a:r>
            <a:r>
              <a:rPr lang="pl-PL"/>
              <a:t> </a:t>
            </a:r>
            <a:r>
              <a:rPr lang="pl-PL" err="1"/>
              <a:t>ut</a:t>
            </a:r>
            <a:r>
              <a:rPr lang="pl-PL"/>
              <a:t> </a:t>
            </a:r>
            <a:r>
              <a:rPr lang="pl-PL" err="1"/>
              <a:t>aliquip</a:t>
            </a:r>
            <a:r>
              <a:rPr lang="pl-PL"/>
              <a:t> ex </a:t>
            </a:r>
            <a:r>
              <a:rPr lang="pl-PL" err="1"/>
              <a:t>ea</a:t>
            </a:r>
            <a:r>
              <a:rPr lang="pl-PL"/>
              <a:t> </a:t>
            </a:r>
            <a:r>
              <a:rPr lang="pl-PL" err="1"/>
              <a:t>commodo</a:t>
            </a:r>
            <a:r>
              <a:rPr lang="pl-PL"/>
              <a:t> </a:t>
            </a:r>
            <a:r>
              <a:rPr lang="pl-PL" err="1"/>
              <a:t>consequat</a:t>
            </a:r>
            <a:r>
              <a:rPr lang="pl-PL"/>
              <a:t>.</a:t>
            </a:r>
          </a:p>
        </p:txBody>
      </p:sp>
      <p:pic>
        <p:nvPicPr>
          <p:cNvPr id="6" name="Obraz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7" name="Obraz 6">
            <a:extLst>
              <a:ext uri="{FF2B5EF4-FFF2-40B4-BE49-F238E27FC236}">
                <a16:creationId xmlns:a16="http://schemas.microsoft.com/office/drawing/2014/main" id="{4B9BF0FD-8B8D-5346-8F31-004B4BA1F2E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
        <p:nvSpPr>
          <p:cNvPr id="9" name="Prostokąt 8">
            <a:extLst>
              <a:ext uri="{FF2B5EF4-FFF2-40B4-BE49-F238E27FC236}">
                <a16:creationId xmlns:a16="http://schemas.microsoft.com/office/drawing/2014/main" id="{D9F0CA3F-585E-D142-B54A-94D2616AE22E}"/>
              </a:ext>
            </a:extLst>
          </p:cNvPr>
          <p:cNvSpPr/>
          <p:nvPr userDrawn="1"/>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latin typeface="Roboto" panose="02000000000000000000" pitchFamily="2" charset="0"/>
              <a:ea typeface="Roboto" panose="02000000000000000000" pitchFamily="2" charset="0"/>
              <a:cs typeface="Roboto" panose="02000000000000000000" pitchFamily="2" charset="0"/>
            </a:endParaRPr>
          </a:p>
        </p:txBody>
      </p:sp>
      <p:pic>
        <p:nvPicPr>
          <p:cNvPr id="10" name="Obraz 9">
            <a:extLst>
              <a:ext uri="{FF2B5EF4-FFF2-40B4-BE49-F238E27FC236}">
                <a16:creationId xmlns:a16="http://schemas.microsoft.com/office/drawing/2014/main" id="{A42CE94C-09ED-2F44-8603-D1B4E19593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11" name="Obraz 10">
            <a:extLst>
              <a:ext uri="{FF2B5EF4-FFF2-40B4-BE49-F238E27FC236}">
                <a16:creationId xmlns:a16="http://schemas.microsoft.com/office/drawing/2014/main" id="{A8B1DF22-5E70-E74E-99A2-A4155F8A473A}"/>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11219547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Tekst numerowany po prawej">
    <p:spTree>
      <p:nvGrpSpPr>
        <p:cNvPr id="1" name=""/>
        <p:cNvGrpSpPr/>
        <p:nvPr/>
      </p:nvGrpSpPr>
      <p:grpSpPr>
        <a:xfrm>
          <a:off x="0" y="0"/>
          <a:ext cx="0" cy="0"/>
          <a:chOff x="0" y="0"/>
          <a:chExt cx="0" cy="0"/>
        </a:xfrm>
      </p:grpSpPr>
      <p:sp>
        <p:nvSpPr>
          <p:cNvPr id="8" name="Prostokąt 7"/>
          <p:cNvSpPr/>
          <p:nvPr/>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10" name="Symbol zastępczy zawartości 14"/>
          <p:cNvSpPr>
            <a:spLocks noGrp="1"/>
          </p:cNvSpPr>
          <p:nvPr>
            <p:ph sz="quarter" idx="10" hasCustomPrompt="1"/>
          </p:nvPr>
        </p:nvSpPr>
        <p:spPr>
          <a:xfrm>
            <a:off x="6849316" y="761810"/>
            <a:ext cx="4386262" cy="654050"/>
          </a:xfrm>
          <a:prstGeom prst="rect">
            <a:avLst/>
          </a:prstGeom>
        </p:spPr>
        <p:txBody>
          <a:bodyPr/>
          <a:lstStyle>
            <a:lvl1pPr marL="0" indent="0" algn="l">
              <a:buNone/>
              <a:defRPr sz="3600">
                <a:latin typeface="+mn-lt"/>
              </a:defRPr>
            </a:lvl1pPr>
            <a:lvl2pPr marL="457200" indent="0" algn="l">
              <a:buNone/>
              <a:defRPr sz="3600">
                <a:latin typeface="+mj-lt"/>
              </a:defRPr>
            </a:lvl2pPr>
            <a:lvl3pPr marL="914400" indent="0" algn="l">
              <a:buNone/>
              <a:defRPr sz="3600">
                <a:latin typeface="+mj-lt"/>
              </a:defRPr>
            </a:lvl3pPr>
            <a:lvl4pPr marL="1371600" indent="0" algn="l">
              <a:buNone/>
              <a:defRPr sz="3600">
                <a:latin typeface="+mj-lt"/>
              </a:defRPr>
            </a:lvl4pPr>
            <a:lvl5pPr marL="1828800" indent="0" algn="l">
              <a:buNone/>
              <a:defRPr sz="3600">
                <a:latin typeface="+mj-lt"/>
              </a:defRPr>
            </a:lvl5pPr>
          </a:lstStyle>
          <a:p>
            <a:pPr lvl="0"/>
            <a:r>
              <a:rPr lang="pl-PL"/>
              <a:t>Edytuj nagłówek</a:t>
            </a:r>
          </a:p>
        </p:txBody>
      </p:sp>
      <p:sp>
        <p:nvSpPr>
          <p:cNvPr id="11" name="Symbol zastępczy zawartości 16"/>
          <p:cNvSpPr>
            <a:spLocks noGrp="1"/>
          </p:cNvSpPr>
          <p:nvPr>
            <p:ph sz="quarter" idx="11" hasCustomPrompt="1"/>
          </p:nvPr>
        </p:nvSpPr>
        <p:spPr>
          <a:xfrm>
            <a:off x="6850063" y="1641290"/>
            <a:ext cx="4524375" cy="3414713"/>
          </a:xfrm>
          <a:prstGeom prst="rect">
            <a:avLst/>
          </a:prstGeom>
        </p:spPr>
        <p:txBody>
          <a:bodyPr/>
          <a:lstStyle>
            <a:lvl1pPr marL="342900" indent="-342900" algn="l">
              <a:buFont typeface="+mj-lt"/>
              <a:buAutoNum type="arabicPeriod"/>
              <a:defRPr sz="1800"/>
            </a:lvl1pPr>
            <a:lvl2pPr marL="457200" indent="0" algn="l">
              <a:buNone/>
              <a:defRPr sz="1800"/>
            </a:lvl2pPr>
            <a:lvl3pPr marL="914400" indent="0" algn="l">
              <a:buNone/>
              <a:defRPr sz="1800"/>
            </a:lvl3pPr>
            <a:lvl4pPr marL="1371600" indent="0" algn="l">
              <a:buNone/>
              <a:defRPr sz="1800"/>
            </a:lvl4pPr>
            <a:lvl5pPr marL="1828800" indent="0" algn="l">
              <a:buNone/>
              <a:defRPr sz="1800"/>
            </a:lvl5pPr>
          </a:lstStyle>
          <a:p>
            <a:pPr lvl="0"/>
            <a:r>
              <a:rPr lang="pl-PL"/>
              <a:t>Kliknij, aby edytować treść. </a:t>
            </a:r>
          </a:p>
          <a:p>
            <a:pPr lvl="0"/>
            <a:r>
              <a:rPr lang="pl-PL" err="1"/>
              <a:t>Lorem</a:t>
            </a:r>
            <a:r>
              <a:rPr lang="pl-PL"/>
              <a:t> </a:t>
            </a:r>
            <a:r>
              <a:rPr lang="pl-PL" err="1"/>
              <a:t>ipsum</a:t>
            </a:r>
            <a:r>
              <a:rPr lang="pl-PL"/>
              <a:t> </a:t>
            </a:r>
            <a:r>
              <a:rPr lang="pl-PL" err="1"/>
              <a:t>dolor</a:t>
            </a:r>
            <a:r>
              <a:rPr lang="pl-PL"/>
              <a:t> sit </a:t>
            </a:r>
            <a:r>
              <a:rPr lang="pl-PL" err="1"/>
              <a:t>amet</a:t>
            </a:r>
            <a:r>
              <a:rPr lang="pl-PL"/>
              <a:t>, </a:t>
            </a:r>
            <a:r>
              <a:rPr lang="pl-PL" err="1"/>
              <a:t>consectetur</a:t>
            </a:r>
            <a:r>
              <a:rPr lang="pl-PL"/>
              <a:t> </a:t>
            </a:r>
            <a:r>
              <a:rPr lang="pl-PL" err="1"/>
              <a:t>adipiscing</a:t>
            </a:r>
            <a:r>
              <a:rPr lang="pl-PL"/>
              <a:t> elit, </a:t>
            </a:r>
          </a:p>
          <a:p>
            <a:pPr lvl="0"/>
            <a:r>
              <a:rPr lang="pl-PL" err="1"/>
              <a:t>Sed</a:t>
            </a:r>
            <a:r>
              <a:rPr lang="pl-PL"/>
              <a:t> do </a:t>
            </a:r>
            <a:r>
              <a:rPr lang="pl-PL" err="1"/>
              <a:t>eiusmod</a:t>
            </a:r>
            <a:r>
              <a:rPr lang="pl-PL"/>
              <a:t> </a:t>
            </a:r>
            <a:r>
              <a:rPr lang="pl-PL" err="1"/>
              <a:t>tempor</a:t>
            </a:r>
            <a:r>
              <a:rPr lang="pl-PL"/>
              <a:t> </a:t>
            </a:r>
            <a:r>
              <a:rPr lang="pl-PL" err="1"/>
              <a:t>incididunt</a:t>
            </a:r>
            <a:r>
              <a:rPr lang="pl-PL"/>
              <a:t> </a:t>
            </a:r>
            <a:r>
              <a:rPr lang="pl-PL" err="1"/>
              <a:t>ut</a:t>
            </a:r>
            <a:r>
              <a:rPr lang="pl-PL"/>
              <a:t> </a:t>
            </a:r>
            <a:r>
              <a:rPr lang="pl-PL" err="1"/>
              <a:t>labore</a:t>
            </a:r>
            <a:r>
              <a:rPr lang="pl-PL"/>
              <a:t> et </a:t>
            </a:r>
            <a:r>
              <a:rPr lang="pl-PL" err="1"/>
              <a:t>dolore</a:t>
            </a:r>
            <a:r>
              <a:rPr lang="pl-PL"/>
              <a:t> </a:t>
            </a:r>
            <a:r>
              <a:rPr lang="pl-PL" err="1"/>
              <a:t>magna</a:t>
            </a:r>
            <a:r>
              <a:rPr lang="pl-PL"/>
              <a:t> </a:t>
            </a:r>
            <a:r>
              <a:rPr lang="pl-PL" err="1"/>
              <a:t>aliqua</a:t>
            </a:r>
            <a:r>
              <a:rPr lang="pl-PL"/>
              <a:t>. </a:t>
            </a:r>
            <a:r>
              <a:rPr lang="pl-PL" err="1"/>
              <a:t>Ut</a:t>
            </a:r>
            <a:r>
              <a:rPr lang="pl-PL"/>
              <a:t> </a:t>
            </a:r>
            <a:r>
              <a:rPr lang="pl-PL" err="1"/>
              <a:t>enim</a:t>
            </a:r>
            <a:r>
              <a:rPr lang="pl-PL"/>
              <a:t> ad </a:t>
            </a:r>
            <a:r>
              <a:rPr lang="pl-PL" err="1"/>
              <a:t>minim</a:t>
            </a:r>
            <a:r>
              <a:rPr lang="pl-PL"/>
              <a:t> </a:t>
            </a:r>
            <a:r>
              <a:rPr lang="pl-PL" err="1"/>
              <a:t>veniam</a:t>
            </a:r>
            <a:r>
              <a:rPr lang="pl-PL"/>
              <a:t>, </a:t>
            </a:r>
            <a:r>
              <a:rPr lang="pl-PL" err="1"/>
              <a:t>quis</a:t>
            </a:r>
            <a:r>
              <a:rPr lang="pl-PL"/>
              <a:t> </a:t>
            </a:r>
            <a:r>
              <a:rPr lang="pl-PL" err="1"/>
              <a:t>nostrud</a:t>
            </a:r>
            <a:r>
              <a:rPr lang="pl-PL"/>
              <a:t> </a:t>
            </a:r>
          </a:p>
          <a:p>
            <a:pPr lvl="0"/>
            <a:r>
              <a:rPr lang="pl-PL" err="1"/>
              <a:t>Exercitation</a:t>
            </a:r>
            <a:r>
              <a:rPr lang="pl-PL"/>
              <a:t> </a:t>
            </a:r>
            <a:r>
              <a:rPr lang="pl-PL" err="1"/>
              <a:t>ullamco</a:t>
            </a:r>
            <a:r>
              <a:rPr lang="pl-PL"/>
              <a:t> </a:t>
            </a:r>
            <a:r>
              <a:rPr lang="pl-PL" err="1"/>
              <a:t>laboris</a:t>
            </a:r>
            <a:r>
              <a:rPr lang="pl-PL"/>
              <a:t> </a:t>
            </a:r>
            <a:r>
              <a:rPr lang="pl-PL" err="1"/>
              <a:t>nisi</a:t>
            </a:r>
            <a:r>
              <a:rPr lang="pl-PL"/>
              <a:t> </a:t>
            </a:r>
            <a:r>
              <a:rPr lang="pl-PL" err="1"/>
              <a:t>ut</a:t>
            </a:r>
            <a:r>
              <a:rPr lang="pl-PL"/>
              <a:t> </a:t>
            </a:r>
            <a:r>
              <a:rPr lang="pl-PL" err="1"/>
              <a:t>aliquip</a:t>
            </a:r>
            <a:r>
              <a:rPr lang="pl-PL"/>
              <a:t> ex </a:t>
            </a:r>
            <a:r>
              <a:rPr lang="pl-PL" err="1"/>
              <a:t>ea</a:t>
            </a:r>
            <a:r>
              <a:rPr lang="pl-PL"/>
              <a:t> </a:t>
            </a:r>
            <a:r>
              <a:rPr lang="pl-PL" err="1"/>
              <a:t>commodo</a:t>
            </a:r>
            <a:r>
              <a:rPr lang="pl-PL"/>
              <a:t> </a:t>
            </a:r>
            <a:r>
              <a:rPr lang="pl-PL" err="1"/>
              <a:t>consequat</a:t>
            </a:r>
            <a:r>
              <a:rPr lang="pl-PL"/>
              <a:t>. </a:t>
            </a:r>
            <a:r>
              <a:rPr lang="pl-PL" err="1"/>
              <a:t>Duis</a:t>
            </a:r>
            <a:r>
              <a:rPr lang="pl-PL"/>
              <a:t> </a:t>
            </a:r>
            <a:r>
              <a:rPr lang="pl-PL" err="1"/>
              <a:t>aute</a:t>
            </a:r>
            <a:r>
              <a:rPr lang="pl-PL"/>
              <a:t> </a:t>
            </a:r>
            <a:r>
              <a:rPr lang="pl-PL" err="1"/>
              <a:t>irure</a:t>
            </a:r>
            <a:r>
              <a:rPr lang="pl-PL"/>
              <a:t> </a:t>
            </a:r>
            <a:r>
              <a:rPr lang="pl-PL" err="1"/>
              <a:t>dolor</a:t>
            </a:r>
            <a:r>
              <a:rPr lang="pl-PL"/>
              <a:t> in </a:t>
            </a:r>
            <a:r>
              <a:rPr lang="pl-PL" err="1"/>
              <a:t>reprehenderit</a:t>
            </a:r>
            <a:r>
              <a:rPr lang="pl-PL"/>
              <a:t> in </a:t>
            </a:r>
            <a:r>
              <a:rPr lang="pl-PL" err="1"/>
              <a:t>voluptate</a:t>
            </a:r>
            <a:r>
              <a:rPr lang="pl-PL"/>
              <a:t> </a:t>
            </a:r>
            <a:r>
              <a:rPr lang="pl-PL" err="1"/>
              <a:t>velit</a:t>
            </a:r>
            <a:r>
              <a:rPr lang="pl-PL"/>
              <a:t> </a:t>
            </a:r>
            <a:r>
              <a:rPr lang="pl-PL" err="1"/>
              <a:t>esse</a:t>
            </a:r>
            <a:r>
              <a:rPr lang="pl-PL"/>
              <a:t> </a:t>
            </a:r>
            <a:r>
              <a:rPr lang="pl-PL" err="1"/>
              <a:t>cillum</a:t>
            </a:r>
            <a:endParaRPr lang="pl-PL"/>
          </a:p>
          <a:p>
            <a:pPr lvl="0"/>
            <a:r>
              <a:rPr lang="pl-PL" err="1"/>
              <a:t>Dolore</a:t>
            </a:r>
            <a:r>
              <a:rPr lang="pl-PL"/>
              <a:t> </a:t>
            </a:r>
            <a:r>
              <a:rPr lang="pl-PL" err="1"/>
              <a:t>eu</a:t>
            </a:r>
            <a:r>
              <a:rPr lang="pl-PL"/>
              <a:t> </a:t>
            </a:r>
            <a:r>
              <a:rPr lang="pl-PL" err="1"/>
              <a:t>fugiat</a:t>
            </a:r>
            <a:r>
              <a:rPr lang="pl-PL"/>
              <a:t> </a:t>
            </a:r>
            <a:r>
              <a:rPr lang="pl-PL" err="1"/>
              <a:t>nulla</a:t>
            </a:r>
            <a:r>
              <a:rPr lang="pl-PL"/>
              <a:t> </a:t>
            </a:r>
            <a:r>
              <a:rPr lang="pl-PL" err="1"/>
              <a:t>pariatur</a:t>
            </a:r>
            <a:r>
              <a:rPr lang="pl-PL"/>
              <a:t>. </a:t>
            </a:r>
          </a:p>
        </p:txBody>
      </p:sp>
      <p:pic>
        <p:nvPicPr>
          <p:cNvPr id="6" name="Obraz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9" name="Obraz 8">
            <a:extLst>
              <a:ext uri="{FF2B5EF4-FFF2-40B4-BE49-F238E27FC236}">
                <a16:creationId xmlns:a16="http://schemas.microsoft.com/office/drawing/2014/main" id="{6C048320-0A2A-B240-844F-A09ABEC7BB8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
        <p:nvSpPr>
          <p:cNvPr id="7" name="Prostokąt 6">
            <a:extLst>
              <a:ext uri="{FF2B5EF4-FFF2-40B4-BE49-F238E27FC236}">
                <a16:creationId xmlns:a16="http://schemas.microsoft.com/office/drawing/2014/main" id="{22BAE25B-5A06-0F40-8FAB-2FCDB1C63434}"/>
              </a:ext>
            </a:extLst>
          </p:cNvPr>
          <p:cNvSpPr/>
          <p:nvPr userDrawn="1"/>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pic>
        <p:nvPicPr>
          <p:cNvPr id="12" name="Obraz 11">
            <a:extLst>
              <a:ext uri="{FF2B5EF4-FFF2-40B4-BE49-F238E27FC236}">
                <a16:creationId xmlns:a16="http://schemas.microsoft.com/office/drawing/2014/main" id="{A40E7AA1-1E94-7040-9C0D-E66C21641D0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13" name="Obraz 12">
            <a:extLst>
              <a:ext uri="{FF2B5EF4-FFF2-40B4-BE49-F238E27FC236}">
                <a16:creationId xmlns:a16="http://schemas.microsoft.com/office/drawing/2014/main" id="{66AE3BC2-D985-EA4E-908B-D0B555D5F980}"/>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14017337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Slajd tytułowy">
    <p:spTree>
      <p:nvGrpSpPr>
        <p:cNvPr id="1" name=""/>
        <p:cNvGrpSpPr/>
        <p:nvPr/>
      </p:nvGrpSpPr>
      <p:grpSpPr>
        <a:xfrm>
          <a:off x="0" y="0"/>
          <a:ext cx="0" cy="0"/>
          <a:chOff x="0" y="0"/>
          <a:chExt cx="0" cy="0"/>
        </a:xfrm>
      </p:grpSpPr>
      <p:sp>
        <p:nvSpPr>
          <p:cNvPr id="3" name="Prostokąt 2"/>
          <p:cNvSpPr/>
          <p:nvPr userDrawn="1"/>
        </p:nvSpPr>
        <p:spPr>
          <a:xfrm>
            <a:off x="0" y="0"/>
            <a:ext cx="12192000" cy="3424238"/>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8" name="Symbol zastępczy tekstu 7"/>
          <p:cNvSpPr>
            <a:spLocks noGrp="1"/>
          </p:cNvSpPr>
          <p:nvPr>
            <p:ph type="body" sz="quarter" idx="10" hasCustomPrompt="1"/>
          </p:nvPr>
        </p:nvSpPr>
        <p:spPr>
          <a:xfrm>
            <a:off x="752475" y="4187070"/>
            <a:ext cx="10621963" cy="698695"/>
          </a:xfrm>
          <a:prstGeom prst="rect">
            <a:avLst/>
          </a:prstGeom>
        </p:spPr>
        <p:txBody>
          <a:bodyPr/>
          <a:lstStyle>
            <a:lvl1pPr marL="0" indent="0">
              <a:buNone/>
              <a:defRPr sz="3600" baseline="0">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pl-PL"/>
              <a:t>Kliknij, aby dodać tytuł prezentacji</a:t>
            </a:r>
          </a:p>
        </p:txBody>
      </p:sp>
      <p:sp>
        <p:nvSpPr>
          <p:cNvPr id="10" name="Symbol zastępczy zawartości 9"/>
          <p:cNvSpPr>
            <a:spLocks noGrp="1"/>
          </p:cNvSpPr>
          <p:nvPr>
            <p:ph sz="quarter" idx="11" hasCustomPrompt="1"/>
          </p:nvPr>
        </p:nvSpPr>
        <p:spPr>
          <a:xfrm>
            <a:off x="752476" y="5074883"/>
            <a:ext cx="8400490" cy="913542"/>
          </a:xfrm>
          <a:prstGeom prst="rect">
            <a:avLst/>
          </a:prstGeom>
        </p:spPr>
        <p:txBody>
          <a:bodyPr/>
          <a:lstStyle>
            <a:lvl1pPr marL="0" indent="0">
              <a:buNone/>
              <a:defRPr sz="1800">
                <a:latin typeface="+mn-lt"/>
              </a:defRPr>
            </a:lvl1pPr>
          </a:lstStyle>
          <a:p>
            <a:pPr lvl="0"/>
            <a:r>
              <a:rPr lang="pl-PL"/>
              <a:t>Kliknij, aby dodać rozszerzony opis prezentacji</a:t>
            </a:r>
          </a:p>
        </p:txBody>
      </p:sp>
      <p:pic>
        <p:nvPicPr>
          <p:cNvPr id="7" name="Obraz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9" name="Obraz 8">
            <a:extLst>
              <a:ext uri="{FF2B5EF4-FFF2-40B4-BE49-F238E27FC236}">
                <a16:creationId xmlns:a16="http://schemas.microsoft.com/office/drawing/2014/main" id="{2772B0BD-21DD-9348-9A32-092F5DD0A79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17713485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ekst po prawej">
    <p:spTree>
      <p:nvGrpSpPr>
        <p:cNvPr id="1" name=""/>
        <p:cNvGrpSpPr/>
        <p:nvPr/>
      </p:nvGrpSpPr>
      <p:grpSpPr>
        <a:xfrm>
          <a:off x="0" y="0"/>
          <a:ext cx="0" cy="0"/>
          <a:chOff x="0" y="0"/>
          <a:chExt cx="0" cy="0"/>
        </a:xfrm>
      </p:grpSpPr>
      <p:sp>
        <p:nvSpPr>
          <p:cNvPr id="8" name="Prostokąt 7"/>
          <p:cNvSpPr/>
          <p:nvPr userDrawn="1"/>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15" name="Symbol zastępczy zawartości 14"/>
          <p:cNvSpPr>
            <a:spLocks noGrp="1"/>
          </p:cNvSpPr>
          <p:nvPr>
            <p:ph sz="quarter" idx="10" hasCustomPrompt="1"/>
          </p:nvPr>
        </p:nvSpPr>
        <p:spPr>
          <a:xfrm>
            <a:off x="6849316" y="761810"/>
            <a:ext cx="4386262" cy="654050"/>
          </a:xfrm>
          <a:prstGeom prst="rect">
            <a:avLst/>
          </a:prstGeom>
        </p:spPr>
        <p:txBody>
          <a:bodyPr/>
          <a:lstStyle>
            <a:lvl1pPr marL="0" indent="0" algn="l">
              <a:buNone/>
              <a:defRPr sz="3600">
                <a:latin typeface="+mn-lt"/>
              </a:defRPr>
            </a:lvl1pPr>
            <a:lvl2pPr marL="457200" indent="0" algn="l">
              <a:buNone/>
              <a:defRPr sz="3600">
                <a:latin typeface="+mj-lt"/>
              </a:defRPr>
            </a:lvl2pPr>
            <a:lvl3pPr marL="914400" indent="0" algn="l">
              <a:buNone/>
              <a:defRPr sz="3600">
                <a:latin typeface="+mj-lt"/>
              </a:defRPr>
            </a:lvl3pPr>
            <a:lvl4pPr marL="1371600" indent="0" algn="l">
              <a:buNone/>
              <a:defRPr sz="3600">
                <a:latin typeface="+mj-lt"/>
              </a:defRPr>
            </a:lvl4pPr>
            <a:lvl5pPr marL="1828800" indent="0" algn="l">
              <a:buNone/>
              <a:defRPr sz="3600">
                <a:latin typeface="+mj-lt"/>
              </a:defRPr>
            </a:lvl5pPr>
          </a:lstStyle>
          <a:p>
            <a:pPr lvl="0"/>
            <a:r>
              <a:rPr lang="pl-PL"/>
              <a:t>Edytuj nagłówek</a:t>
            </a:r>
          </a:p>
        </p:txBody>
      </p:sp>
      <p:sp>
        <p:nvSpPr>
          <p:cNvPr id="17" name="Symbol zastępczy zawartości 16"/>
          <p:cNvSpPr>
            <a:spLocks noGrp="1"/>
          </p:cNvSpPr>
          <p:nvPr>
            <p:ph sz="quarter" idx="11" hasCustomPrompt="1"/>
          </p:nvPr>
        </p:nvSpPr>
        <p:spPr>
          <a:xfrm>
            <a:off x="6850063" y="1641290"/>
            <a:ext cx="4524375" cy="3414713"/>
          </a:xfrm>
          <a:prstGeom prst="rect">
            <a:avLst/>
          </a:prstGeom>
        </p:spPr>
        <p:txBody>
          <a:bodyPr/>
          <a:lstStyle>
            <a:lvl1pPr marL="0" indent="0" algn="l">
              <a:buNone/>
              <a:defRPr sz="1800"/>
            </a:lvl1pPr>
            <a:lvl2pPr marL="457200" indent="0" algn="l">
              <a:buNone/>
              <a:defRPr sz="1800"/>
            </a:lvl2pPr>
            <a:lvl3pPr marL="914400" indent="0" algn="l">
              <a:buNone/>
              <a:defRPr sz="1800"/>
            </a:lvl3pPr>
            <a:lvl4pPr marL="1371600" indent="0" algn="l">
              <a:buNone/>
              <a:defRPr sz="1800"/>
            </a:lvl4pPr>
            <a:lvl5pPr marL="1828800" indent="0" algn="l">
              <a:buNone/>
              <a:defRPr sz="1800"/>
            </a:lvl5pPr>
          </a:lstStyle>
          <a:p>
            <a:pPr lvl="0"/>
            <a:r>
              <a:rPr lang="pl-PL"/>
              <a:t>Kliknij, aby edytować treść. </a:t>
            </a:r>
          </a:p>
          <a:p>
            <a:pPr lvl="0"/>
            <a:r>
              <a:rPr lang="pl-PL" err="1"/>
              <a:t>Lorem</a:t>
            </a:r>
            <a:r>
              <a:rPr lang="pl-PL"/>
              <a:t> </a:t>
            </a:r>
            <a:r>
              <a:rPr lang="pl-PL" err="1"/>
              <a:t>ipsum</a:t>
            </a:r>
            <a:r>
              <a:rPr lang="pl-PL"/>
              <a:t> </a:t>
            </a:r>
            <a:r>
              <a:rPr lang="pl-PL" err="1"/>
              <a:t>dolor</a:t>
            </a:r>
            <a:r>
              <a:rPr lang="pl-PL"/>
              <a:t> sit </a:t>
            </a:r>
            <a:r>
              <a:rPr lang="pl-PL" err="1"/>
              <a:t>amet</a:t>
            </a:r>
            <a:r>
              <a:rPr lang="pl-PL"/>
              <a:t>, </a:t>
            </a:r>
            <a:r>
              <a:rPr lang="pl-PL" err="1"/>
              <a:t>consectetur</a:t>
            </a:r>
            <a:r>
              <a:rPr lang="pl-PL"/>
              <a:t> </a:t>
            </a:r>
            <a:r>
              <a:rPr lang="pl-PL" err="1"/>
              <a:t>adipiscing</a:t>
            </a:r>
            <a:r>
              <a:rPr lang="pl-PL"/>
              <a:t> elit, </a:t>
            </a:r>
            <a:r>
              <a:rPr lang="pl-PL" err="1"/>
              <a:t>sed</a:t>
            </a:r>
            <a:r>
              <a:rPr lang="pl-PL"/>
              <a:t> do </a:t>
            </a:r>
            <a:r>
              <a:rPr lang="pl-PL" err="1"/>
              <a:t>eiusmod</a:t>
            </a:r>
            <a:r>
              <a:rPr lang="pl-PL"/>
              <a:t> </a:t>
            </a:r>
            <a:r>
              <a:rPr lang="pl-PL" err="1"/>
              <a:t>tempor</a:t>
            </a:r>
            <a:r>
              <a:rPr lang="pl-PL"/>
              <a:t> </a:t>
            </a:r>
            <a:r>
              <a:rPr lang="pl-PL" err="1"/>
              <a:t>incididunt</a:t>
            </a:r>
            <a:r>
              <a:rPr lang="pl-PL"/>
              <a:t> </a:t>
            </a:r>
            <a:r>
              <a:rPr lang="pl-PL" err="1"/>
              <a:t>ut</a:t>
            </a:r>
            <a:r>
              <a:rPr lang="pl-PL"/>
              <a:t> </a:t>
            </a:r>
            <a:r>
              <a:rPr lang="pl-PL" err="1"/>
              <a:t>labore</a:t>
            </a:r>
            <a:r>
              <a:rPr lang="pl-PL"/>
              <a:t> et </a:t>
            </a:r>
            <a:r>
              <a:rPr lang="pl-PL" err="1"/>
              <a:t>dolore</a:t>
            </a:r>
            <a:r>
              <a:rPr lang="pl-PL"/>
              <a:t> </a:t>
            </a:r>
            <a:r>
              <a:rPr lang="pl-PL" err="1"/>
              <a:t>magna</a:t>
            </a:r>
            <a:r>
              <a:rPr lang="pl-PL"/>
              <a:t> </a:t>
            </a:r>
            <a:r>
              <a:rPr lang="pl-PL" err="1"/>
              <a:t>aliqua</a:t>
            </a:r>
            <a:r>
              <a:rPr lang="pl-PL"/>
              <a:t>. </a:t>
            </a:r>
            <a:r>
              <a:rPr lang="pl-PL" err="1"/>
              <a:t>Ut</a:t>
            </a:r>
            <a:r>
              <a:rPr lang="pl-PL"/>
              <a:t> </a:t>
            </a:r>
            <a:r>
              <a:rPr lang="pl-PL" err="1"/>
              <a:t>enim</a:t>
            </a:r>
            <a:r>
              <a:rPr lang="pl-PL"/>
              <a:t> ad </a:t>
            </a:r>
            <a:r>
              <a:rPr lang="pl-PL" err="1"/>
              <a:t>minim</a:t>
            </a:r>
            <a:r>
              <a:rPr lang="pl-PL"/>
              <a:t> </a:t>
            </a:r>
            <a:r>
              <a:rPr lang="pl-PL" err="1"/>
              <a:t>veniam</a:t>
            </a:r>
            <a:r>
              <a:rPr lang="pl-PL"/>
              <a:t>, </a:t>
            </a:r>
            <a:r>
              <a:rPr lang="pl-PL" err="1"/>
              <a:t>quis</a:t>
            </a:r>
            <a:r>
              <a:rPr lang="pl-PL"/>
              <a:t> </a:t>
            </a:r>
            <a:r>
              <a:rPr lang="pl-PL" err="1"/>
              <a:t>nostrud</a:t>
            </a:r>
            <a:r>
              <a:rPr lang="pl-PL"/>
              <a:t> </a:t>
            </a:r>
            <a:r>
              <a:rPr lang="pl-PL" err="1"/>
              <a:t>exercitation</a:t>
            </a:r>
            <a:r>
              <a:rPr lang="pl-PL"/>
              <a:t> </a:t>
            </a:r>
            <a:r>
              <a:rPr lang="pl-PL" err="1"/>
              <a:t>ullamco</a:t>
            </a:r>
            <a:r>
              <a:rPr lang="pl-PL"/>
              <a:t> </a:t>
            </a:r>
            <a:r>
              <a:rPr lang="pl-PL" err="1"/>
              <a:t>laboris</a:t>
            </a:r>
            <a:r>
              <a:rPr lang="pl-PL"/>
              <a:t> </a:t>
            </a:r>
            <a:r>
              <a:rPr lang="pl-PL" err="1"/>
              <a:t>nisi</a:t>
            </a:r>
            <a:r>
              <a:rPr lang="pl-PL"/>
              <a:t> </a:t>
            </a:r>
            <a:r>
              <a:rPr lang="pl-PL" err="1"/>
              <a:t>ut</a:t>
            </a:r>
            <a:r>
              <a:rPr lang="pl-PL"/>
              <a:t> </a:t>
            </a:r>
            <a:r>
              <a:rPr lang="pl-PL" err="1"/>
              <a:t>aliquip</a:t>
            </a:r>
            <a:r>
              <a:rPr lang="pl-PL"/>
              <a:t> ex </a:t>
            </a:r>
            <a:r>
              <a:rPr lang="pl-PL" err="1"/>
              <a:t>ea</a:t>
            </a:r>
            <a:r>
              <a:rPr lang="pl-PL"/>
              <a:t> </a:t>
            </a:r>
            <a:r>
              <a:rPr lang="pl-PL" err="1"/>
              <a:t>commodo</a:t>
            </a:r>
            <a:r>
              <a:rPr lang="pl-PL"/>
              <a:t> </a:t>
            </a:r>
            <a:r>
              <a:rPr lang="pl-PL" err="1"/>
              <a:t>consequat</a:t>
            </a:r>
            <a:r>
              <a:rPr lang="pl-PL"/>
              <a:t>.</a:t>
            </a:r>
          </a:p>
        </p:txBody>
      </p:sp>
      <p:pic>
        <p:nvPicPr>
          <p:cNvPr id="6" name="Obraz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9" name="Obraz 8">
            <a:extLst>
              <a:ext uri="{FF2B5EF4-FFF2-40B4-BE49-F238E27FC236}">
                <a16:creationId xmlns:a16="http://schemas.microsoft.com/office/drawing/2014/main" id="{2C0E00DB-8C6D-F445-BC56-CDDF599D8083}"/>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2466169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ekst punktowany po prawej">
    <p:spTree>
      <p:nvGrpSpPr>
        <p:cNvPr id="1" name=""/>
        <p:cNvGrpSpPr/>
        <p:nvPr/>
      </p:nvGrpSpPr>
      <p:grpSpPr>
        <a:xfrm>
          <a:off x="0" y="0"/>
          <a:ext cx="0" cy="0"/>
          <a:chOff x="0" y="0"/>
          <a:chExt cx="0" cy="0"/>
        </a:xfrm>
      </p:grpSpPr>
      <p:sp>
        <p:nvSpPr>
          <p:cNvPr id="12" name="Prostokąt 11"/>
          <p:cNvSpPr/>
          <p:nvPr userDrawn="1"/>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14" name="Symbol zastępczy zawartości 14"/>
          <p:cNvSpPr>
            <a:spLocks noGrp="1"/>
          </p:cNvSpPr>
          <p:nvPr>
            <p:ph sz="quarter" idx="10" hasCustomPrompt="1"/>
          </p:nvPr>
        </p:nvSpPr>
        <p:spPr>
          <a:xfrm>
            <a:off x="6849316" y="761810"/>
            <a:ext cx="4386262" cy="654050"/>
          </a:xfrm>
          <a:prstGeom prst="rect">
            <a:avLst/>
          </a:prstGeom>
        </p:spPr>
        <p:txBody>
          <a:bodyPr/>
          <a:lstStyle>
            <a:lvl1pPr marL="0" indent="0" algn="l">
              <a:buNone/>
              <a:defRPr sz="3600">
                <a:latin typeface="+mn-lt"/>
              </a:defRPr>
            </a:lvl1pPr>
            <a:lvl2pPr marL="457200" indent="0" algn="l">
              <a:buNone/>
              <a:defRPr sz="3600">
                <a:latin typeface="+mj-lt"/>
              </a:defRPr>
            </a:lvl2pPr>
            <a:lvl3pPr marL="914400" indent="0" algn="l">
              <a:buNone/>
              <a:defRPr sz="3600">
                <a:latin typeface="+mj-lt"/>
              </a:defRPr>
            </a:lvl3pPr>
            <a:lvl4pPr marL="1371600" indent="0" algn="l">
              <a:buNone/>
              <a:defRPr sz="3600">
                <a:latin typeface="+mj-lt"/>
              </a:defRPr>
            </a:lvl4pPr>
            <a:lvl5pPr marL="1828800" indent="0" algn="l">
              <a:buNone/>
              <a:defRPr sz="3600">
                <a:latin typeface="+mj-lt"/>
              </a:defRPr>
            </a:lvl5pPr>
          </a:lstStyle>
          <a:p>
            <a:pPr lvl="0"/>
            <a:r>
              <a:rPr lang="pl-PL"/>
              <a:t>Edytuj nagłówek</a:t>
            </a:r>
          </a:p>
        </p:txBody>
      </p:sp>
      <p:sp>
        <p:nvSpPr>
          <p:cNvPr id="15" name="Symbol zastępczy zawartości 16"/>
          <p:cNvSpPr>
            <a:spLocks noGrp="1"/>
          </p:cNvSpPr>
          <p:nvPr>
            <p:ph sz="quarter" idx="11" hasCustomPrompt="1"/>
          </p:nvPr>
        </p:nvSpPr>
        <p:spPr>
          <a:xfrm>
            <a:off x="6850063" y="1641290"/>
            <a:ext cx="4524375" cy="3414713"/>
          </a:xfrm>
          <a:prstGeom prst="rect">
            <a:avLst/>
          </a:prstGeom>
        </p:spPr>
        <p:txBody>
          <a:bodyPr/>
          <a:lstStyle>
            <a:lvl1pPr marL="285750" indent="-285750" algn="l">
              <a:buFont typeface="Arial" panose="020B0604020202020204" pitchFamily="34" charset="0"/>
              <a:buChar char="•"/>
              <a:defRPr sz="1800"/>
            </a:lvl1pPr>
            <a:lvl2pPr marL="457200" indent="0" algn="l">
              <a:buNone/>
              <a:defRPr sz="1800"/>
            </a:lvl2pPr>
            <a:lvl3pPr marL="914400" indent="0" algn="l">
              <a:buNone/>
              <a:defRPr sz="1800"/>
            </a:lvl3pPr>
            <a:lvl4pPr marL="1371600" indent="0" algn="l">
              <a:buNone/>
              <a:defRPr sz="1800"/>
            </a:lvl4pPr>
            <a:lvl5pPr marL="1828800" indent="0" algn="l">
              <a:buNone/>
              <a:defRPr sz="1800"/>
            </a:lvl5pPr>
          </a:lstStyle>
          <a:p>
            <a:pPr lvl="0"/>
            <a:r>
              <a:rPr lang="pl-PL"/>
              <a:t>Kliknij, aby edytować treść. </a:t>
            </a:r>
          </a:p>
          <a:p>
            <a:pPr lvl="0"/>
            <a:r>
              <a:rPr lang="pl-PL" err="1"/>
              <a:t>Lorem</a:t>
            </a:r>
            <a:r>
              <a:rPr lang="pl-PL"/>
              <a:t> </a:t>
            </a:r>
            <a:r>
              <a:rPr lang="pl-PL" err="1"/>
              <a:t>ipsum</a:t>
            </a:r>
            <a:r>
              <a:rPr lang="pl-PL"/>
              <a:t> </a:t>
            </a:r>
            <a:r>
              <a:rPr lang="pl-PL" err="1"/>
              <a:t>dolor</a:t>
            </a:r>
            <a:r>
              <a:rPr lang="pl-PL"/>
              <a:t> sit </a:t>
            </a:r>
            <a:r>
              <a:rPr lang="pl-PL" err="1"/>
              <a:t>amet</a:t>
            </a:r>
            <a:r>
              <a:rPr lang="pl-PL"/>
              <a:t>, </a:t>
            </a:r>
            <a:r>
              <a:rPr lang="pl-PL" err="1"/>
              <a:t>consectetur</a:t>
            </a:r>
            <a:r>
              <a:rPr lang="pl-PL"/>
              <a:t> </a:t>
            </a:r>
            <a:r>
              <a:rPr lang="pl-PL" err="1"/>
              <a:t>adipiscing</a:t>
            </a:r>
            <a:r>
              <a:rPr lang="pl-PL"/>
              <a:t> elit, </a:t>
            </a:r>
          </a:p>
          <a:p>
            <a:pPr lvl="0"/>
            <a:r>
              <a:rPr lang="pl-PL" err="1"/>
              <a:t>Sed</a:t>
            </a:r>
            <a:r>
              <a:rPr lang="pl-PL"/>
              <a:t> do </a:t>
            </a:r>
            <a:r>
              <a:rPr lang="pl-PL" err="1"/>
              <a:t>eiusmod</a:t>
            </a:r>
            <a:r>
              <a:rPr lang="pl-PL"/>
              <a:t> </a:t>
            </a:r>
            <a:r>
              <a:rPr lang="pl-PL" err="1"/>
              <a:t>tempor</a:t>
            </a:r>
            <a:r>
              <a:rPr lang="pl-PL"/>
              <a:t> </a:t>
            </a:r>
            <a:r>
              <a:rPr lang="pl-PL" err="1"/>
              <a:t>incididunt</a:t>
            </a:r>
            <a:r>
              <a:rPr lang="pl-PL"/>
              <a:t> </a:t>
            </a:r>
            <a:r>
              <a:rPr lang="pl-PL" err="1"/>
              <a:t>ut</a:t>
            </a:r>
            <a:r>
              <a:rPr lang="pl-PL"/>
              <a:t> </a:t>
            </a:r>
            <a:r>
              <a:rPr lang="pl-PL" err="1"/>
              <a:t>labore</a:t>
            </a:r>
            <a:r>
              <a:rPr lang="pl-PL"/>
              <a:t> et </a:t>
            </a:r>
            <a:r>
              <a:rPr lang="pl-PL" err="1"/>
              <a:t>dolore</a:t>
            </a:r>
            <a:r>
              <a:rPr lang="pl-PL"/>
              <a:t> </a:t>
            </a:r>
            <a:r>
              <a:rPr lang="pl-PL" err="1"/>
              <a:t>magna</a:t>
            </a:r>
            <a:r>
              <a:rPr lang="pl-PL"/>
              <a:t> </a:t>
            </a:r>
            <a:r>
              <a:rPr lang="pl-PL" err="1"/>
              <a:t>aliqua</a:t>
            </a:r>
            <a:r>
              <a:rPr lang="pl-PL"/>
              <a:t>. </a:t>
            </a:r>
            <a:r>
              <a:rPr lang="pl-PL" err="1"/>
              <a:t>Ut</a:t>
            </a:r>
            <a:r>
              <a:rPr lang="pl-PL"/>
              <a:t> </a:t>
            </a:r>
            <a:r>
              <a:rPr lang="pl-PL" err="1"/>
              <a:t>enim</a:t>
            </a:r>
            <a:r>
              <a:rPr lang="pl-PL"/>
              <a:t> ad </a:t>
            </a:r>
            <a:r>
              <a:rPr lang="pl-PL" err="1"/>
              <a:t>minim</a:t>
            </a:r>
            <a:r>
              <a:rPr lang="pl-PL"/>
              <a:t> </a:t>
            </a:r>
            <a:r>
              <a:rPr lang="pl-PL" err="1"/>
              <a:t>veniam</a:t>
            </a:r>
            <a:r>
              <a:rPr lang="pl-PL"/>
              <a:t>, </a:t>
            </a:r>
            <a:r>
              <a:rPr lang="pl-PL" err="1"/>
              <a:t>quis</a:t>
            </a:r>
            <a:r>
              <a:rPr lang="pl-PL"/>
              <a:t> </a:t>
            </a:r>
            <a:r>
              <a:rPr lang="pl-PL" err="1"/>
              <a:t>nostrud</a:t>
            </a:r>
            <a:r>
              <a:rPr lang="pl-PL"/>
              <a:t> </a:t>
            </a:r>
          </a:p>
          <a:p>
            <a:pPr lvl="0"/>
            <a:r>
              <a:rPr lang="pl-PL" err="1"/>
              <a:t>Exercitation</a:t>
            </a:r>
            <a:r>
              <a:rPr lang="pl-PL"/>
              <a:t> </a:t>
            </a:r>
            <a:r>
              <a:rPr lang="pl-PL" err="1"/>
              <a:t>ullamco</a:t>
            </a:r>
            <a:r>
              <a:rPr lang="pl-PL"/>
              <a:t> </a:t>
            </a:r>
            <a:r>
              <a:rPr lang="pl-PL" err="1"/>
              <a:t>laboris</a:t>
            </a:r>
            <a:r>
              <a:rPr lang="pl-PL"/>
              <a:t> </a:t>
            </a:r>
            <a:r>
              <a:rPr lang="pl-PL" err="1"/>
              <a:t>nisi</a:t>
            </a:r>
            <a:r>
              <a:rPr lang="pl-PL"/>
              <a:t> </a:t>
            </a:r>
            <a:r>
              <a:rPr lang="pl-PL" err="1"/>
              <a:t>ut</a:t>
            </a:r>
            <a:r>
              <a:rPr lang="pl-PL"/>
              <a:t> </a:t>
            </a:r>
            <a:r>
              <a:rPr lang="pl-PL" err="1"/>
              <a:t>aliquip</a:t>
            </a:r>
            <a:r>
              <a:rPr lang="pl-PL"/>
              <a:t> ex </a:t>
            </a:r>
            <a:r>
              <a:rPr lang="pl-PL" err="1"/>
              <a:t>ea</a:t>
            </a:r>
            <a:r>
              <a:rPr lang="pl-PL"/>
              <a:t> </a:t>
            </a:r>
            <a:r>
              <a:rPr lang="pl-PL" err="1"/>
              <a:t>commodo</a:t>
            </a:r>
            <a:r>
              <a:rPr lang="pl-PL"/>
              <a:t> </a:t>
            </a:r>
            <a:r>
              <a:rPr lang="pl-PL" err="1"/>
              <a:t>consequat</a:t>
            </a:r>
            <a:r>
              <a:rPr lang="pl-PL"/>
              <a:t>. </a:t>
            </a:r>
            <a:r>
              <a:rPr lang="pl-PL" err="1"/>
              <a:t>Duis</a:t>
            </a:r>
            <a:r>
              <a:rPr lang="pl-PL"/>
              <a:t> </a:t>
            </a:r>
            <a:r>
              <a:rPr lang="pl-PL" err="1"/>
              <a:t>aute</a:t>
            </a:r>
            <a:r>
              <a:rPr lang="pl-PL"/>
              <a:t> </a:t>
            </a:r>
            <a:r>
              <a:rPr lang="pl-PL" err="1"/>
              <a:t>irure</a:t>
            </a:r>
            <a:r>
              <a:rPr lang="pl-PL"/>
              <a:t> </a:t>
            </a:r>
            <a:r>
              <a:rPr lang="pl-PL" err="1"/>
              <a:t>dolor</a:t>
            </a:r>
            <a:r>
              <a:rPr lang="pl-PL"/>
              <a:t> in </a:t>
            </a:r>
            <a:r>
              <a:rPr lang="pl-PL" err="1"/>
              <a:t>reprehenderit</a:t>
            </a:r>
            <a:r>
              <a:rPr lang="pl-PL"/>
              <a:t> in </a:t>
            </a:r>
            <a:r>
              <a:rPr lang="pl-PL" err="1"/>
              <a:t>voluptate</a:t>
            </a:r>
            <a:r>
              <a:rPr lang="pl-PL"/>
              <a:t> </a:t>
            </a:r>
            <a:r>
              <a:rPr lang="pl-PL" err="1"/>
              <a:t>velit</a:t>
            </a:r>
            <a:r>
              <a:rPr lang="pl-PL"/>
              <a:t> </a:t>
            </a:r>
            <a:r>
              <a:rPr lang="pl-PL" err="1"/>
              <a:t>esse</a:t>
            </a:r>
            <a:r>
              <a:rPr lang="pl-PL"/>
              <a:t> </a:t>
            </a:r>
            <a:r>
              <a:rPr lang="pl-PL" err="1"/>
              <a:t>cillum</a:t>
            </a:r>
            <a:endParaRPr lang="pl-PL"/>
          </a:p>
          <a:p>
            <a:pPr lvl="0"/>
            <a:r>
              <a:rPr lang="pl-PL" err="1"/>
              <a:t>Dolore</a:t>
            </a:r>
            <a:r>
              <a:rPr lang="pl-PL"/>
              <a:t> </a:t>
            </a:r>
            <a:r>
              <a:rPr lang="pl-PL" err="1"/>
              <a:t>eu</a:t>
            </a:r>
            <a:r>
              <a:rPr lang="pl-PL"/>
              <a:t> </a:t>
            </a:r>
            <a:r>
              <a:rPr lang="pl-PL" err="1"/>
              <a:t>fugiat</a:t>
            </a:r>
            <a:r>
              <a:rPr lang="pl-PL"/>
              <a:t> </a:t>
            </a:r>
            <a:r>
              <a:rPr lang="pl-PL" err="1"/>
              <a:t>nulla</a:t>
            </a:r>
            <a:r>
              <a:rPr lang="pl-PL"/>
              <a:t> </a:t>
            </a:r>
            <a:r>
              <a:rPr lang="pl-PL" err="1"/>
              <a:t>pariatur</a:t>
            </a:r>
            <a:r>
              <a:rPr lang="pl-PL"/>
              <a:t>. </a:t>
            </a:r>
          </a:p>
        </p:txBody>
      </p:sp>
      <p:pic>
        <p:nvPicPr>
          <p:cNvPr id="6" name="Obraz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8" name="Obraz 7">
            <a:extLst>
              <a:ext uri="{FF2B5EF4-FFF2-40B4-BE49-F238E27FC236}">
                <a16:creationId xmlns:a16="http://schemas.microsoft.com/office/drawing/2014/main" id="{8583F7A4-8B87-654B-A5B9-5C45831F3ED2}"/>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36746440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kst numerowany po prawej">
    <p:spTree>
      <p:nvGrpSpPr>
        <p:cNvPr id="1" name=""/>
        <p:cNvGrpSpPr/>
        <p:nvPr/>
      </p:nvGrpSpPr>
      <p:grpSpPr>
        <a:xfrm>
          <a:off x="0" y="0"/>
          <a:ext cx="0" cy="0"/>
          <a:chOff x="0" y="0"/>
          <a:chExt cx="0" cy="0"/>
        </a:xfrm>
      </p:grpSpPr>
      <p:sp>
        <p:nvSpPr>
          <p:cNvPr id="8" name="Prostokąt 7"/>
          <p:cNvSpPr/>
          <p:nvPr userDrawn="1"/>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10" name="Symbol zastępczy zawartości 14"/>
          <p:cNvSpPr>
            <a:spLocks noGrp="1"/>
          </p:cNvSpPr>
          <p:nvPr>
            <p:ph sz="quarter" idx="10" hasCustomPrompt="1"/>
          </p:nvPr>
        </p:nvSpPr>
        <p:spPr>
          <a:xfrm>
            <a:off x="6849316" y="761810"/>
            <a:ext cx="4386262" cy="654050"/>
          </a:xfrm>
          <a:prstGeom prst="rect">
            <a:avLst/>
          </a:prstGeom>
        </p:spPr>
        <p:txBody>
          <a:bodyPr/>
          <a:lstStyle>
            <a:lvl1pPr marL="0" indent="0" algn="l">
              <a:buNone/>
              <a:defRPr sz="3600">
                <a:latin typeface="+mn-lt"/>
              </a:defRPr>
            </a:lvl1pPr>
            <a:lvl2pPr marL="457200" indent="0" algn="l">
              <a:buNone/>
              <a:defRPr sz="3600">
                <a:latin typeface="+mj-lt"/>
              </a:defRPr>
            </a:lvl2pPr>
            <a:lvl3pPr marL="914400" indent="0" algn="l">
              <a:buNone/>
              <a:defRPr sz="3600">
                <a:latin typeface="+mj-lt"/>
              </a:defRPr>
            </a:lvl3pPr>
            <a:lvl4pPr marL="1371600" indent="0" algn="l">
              <a:buNone/>
              <a:defRPr sz="3600">
                <a:latin typeface="+mj-lt"/>
              </a:defRPr>
            </a:lvl4pPr>
            <a:lvl5pPr marL="1828800" indent="0" algn="l">
              <a:buNone/>
              <a:defRPr sz="3600">
                <a:latin typeface="+mj-lt"/>
              </a:defRPr>
            </a:lvl5pPr>
          </a:lstStyle>
          <a:p>
            <a:pPr lvl="0"/>
            <a:r>
              <a:rPr lang="pl-PL"/>
              <a:t>Edytuj nagłówek</a:t>
            </a:r>
          </a:p>
        </p:txBody>
      </p:sp>
      <p:sp>
        <p:nvSpPr>
          <p:cNvPr id="11" name="Symbol zastępczy zawartości 16"/>
          <p:cNvSpPr>
            <a:spLocks noGrp="1"/>
          </p:cNvSpPr>
          <p:nvPr>
            <p:ph sz="quarter" idx="11" hasCustomPrompt="1"/>
          </p:nvPr>
        </p:nvSpPr>
        <p:spPr>
          <a:xfrm>
            <a:off x="6850063" y="1641290"/>
            <a:ext cx="4524375" cy="3414713"/>
          </a:xfrm>
          <a:prstGeom prst="rect">
            <a:avLst/>
          </a:prstGeom>
        </p:spPr>
        <p:txBody>
          <a:bodyPr/>
          <a:lstStyle>
            <a:lvl1pPr marL="342900" indent="-342900" algn="l">
              <a:buFont typeface="+mj-lt"/>
              <a:buAutoNum type="arabicPeriod"/>
              <a:defRPr sz="1800"/>
            </a:lvl1pPr>
            <a:lvl2pPr marL="457200" indent="0" algn="l">
              <a:buNone/>
              <a:defRPr sz="1800"/>
            </a:lvl2pPr>
            <a:lvl3pPr marL="914400" indent="0" algn="l">
              <a:buNone/>
              <a:defRPr sz="1800"/>
            </a:lvl3pPr>
            <a:lvl4pPr marL="1371600" indent="0" algn="l">
              <a:buNone/>
              <a:defRPr sz="1800"/>
            </a:lvl4pPr>
            <a:lvl5pPr marL="1828800" indent="0" algn="l">
              <a:buNone/>
              <a:defRPr sz="1800"/>
            </a:lvl5pPr>
          </a:lstStyle>
          <a:p>
            <a:pPr lvl="0"/>
            <a:r>
              <a:rPr lang="pl-PL"/>
              <a:t>Kliknij, aby edytować treść. </a:t>
            </a:r>
          </a:p>
          <a:p>
            <a:pPr lvl="0"/>
            <a:r>
              <a:rPr lang="pl-PL" err="1"/>
              <a:t>Lorem</a:t>
            </a:r>
            <a:r>
              <a:rPr lang="pl-PL"/>
              <a:t> </a:t>
            </a:r>
            <a:r>
              <a:rPr lang="pl-PL" err="1"/>
              <a:t>ipsum</a:t>
            </a:r>
            <a:r>
              <a:rPr lang="pl-PL"/>
              <a:t> </a:t>
            </a:r>
            <a:r>
              <a:rPr lang="pl-PL" err="1"/>
              <a:t>dolor</a:t>
            </a:r>
            <a:r>
              <a:rPr lang="pl-PL"/>
              <a:t> sit </a:t>
            </a:r>
            <a:r>
              <a:rPr lang="pl-PL" err="1"/>
              <a:t>amet</a:t>
            </a:r>
            <a:r>
              <a:rPr lang="pl-PL"/>
              <a:t>, </a:t>
            </a:r>
            <a:r>
              <a:rPr lang="pl-PL" err="1"/>
              <a:t>consectetur</a:t>
            </a:r>
            <a:r>
              <a:rPr lang="pl-PL"/>
              <a:t> </a:t>
            </a:r>
            <a:r>
              <a:rPr lang="pl-PL" err="1"/>
              <a:t>adipiscing</a:t>
            </a:r>
            <a:r>
              <a:rPr lang="pl-PL"/>
              <a:t> elit, </a:t>
            </a:r>
          </a:p>
          <a:p>
            <a:pPr lvl="0"/>
            <a:r>
              <a:rPr lang="pl-PL" err="1"/>
              <a:t>Sed</a:t>
            </a:r>
            <a:r>
              <a:rPr lang="pl-PL"/>
              <a:t> do </a:t>
            </a:r>
            <a:r>
              <a:rPr lang="pl-PL" err="1"/>
              <a:t>eiusmod</a:t>
            </a:r>
            <a:r>
              <a:rPr lang="pl-PL"/>
              <a:t> </a:t>
            </a:r>
            <a:r>
              <a:rPr lang="pl-PL" err="1"/>
              <a:t>tempor</a:t>
            </a:r>
            <a:r>
              <a:rPr lang="pl-PL"/>
              <a:t> </a:t>
            </a:r>
            <a:r>
              <a:rPr lang="pl-PL" err="1"/>
              <a:t>incididunt</a:t>
            </a:r>
            <a:r>
              <a:rPr lang="pl-PL"/>
              <a:t> </a:t>
            </a:r>
            <a:r>
              <a:rPr lang="pl-PL" err="1"/>
              <a:t>ut</a:t>
            </a:r>
            <a:r>
              <a:rPr lang="pl-PL"/>
              <a:t> </a:t>
            </a:r>
            <a:r>
              <a:rPr lang="pl-PL" err="1"/>
              <a:t>labore</a:t>
            </a:r>
            <a:r>
              <a:rPr lang="pl-PL"/>
              <a:t> et </a:t>
            </a:r>
            <a:r>
              <a:rPr lang="pl-PL" err="1"/>
              <a:t>dolore</a:t>
            </a:r>
            <a:r>
              <a:rPr lang="pl-PL"/>
              <a:t> </a:t>
            </a:r>
            <a:r>
              <a:rPr lang="pl-PL" err="1"/>
              <a:t>magna</a:t>
            </a:r>
            <a:r>
              <a:rPr lang="pl-PL"/>
              <a:t> </a:t>
            </a:r>
            <a:r>
              <a:rPr lang="pl-PL" err="1"/>
              <a:t>aliqua</a:t>
            </a:r>
            <a:r>
              <a:rPr lang="pl-PL"/>
              <a:t>. </a:t>
            </a:r>
            <a:r>
              <a:rPr lang="pl-PL" err="1"/>
              <a:t>Ut</a:t>
            </a:r>
            <a:r>
              <a:rPr lang="pl-PL"/>
              <a:t> </a:t>
            </a:r>
            <a:r>
              <a:rPr lang="pl-PL" err="1"/>
              <a:t>enim</a:t>
            </a:r>
            <a:r>
              <a:rPr lang="pl-PL"/>
              <a:t> ad </a:t>
            </a:r>
            <a:r>
              <a:rPr lang="pl-PL" err="1"/>
              <a:t>minim</a:t>
            </a:r>
            <a:r>
              <a:rPr lang="pl-PL"/>
              <a:t> </a:t>
            </a:r>
            <a:r>
              <a:rPr lang="pl-PL" err="1"/>
              <a:t>veniam</a:t>
            </a:r>
            <a:r>
              <a:rPr lang="pl-PL"/>
              <a:t>, </a:t>
            </a:r>
            <a:r>
              <a:rPr lang="pl-PL" err="1"/>
              <a:t>quis</a:t>
            </a:r>
            <a:r>
              <a:rPr lang="pl-PL"/>
              <a:t> </a:t>
            </a:r>
            <a:r>
              <a:rPr lang="pl-PL" err="1"/>
              <a:t>nostrud</a:t>
            </a:r>
            <a:r>
              <a:rPr lang="pl-PL"/>
              <a:t> </a:t>
            </a:r>
          </a:p>
          <a:p>
            <a:pPr lvl="0"/>
            <a:r>
              <a:rPr lang="pl-PL" err="1"/>
              <a:t>Exercitation</a:t>
            </a:r>
            <a:r>
              <a:rPr lang="pl-PL"/>
              <a:t> </a:t>
            </a:r>
            <a:r>
              <a:rPr lang="pl-PL" err="1"/>
              <a:t>ullamco</a:t>
            </a:r>
            <a:r>
              <a:rPr lang="pl-PL"/>
              <a:t> </a:t>
            </a:r>
            <a:r>
              <a:rPr lang="pl-PL" err="1"/>
              <a:t>laboris</a:t>
            </a:r>
            <a:r>
              <a:rPr lang="pl-PL"/>
              <a:t> </a:t>
            </a:r>
            <a:r>
              <a:rPr lang="pl-PL" err="1"/>
              <a:t>nisi</a:t>
            </a:r>
            <a:r>
              <a:rPr lang="pl-PL"/>
              <a:t> </a:t>
            </a:r>
            <a:r>
              <a:rPr lang="pl-PL" err="1"/>
              <a:t>ut</a:t>
            </a:r>
            <a:r>
              <a:rPr lang="pl-PL"/>
              <a:t> </a:t>
            </a:r>
            <a:r>
              <a:rPr lang="pl-PL" err="1"/>
              <a:t>aliquip</a:t>
            </a:r>
            <a:r>
              <a:rPr lang="pl-PL"/>
              <a:t> ex </a:t>
            </a:r>
            <a:r>
              <a:rPr lang="pl-PL" err="1"/>
              <a:t>ea</a:t>
            </a:r>
            <a:r>
              <a:rPr lang="pl-PL"/>
              <a:t> </a:t>
            </a:r>
            <a:r>
              <a:rPr lang="pl-PL" err="1"/>
              <a:t>commodo</a:t>
            </a:r>
            <a:r>
              <a:rPr lang="pl-PL"/>
              <a:t> </a:t>
            </a:r>
            <a:r>
              <a:rPr lang="pl-PL" err="1"/>
              <a:t>consequat</a:t>
            </a:r>
            <a:r>
              <a:rPr lang="pl-PL"/>
              <a:t>. </a:t>
            </a:r>
            <a:r>
              <a:rPr lang="pl-PL" err="1"/>
              <a:t>Duis</a:t>
            </a:r>
            <a:r>
              <a:rPr lang="pl-PL"/>
              <a:t> </a:t>
            </a:r>
            <a:r>
              <a:rPr lang="pl-PL" err="1"/>
              <a:t>aute</a:t>
            </a:r>
            <a:r>
              <a:rPr lang="pl-PL"/>
              <a:t> </a:t>
            </a:r>
            <a:r>
              <a:rPr lang="pl-PL" err="1"/>
              <a:t>irure</a:t>
            </a:r>
            <a:r>
              <a:rPr lang="pl-PL"/>
              <a:t> </a:t>
            </a:r>
            <a:r>
              <a:rPr lang="pl-PL" err="1"/>
              <a:t>dolor</a:t>
            </a:r>
            <a:r>
              <a:rPr lang="pl-PL"/>
              <a:t> in </a:t>
            </a:r>
            <a:r>
              <a:rPr lang="pl-PL" err="1"/>
              <a:t>reprehenderit</a:t>
            </a:r>
            <a:r>
              <a:rPr lang="pl-PL"/>
              <a:t> in </a:t>
            </a:r>
            <a:r>
              <a:rPr lang="pl-PL" err="1"/>
              <a:t>voluptate</a:t>
            </a:r>
            <a:r>
              <a:rPr lang="pl-PL"/>
              <a:t> </a:t>
            </a:r>
            <a:r>
              <a:rPr lang="pl-PL" err="1"/>
              <a:t>velit</a:t>
            </a:r>
            <a:r>
              <a:rPr lang="pl-PL"/>
              <a:t> </a:t>
            </a:r>
            <a:r>
              <a:rPr lang="pl-PL" err="1"/>
              <a:t>esse</a:t>
            </a:r>
            <a:r>
              <a:rPr lang="pl-PL"/>
              <a:t> </a:t>
            </a:r>
            <a:r>
              <a:rPr lang="pl-PL" err="1"/>
              <a:t>cillum</a:t>
            </a:r>
            <a:endParaRPr lang="pl-PL"/>
          </a:p>
          <a:p>
            <a:pPr lvl="0"/>
            <a:r>
              <a:rPr lang="pl-PL" err="1"/>
              <a:t>Dolore</a:t>
            </a:r>
            <a:r>
              <a:rPr lang="pl-PL"/>
              <a:t> </a:t>
            </a:r>
            <a:r>
              <a:rPr lang="pl-PL" err="1"/>
              <a:t>eu</a:t>
            </a:r>
            <a:r>
              <a:rPr lang="pl-PL"/>
              <a:t> </a:t>
            </a:r>
            <a:r>
              <a:rPr lang="pl-PL" err="1"/>
              <a:t>fugiat</a:t>
            </a:r>
            <a:r>
              <a:rPr lang="pl-PL"/>
              <a:t> </a:t>
            </a:r>
            <a:r>
              <a:rPr lang="pl-PL" err="1"/>
              <a:t>nulla</a:t>
            </a:r>
            <a:r>
              <a:rPr lang="pl-PL"/>
              <a:t> </a:t>
            </a:r>
            <a:r>
              <a:rPr lang="pl-PL" err="1"/>
              <a:t>pariatur</a:t>
            </a:r>
            <a:r>
              <a:rPr lang="pl-PL"/>
              <a:t>. </a:t>
            </a:r>
          </a:p>
        </p:txBody>
      </p:sp>
      <p:pic>
        <p:nvPicPr>
          <p:cNvPr id="6" name="Obraz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9" name="Obraz 8">
            <a:extLst>
              <a:ext uri="{FF2B5EF4-FFF2-40B4-BE49-F238E27FC236}">
                <a16:creationId xmlns:a16="http://schemas.microsoft.com/office/drawing/2014/main" id="{6F7FD46F-7546-6944-87F5-4D5A5E26F09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21333945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ekst na dole">
    <p:spTree>
      <p:nvGrpSpPr>
        <p:cNvPr id="1" name=""/>
        <p:cNvGrpSpPr/>
        <p:nvPr/>
      </p:nvGrpSpPr>
      <p:grpSpPr>
        <a:xfrm>
          <a:off x="0" y="0"/>
          <a:ext cx="0" cy="0"/>
          <a:chOff x="0" y="0"/>
          <a:chExt cx="0" cy="0"/>
        </a:xfrm>
      </p:grpSpPr>
      <p:sp>
        <p:nvSpPr>
          <p:cNvPr id="11" name="Prostokąt 10"/>
          <p:cNvSpPr/>
          <p:nvPr userDrawn="1"/>
        </p:nvSpPr>
        <p:spPr>
          <a:xfrm>
            <a:off x="0" y="0"/>
            <a:ext cx="12192000" cy="3468914"/>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16" name="Symbol zastępczy zawartości 15"/>
          <p:cNvSpPr>
            <a:spLocks noGrp="1"/>
          </p:cNvSpPr>
          <p:nvPr>
            <p:ph sz="quarter" idx="10" hasCustomPrompt="1"/>
          </p:nvPr>
        </p:nvSpPr>
        <p:spPr>
          <a:xfrm>
            <a:off x="753035" y="4186145"/>
            <a:ext cx="9915525" cy="520326"/>
          </a:xfrm>
          <a:prstGeom prst="rect">
            <a:avLst/>
          </a:prstGeom>
        </p:spPr>
        <p:txBody>
          <a:bodyPr/>
          <a:lstStyle>
            <a:lvl1pPr marL="0" indent="0">
              <a:buNone/>
              <a:defRPr sz="3600" baseline="0">
                <a:latin typeface="+mn-lt"/>
              </a:defRPr>
            </a:lvl1pPr>
          </a:lstStyle>
          <a:p>
            <a:pPr lvl="0"/>
            <a:r>
              <a:rPr lang="pl-PL"/>
              <a:t>Edytuj nagłówek slajdu</a:t>
            </a:r>
          </a:p>
        </p:txBody>
      </p:sp>
      <p:sp>
        <p:nvSpPr>
          <p:cNvPr id="18" name="Symbol zastępczy zawartości 17"/>
          <p:cNvSpPr>
            <a:spLocks noGrp="1"/>
          </p:cNvSpPr>
          <p:nvPr>
            <p:ph sz="quarter" idx="11" hasCustomPrompt="1"/>
          </p:nvPr>
        </p:nvSpPr>
        <p:spPr>
          <a:xfrm>
            <a:off x="753316" y="4902382"/>
            <a:ext cx="9431337" cy="996950"/>
          </a:xfrm>
          <a:prstGeom prst="rect">
            <a:avLst/>
          </a:prstGeom>
        </p:spPr>
        <p:txBody>
          <a:bodyPr/>
          <a:lstStyle>
            <a:lvl1pPr marL="0" indent="0">
              <a:buNone/>
              <a:defRPr sz="1800"/>
            </a:lvl1pPr>
          </a:lstStyle>
          <a:p>
            <a:pPr lvl="0"/>
            <a:r>
              <a:rPr lang="pl-PL"/>
              <a:t>Kliknij aby edytować treść slajdu</a:t>
            </a:r>
          </a:p>
        </p:txBody>
      </p:sp>
      <p:pic>
        <p:nvPicPr>
          <p:cNvPr id="6" name="Obraz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8" name="Obraz 7">
            <a:extLst>
              <a:ext uri="{FF2B5EF4-FFF2-40B4-BE49-F238E27FC236}">
                <a16:creationId xmlns:a16="http://schemas.microsoft.com/office/drawing/2014/main" id="{63BAE526-2C10-DD4C-89A8-35EB4A30F79D}"/>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36743974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reść na całej stronie">
    <p:spTree>
      <p:nvGrpSpPr>
        <p:cNvPr id="1" name=""/>
        <p:cNvGrpSpPr/>
        <p:nvPr/>
      </p:nvGrpSpPr>
      <p:grpSpPr>
        <a:xfrm>
          <a:off x="0" y="0"/>
          <a:ext cx="0" cy="0"/>
          <a:chOff x="0" y="0"/>
          <a:chExt cx="0" cy="0"/>
        </a:xfrm>
      </p:grpSpPr>
      <p:sp>
        <p:nvSpPr>
          <p:cNvPr id="12" name="Symbol zastępczy zawartości 11"/>
          <p:cNvSpPr>
            <a:spLocks noGrp="1"/>
          </p:cNvSpPr>
          <p:nvPr>
            <p:ph sz="quarter" idx="10" hasCustomPrompt="1"/>
          </p:nvPr>
        </p:nvSpPr>
        <p:spPr>
          <a:xfrm>
            <a:off x="743978" y="761441"/>
            <a:ext cx="10721975" cy="583266"/>
          </a:xfrm>
          <a:prstGeom prst="rect">
            <a:avLst/>
          </a:prstGeom>
        </p:spPr>
        <p:txBody>
          <a:bodyPr/>
          <a:lstStyle>
            <a:lvl1pPr marL="0" indent="0">
              <a:buNone/>
              <a:defRPr sz="3600">
                <a:latin typeface="+mn-lt"/>
              </a:defRPr>
            </a:lvl1pPr>
          </a:lstStyle>
          <a:p>
            <a:pPr lvl="0"/>
            <a:r>
              <a:rPr lang="pl-PL"/>
              <a:t>Kliknij aby edytować tytuł slajdu</a:t>
            </a:r>
          </a:p>
        </p:txBody>
      </p:sp>
      <p:sp>
        <p:nvSpPr>
          <p:cNvPr id="13" name="Symbol zastępczy zawartości 11"/>
          <p:cNvSpPr>
            <a:spLocks noGrp="1"/>
          </p:cNvSpPr>
          <p:nvPr>
            <p:ph sz="quarter" idx="11" hasCustomPrompt="1"/>
          </p:nvPr>
        </p:nvSpPr>
        <p:spPr>
          <a:xfrm>
            <a:off x="752942" y="1639979"/>
            <a:ext cx="10721975" cy="3317503"/>
          </a:xfrm>
          <a:prstGeom prst="rect">
            <a:avLst/>
          </a:prstGeom>
        </p:spPr>
        <p:txBody>
          <a:bodyPr/>
          <a:lstStyle>
            <a:lvl1pPr marL="0" indent="0">
              <a:buNone/>
              <a:defRPr sz="1800">
                <a:latin typeface="+mn-lt"/>
              </a:defRPr>
            </a:lvl1pPr>
          </a:lstStyle>
          <a:p>
            <a:pPr lvl="0"/>
            <a:r>
              <a:rPr lang="pl-PL"/>
              <a:t>Kliknij aby edytować treść slajdu</a:t>
            </a:r>
          </a:p>
        </p:txBody>
      </p:sp>
      <p:pic>
        <p:nvPicPr>
          <p:cNvPr id="5" name="Obraz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7" name="Obraz 6">
            <a:extLst>
              <a:ext uri="{FF2B5EF4-FFF2-40B4-BE49-F238E27FC236}">
                <a16:creationId xmlns:a16="http://schemas.microsoft.com/office/drawing/2014/main" id="{6132E1F7-B06A-CC4A-BCB3-355DAF85BFC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6875875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reść w dwóch kolumnach">
    <p:spTree>
      <p:nvGrpSpPr>
        <p:cNvPr id="1" name=""/>
        <p:cNvGrpSpPr/>
        <p:nvPr/>
      </p:nvGrpSpPr>
      <p:grpSpPr>
        <a:xfrm>
          <a:off x="0" y="0"/>
          <a:ext cx="0" cy="0"/>
          <a:chOff x="0" y="0"/>
          <a:chExt cx="0" cy="0"/>
        </a:xfrm>
      </p:grpSpPr>
      <p:sp>
        <p:nvSpPr>
          <p:cNvPr id="12" name="Symbol zastępczy zawartości 11"/>
          <p:cNvSpPr>
            <a:spLocks noGrp="1"/>
          </p:cNvSpPr>
          <p:nvPr>
            <p:ph sz="quarter" idx="10" hasCustomPrompt="1"/>
          </p:nvPr>
        </p:nvSpPr>
        <p:spPr>
          <a:xfrm>
            <a:off x="743978" y="761441"/>
            <a:ext cx="10721975" cy="583266"/>
          </a:xfrm>
          <a:prstGeom prst="rect">
            <a:avLst/>
          </a:prstGeom>
        </p:spPr>
        <p:txBody>
          <a:bodyPr/>
          <a:lstStyle>
            <a:lvl1pPr marL="0" indent="0">
              <a:buNone/>
              <a:defRPr sz="3600">
                <a:latin typeface="+mn-lt"/>
              </a:defRPr>
            </a:lvl1pPr>
          </a:lstStyle>
          <a:p>
            <a:pPr lvl="0"/>
            <a:r>
              <a:rPr lang="pl-PL"/>
              <a:t>Kliknij aby edytować tytuł slajdu</a:t>
            </a:r>
          </a:p>
        </p:txBody>
      </p:sp>
      <p:sp>
        <p:nvSpPr>
          <p:cNvPr id="13" name="Symbol zastępczy zawartości 11"/>
          <p:cNvSpPr>
            <a:spLocks noGrp="1"/>
          </p:cNvSpPr>
          <p:nvPr>
            <p:ph sz="quarter" idx="11" hasCustomPrompt="1"/>
          </p:nvPr>
        </p:nvSpPr>
        <p:spPr>
          <a:xfrm>
            <a:off x="752942" y="1639979"/>
            <a:ext cx="4490697" cy="3317503"/>
          </a:xfrm>
          <a:prstGeom prst="rect">
            <a:avLst/>
          </a:prstGeom>
        </p:spPr>
        <p:txBody>
          <a:bodyPr/>
          <a:lstStyle>
            <a:lvl1pPr marL="0" indent="0">
              <a:buNone/>
              <a:defRPr sz="1800">
                <a:latin typeface="+mn-lt"/>
              </a:defRPr>
            </a:lvl1pPr>
          </a:lstStyle>
          <a:p>
            <a:pPr lvl="0"/>
            <a:r>
              <a:rPr lang="pl-PL"/>
              <a:t>Kliknij aby edytować treść slajdu</a:t>
            </a:r>
          </a:p>
        </p:txBody>
      </p:sp>
      <p:sp>
        <p:nvSpPr>
          <p:cNvPr id="7" name="Symbol zastępczy zawartości 11"/>
          <p:cNvSpPr>
            <a:spLocks noGrp="1"/>
          </p:cNvSpPr>
          <p:nvPr>
            <p:ph sz="quarter" idx="12" hasCustomPrompt="1"/>
          </p:nvPr>
        </p:nvSpPr>
        <p:spPr>
          <a:xfrm>
            <a:off x="6861969" y="1639978"/>
            <a:ext cx="4603984" cy="3317503"/>
          </a:xfrm>
          <a:prstGeom prst="rect">
            <a:avLst/>
          </a:prstGeom>
        </p:spPr>
        <p:txBody>
          <a:bodyPr/>
          <a:lstStyle>
            <a:lvl1pPr marL="0" indent="0">
              <a:buNone/>
              <a:defRPr sz="1800">
                <a:latin typeface="+mn-lt"/>
              </a:defRPr>
            </a:lvl1pPr>
          </a:lstStyle>
          <a:p>
            <a:pPr lvl="0"/>
            <a:r>
              <a:rPr lang="pl-PL"/>
              <a:t>Kliknij aby edytować treść slajdu</a:t>
            </a:r>
          </a:p>
        </p:txBody>
      </p:sp>
      <p:pic>
        <p:nvPicPr>
          <p:cNvPr id="6" name="Obraz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9" name="Obraz 8">
            <a:extLst>
              <a:ext uri="{FF2B5EF4-FFF2-40B4-BE49-F238E27FC236}">
                <a16:creationId xmlns:a16="http://schemas.microsoft.com/office/drawing/2014/main" id="{47E38AC2-5522-1D4C-A1AF-C057E8FCCE7D}"/>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32106453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Pusty slaj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5114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ekst punktowany po prawej">
    <p:spTree>
      <p:nvGrpSpPr>
        <p:cNvPr id="1" name=""/>
        <p:cNvGrpSpPr/>
        <p:nvPr/>
      </p:nvGrpSpPr>
      <p:grpSpPr>
        <a:xfrm>
          <a:off x="0" y="0"/>
          <a:ext cx="0" cy="0"/>
          <a:chOff x="0" y="0"/>
          <a:chExt cx="0" cy="0"/>
        </a:xfrm>
      </p:grpSpPr>
      <p:sp>
        <p:nvSpPr>
          <p:cNvPr id="12" name="Prostokąt 11"/>
          <p:cNvSpPr/>
          <p:nvPr/>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14" name="Symbol zastępczy zawartości 14"/>
          <p:cNvSpPr>
            <a:spLocks noGrp="1"/>
          </p:cNvSpPr>
          <p:nvPr>
            <p:ph sz="quarter" idx="10" hasCustomPrompt="1"/>
          </p:nvPr>
        </p:nvSpPr>
        <p:spPr>
          <a:xfrm>
            <a:off x="6849316" y="761810"/>
            <a:ext cx="4386262" cy="654050"/>
          </a:xfrm>
          <a:prstGeom prst="rect">
            <a:avLst/>
          </a:prstGeom>
        </p:spPr>
        <p:txBody>
          <a:bodyPr/>
          <a:lstStyle>
            <a:lvl1pPr marL="0" indent="0" algn="l">
              <a:buNone/>
              <a:defRPr sz="3600">
                <a:latin typeface="+mn-lt"/>
              </a:defRPr>
            </a:lvl1pPr>
            <a:lvl2pPr marL="457200" indent="0" algn="l">
              <a:buNone/>
              <a:defRPr sz="3600">
                <a:latin typeface="+mj-lt"/>
              </a:defRPr>
            </a:lvl2pPr>
            <a:lvl3pPr marL="914400" indent="0" algn="l">
              <a:buNone/>
              <a:defRPr sz="3600">
                <a:latin typeface="+mj-lt"/>
              </a:defRPr>
            </a:lvl3pPr>
            <a:lvl4pPr marL="1371600" indent="0" algn="l">
              <a:buNone/>
              <a:defRPr sz="3600">
                <a:latin typeface="+mj-lt"/>
              </a:defRPr>
            </a:lvl4pPr>
            <a:lvl5pPr marL="1828800" indent="0" algn="l">
              <a:buNone/>
              <a:defRPr sz="3600">
                <a:latin typeface="+mj-lt"/>
              </a:defRPr>
            </a:lvl5pPr>
          </a:lstStyle>
          <a:p>
            <a:pPr lvl="0"/>
            <a:r>
              <a:rPr lang="pl-PL"/>
              <a:t>Edytuj nagłówek</a:t>
            </a:r>
          </a:p>
        </p:txBody>
      </p:sp>
      <p:sp>
        <p:nvSpPr>
          <p:cNvPr id="15" name="Symbol zastępczy zawartości 16"/>
          <p:cNvSpPr>
            <a:spLocks noGrp="1"/>
          </p:cNvSpPr>
          <p:nvPr>
            <p:ph sz="quarter" idx="11" hasCustomPrompt="1"/>
          </p:nvPr>
        </p:nvSpPr>
        <p:spPr>
          <a:xfrm>
            <a:off x="6850063" y="1641290"/>
            <a:ext cx="4524375" cy="3414713"/>
          </a:xfrm>
          <a:prstGeom prst="rect">
            <a:avLst/>
          </a:prstGeom>
        </p:spPr>
        <p:txBody>
          <a:bodyPr/>
          <a:lstStyle>
            <a:lvl1pPr marL="285750" indent="-285750" algn="l">
              <a:buFont typeface="Arial" panose="020B0604020202020204" pitchFamily="34" charset="0"/>
              <a:buChar char="•"/>
              <a:defRPr sz="1800"/>
            </a:lvl1pPr>
            <a:lvl2pPr marL="457200" indent="0" algn="l">
              <a:buNone/>
              <a:defRPr sz="1800"/>
            </a:lvl2pPr>
            <a:lvl3pPr marL="914400" indent="0" algn="l">
              <a:buNone/>
              <a:defRPr sz="1800"/>
            </a:lvl3pPr>
            <a:lvl4pPr marL="1371600" indent="0" algn="l">
              <a:buNone/>
              <a:defRPr sz="1800"/>
            </a:lvl4pPr>
            <a:lvl5pPr marL="1828800" indent="0" algn="l">
              <a:buNone/>
              <a:defRPr sz="1800"/>
            </a:lvl5pPr>
          </a:lstStyle>
          <a:p>
            <a:pPr lvl="0"/>
            <a:r>
              <a:rPr lang="pl-PL"/>
              <a:t>Kliknij, aby edytować treść. </a:t>
            </a:r>
          </a:p>
          <a:p>
            <a:pPr lvl="0"/>
            <a:r>
              <a:rPr lang="pl-PL" err="1"/>
              <a:t>Lorem</a:t>
            </a:r>
            <a:r>
              <a:rPr lang="pl-PL"/>
              <a:t> </a:t>
            </a:r>
            <a:r>
              <a:rPr lang="pl-PL" err="1"/>
              <a:t>ipsum</a:t>
            </a:r>
            <a:r>
              <a:rPr lang="pl-PL"/>
              <a:t> </a:t>
            </a:r>
            <a:r>
              <a:rPr lang="pl-PL" err="1"/>
              <a:t>dolor</a:t>
            </a:r>
            <a:r>
              <a:rPr lang="pl-PL"/>
              <a:t> sit </a:t>
            </a:r>
            <a:r>
              <a:rPr lang="pl-PL" err="1"/>
              <a:t>amet</a:t>
            </a:r>
            <a:r>
              <a:rPr lang="pl-PL"/>
              <a:t>, </a:t>
            </a:r>
            <a:r>
              <a:rPr lang="pl-PL" err="1"/>
              <a:t>consectetur</a:t>
            </a:r>
            <a:r>
              <a:rPr lang="pl-PL"/>
              <a:t> </a:t>
            </a:r>
            <a:r>
              <a:rPr lang="pl-PL" err="1"/>
              <a:t>adipiscing</a:t>
            </a:r>
            <a:r>
              <a:rPr lang="pl-PL"/>
              <a:t> elit, </a:t>
            </a:r>
          </a:p>
          <a:p>
            <a:pPr lvl="0"/>
            <a:r>
              <a:rPr lang="pl-PL" err="1"/>
              <a:t>Sed</a:t>
            </a:r>
            <a:r>
              <a:rPr lang="pl-PL"/>
              <a:t> do </a:t>
            </a:r>
            <a:r>
              <a:rPr lang="pl-PL" err="1"/>
              <a:t>eiusmod</a:t>
            </a:r>
            <a:r>
              <a:rPr lang="pl-PL"/>
              <a:t> </a:t>
            </a:r>
            <a:r>
              <a:rPr lang="pl-PL" err="1"/>
              <a:t>tempor</a:t>
            </a:r>
            <a:r>
              <a:rPr lang="pl-PL"/>
              <a:t> </a:t>
            </a:r>
            <a:r>
              <a:rPr lang="pl-PL" err="1"/>
              <a:t>incididunt</a:t>
            </a:r>
            <a:r>
              <a:rPr lang="pl-PL"/>
              <a:t> </a:t>
            </a:r>
            <a:r>
              <a:rPr lang="pl-PL" err="1"/>
              <a:t>ut</a:t>
            </a:r>
            <a:r>
              <a:rPr lang="pl-PL"/>
              <a:t> </a:t>
            </a:r>
            <a:r>
              <a:rPr lang="pl-PL" err="1"/>
              <a:t>labore</a:t>
            </a:r>
            <a:r>
              <a:rPr lang="pl-PL"/>
              <a:t> et </a:t>
            </a:r>
            <a:r>
              <a:rPr lang="pl-PL" err="1"/>
              <a:t>dolore</a:t>
            </a:r>
            <a:r>
              <a:rPr lang="pl-PL"/>
              <a:t> </a:t>
            </a:r>
            <a:r>
              <a:rPr lang="pl-PL" err="1"/>
              <a:t>magna</a:t>
            </a:r>
            <a:r>
              <a:rPr lang="pl-PL"/>
              <a:t> </a:t>
            </a:r>
            <a:r>
              <a:rPr lang="pl-PL" err="1"/>
              <a:t>aliqua</a:t>
            </a:r>
            <a:r>
              <a:rPr lang="pl-PL"/>
              <a:t>. </a:t>
            </a:r>
            <a:r>
              <a:rPr lang="pl-PL" err="1"/>
              <a:t>Ut</a:t>
            </a:r>
            <a:r>
              <a:rPr lang="pl-PL"/>
              <a:t> </a:t>
            </a:r>
            <a:r>
              <a:rPr lang="pl-PL" err="1"/>
              <a:t>enim</a:t>
            </a:r>
            <a:r>
              <a:rPr lang="pl-PL"/>
              <a:t> ad </a:t>
            </a:r>
            <a:r>
              <a:rPr lang="pl-PL" err="1"/>
              <a:t>minim</a:t>
            </a:r>
            <a:r>
              <a:rPr lang="pl-PL"/>
              <a:t> </a:t>
            </a:r>
            <a:r>
              <a:rPr lang="pl-PL" err="1"/>
              <a:t>veniam</a:t>
            </a:r>
            <a:r>
              <a:rPr lang="pl-PL"/>
              <a:t>, </a:t>
            </a:r>
            <a:r>
              <a:rPr lang="pl-PL" err="1"/>
              <a:t>quis</a:t>
            </a:r>
            <a:r>
              <a:rPr lang="pl-PL"/>
              <a:t> </a:t>
            </a:r>
            <a:r>
              <a:rPr lang="pl-PL" err="1"/>
              <a:t>nostrud</a:t>
            </a:r>
            <a:r>
              <a:rPr lang="pl-PL"/>
              <a:t> </a:t>
            </a:r>
          </a:p>
          <a:p>
            <a:pPr lvl="0"/>
            <a:r>
              <a:rPr lang="pl-PL" err="1"/>
              <a:t>Exercitation</a:t>
            </a:r>
            <a:r>
              <a:rPr lang="pl-PL"/>
              <a:t> </a:t>
            </a:r>
            <a:r>
              <a:rPr lang="pl-PL" err="1"/>
              <a:t>ullamco</a:t>
            </a:r>
            <a:r>
              <a:rPr lang="pl-PL"/>
              <a:t> </a:t>
            </a:r>
            <a:r>
              <a:rPr lang="pl-PL" err="1"/>
              <a:t>laboris</a:t>
            </a:r>
            <a:r>
              <a:rPr lang="pl-PL"/>
              <a:t> </a:t>
            </a:r>
            <a:r>
              <a:rPr lang="pl-PL" err="1"/>
              <a:t>nisi</a:t>
            </a:r>
            <a:r>
              <a:rPr lang="pl-PL"/>
              <a:t> </a:t>
            </a:r>
            <a:r>
              <a:rPr lang="pl-PL" err="1"/>
              <a:t>ut</a:t>
            </a:r>
            <a:r>
              <a:rPr lang="pl-PL"/>
              <a:t> </a:t>
            </a:r>
            <a:r>
              <a:rPr lang="pl-PL" err="1"/>
              <a:t>aliquip</a:t>
            </a:r>
            <a:r>
              <a:rPr lang="pl-PL"/>
              <a:t> ex </a:t>
            </a:r>
            <a:r>
              <a:rPr lang="pl-PL" err="1"/>
              <a:t>ea</a:t>
            </a:r>
            <a:r>
              <a:rPr lang="pl-PL"/>
              <a:t> </a:t>
            </a:r>
            <a:r>
              <a:rPr lang="pl-PL" err="1"/>
              <a:t>commodo</a:t>
            </a:r>
            <a:r>
              <a:rPr lang="pl-PL"/>
              <a:t> </a:t>
            </a:r>
            <a:r>
              <a:rPr lang="pl-PL" err="1"/>
              <a:t>consequat</a:t>
            </a:r>
            <a:r>
              <a:rPr lang="pl-PL"/>
              <a:t>. </a:t>
            </a:r>
            <a:r>
              <a:rPr lang="pl-PL" err="1"/>
              <a:t>Duis</a:t>
            </a:r>
            <a:r>
              <a:rPr lang="pl-PL"/>
              <a:t> </a:t>
            </a:r>
            <a:r>
              <a:rPr lang="pl-PL" err="1"/>
              <a:t>aute</a:t>
            </a:r>
            <a:r>
              <a:rPr lang="pl-PL"/>
              <a:t> </a:t>
            </a:r>
            <a:r>
              <a:rPr lang="pl-PL" err="1"/>
              <a:t>irure</a:t>
            </a:r>
            <a:r>
              <a:rPr lang="pl-PL"/>
              <a:t> </a:t>
            </a:r>
            <a:r>
              <a:rPr lang="pl-PL" err="1"/>
              <a:t>dolor</a:t>
            </a:r>
            <a:r>
              <a:rPr lang="pl-PL"/>
              <a:t> in </a:t>
            </a:r>
            <a:r>
              <a:rPr lang="pl-PL" err="1"/>
              <a:t>reprehenderit</a:t>
            </a:r>
            <a:r>
              <a:rPr lang="pl-PL"/>
              <a:t> in </a:t>
            </a:r>
            <a:r>
              <a:rPr lang="pl-PL" err="1"/>
              <a:t>voluptate</a:t>
            </a:r>
            <a:r>
              <a:rPr lang="pl-PL"/>
              <a:t> </a:t>
            </a:r>
            <a:r>
              <a:rPr lang="pl-PL" err="1"/>
              <a:t>velit</a:t>
            </a:r>
            <a:r>
              <a:rPr lang="pl-PL"/>
              <a:t> </a:t>
            </a:r>
            <a:r>
              <a:rPr lang="pl-PL" err="1"/>
              <a:t>esse</a:t>
            </a:r>
            <a:r>
              <a:rPr lang="pl-PL"/>
              <a:t> </a:t>
            </a:r>
            <a:r>
              <a:rPr lang="pl-PL" err="1"/>
              <a:t>cillum</a:t>
            </a:r>
            <a:endParaRPr lang="pl-PL"/>
          </a:p>
          <a:p>
            <a:pPr lvl="0"/>
            <a:r>
              <a:rPr lang="pl-PL" err="1"/>
              <a:t>Dolore</a:t>
            </a:r>
            <a:r>
              <a:rPr lang="pl-PL"/>
              <a:t> </a:t>
            </a:r>
            <a:r>
              <a:rPr lang="pl-PL" err="1"/>
              <a:t>eu</a:t>
            </a:r>
            <a:r>
              <a:rPr lang="pl-PL"/>
              <a:t> </a:t>
            </a:r>
            <a:r>
              <a:rPr lang="pl-PL" err="1"/>
              <a:t>fugiat</a:t>
            </a:r>
            <a:r>
              <a:rPr lang="pl-PL"/>
              <a:t> </a:t>
            </a:r>
            <a:r>
              <a:rPr lang="pl-PL" err="1"/>
              <a:t>nulla</a:t>
            </a:r>
            <a:r>
              <a:rPr lang="pl-PL"/>
              <a:t> </a:t>
            </a:r>
            <a:r>
              <a:rPr lang="pl-PL" err="1"/>
              <a:t>pariatur</a:t>
            </a:r>
            <a:r>
              <a:rPr lang="pl-PL"/>
              <a:t>. </a:t>
            </a:r>
          </a:p>
        </p:txBody>
      </p:sp>
      <p:pic>
        <p:nvPicPr>
          <p:cNvPr id="6" name="Obraz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8" name="Obraz 7">
            <a:extLst>
              <a:ext uri="{FF2B5EF4-FFF2-40B4-BE49-F238E27FC236}">
                <a16:creationId xmlns:a16="http://schemas.microsoft.com/office/drawing/2014/main" id="{F7DE2BEA-DB1F-BD46-BD15-A4B3A2E3B26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427791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_Slajd tytułowy">
    <p:spTree>
      <p:nvGrpSpPr>
        <p:cNvPr id="1" name=""/>
        <p:cNvGrpSpPr/>
        <p:nvPr/>
      </p:nvGrpSpPr>
      <p:grpSpPr>
        <a:xfrm>
          <a:off x="0" y="0"/>
          <a:ext cx="0" cy="0"/>
          <a:chOff x="0" y="0"/>
          <a:chExt cx="0" cy="0"/>
        </a:xfrm>
      </p:grpSpPr>
      <p:sp>
        <p:nvSpPr>
          <p:cNvPr id="3" name="Prostokąt 2"/>
          <p:cNvSpPr/>
          <p:nvPr userDrawn="1"/>
        </p:nvSpPr>
        <p:spPr>
          <a:xfrm>
            <a:off x="0" y="0"/>
            <a:ext cx="12192000" cy="3424238"/>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8" name="Symbol zastępczy tekstu 7"/>
          <p:cNvSpPr>
            <a:spLocks noGrp="1"/>
          </p:cNvSpPr>
          <p:nvPr>
            <p:ph type="body" sz="quarter" idx="10" hasCustomPrompt="1"/>
          </p:nvPr>
        </p:nvSpPr>
        <p:spPr>
          <a:xfrm>
            <a:off x="752475" y="4187070"/>
            <a:ext cx="10621963" cy="698695"/>
          </a:xfrm>
          <a:prstGeom prst="rect">
            <a:avLst/>
          </a:prstGeom>
        </p:spPr>
        <p:txBody>
          <a:bodyPr/>
          <a:lstStyle>
            <a:lvl1pPr marL="0" indent="0">
              <a:buNone/>
              <a:defRPr sz="3600" baseline="0">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pl-PL"/>
              <a:t>Kliknij, aby dodać tytuł prezentacji</a:t>
            </a:r>
          </a:p>
        </p:txBody>
      </p:sp>
      <p:sp>
        <p:nvSpPr>
          <p:cNvPr id="10" name="Symbol zastępczy zawartości 9"/>
          <p:cNvSpPr>
            <a:spLocks noGrp="1"/>
          </p:cNvSpPr>
          <p:nvPr>
            <p:ph sz="quarter" idx="11" hasCustomPrompt="1"/>
          </p:nvPr>
        </p:nvSpPr>
        <p:spPr>
          <a:xfrm>
            <a:off x="752476" y="5074883"/>
            <a:ext cx="8400490" cy="913542"/>
          </a:xfrm>
          <a:prstGeom prst="rect">
            <a:avLst/>
          </a:prstGeom>
        </p:spPr>
        <p:txBody>
          <a:bodyPr/>
          <a:lstStyle>
            <a:lvl1pPr marL="0" indent="0">
              <a:buNone/>
              <a:defRPr sz="1800">
                <a:latin typeface="+mn-lt"/>
              </a:defRPr>
            </a:lvl1pPr>
          </a:lstStyle>
          <a:p>
            <a:pPr lvl="0"/>
            <a:r>
              <a:rPr lang="pl-PL"/>
              <a:t>Kliknij, aby dodać rozszerzony opis prezentacji</a:t>
            </a:r>
          </a:p>
        </p:txBody>
      </p:sp>
      <p:pic>
        <p:nvPicPr>
          <p:cNvPr id="7" name="Obraz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6" name="Obraz 5">
            <a:extLst>
              <a:ext uri="{FF2B5EF4-FFF2-40B4-BE49-F238E27FC236}">
                <a16:creationId xmlns:a16="http://schemas.microsoft.com/office/drawing/2014/main" id="{C6AD526F-0707-E644-8103-CBA270AD833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32079888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Treść na całej stronie">
    <p:spTree>
      <p:nvGrpSpPr>
        <p:cNvPr id="1" name=""/>
        <p:cNvGrpSpPr/>
        <p:nvPr/>
      </p:nvGrpSpPr>
      <p:grpSpPr>
        <a:xfrm>
          <a:off x="0" y="0"/>
          <a:ext cx="0" cy="0"/>
          <a:chOff x="0" y="0"/>
          <a:chExt cx="0" cy="0"/>
        </a:xfrm>
      </p:grpSpPr>
      <p:sp>
        <p:nvSpPr>
          <p:cNvPr id="12" name="Symbol zastępczy zawartości 11"/>
          <p:cNvSpPr>
            <a:spLocks noGrp="1"/>
          </p:cNvSpPr>
          <p:nvPr>
            <p:ph sz="quarter" idx="10" hasCustomPrompt="1"/>
          </p:nvPr>
        </p:nvSpPr>
        <p:spPr>
          <a:xfrm>
            <a:off x="743978" y="761441"/>
            <a:ext cx="10721975" cy="583266"/>
          </a:xfrm>
          <a:prstGeom prst="rect">
            <a:avLst/>
          </a:prstGeom>
        </p:spPr>
        <p:txBody>
          <a:bodyPr/>
          <a:lstStyle>
            <a:lvl1pPr marL="0" indent="0">
              <a:buNone/>
              <a:defRPr sz="3600">
                <a:latin typeface="+mn-lt"/>
              </a:defRPr>
            </a:lvl1pPr>
          </a:lstStyle>
          <a:p>
            <a:pPr lvl="0"/>
            <a:r>
              <a:rPr lang="pl-PL"/>
              <a:t>Kliknij aby edytować tytuł slajdu</a:t>
            </a:r>
          </a:p>
        </p:txBody>
      </p:sp>
      <p:sp>
        <p:nvSpPr>
          <p:cNvPr id="13" name="Symbol zastępczy zawartości 11"/>
          <p:cNvSpPr>
            <a:spLocks noGrp="1"/>
          </p:cNvSpPr>
          <p:nvPr>
            <p:ph sz="quarter" idx="11" hasCustomPrompt="1"/>
          </p:nvPr>
        </p:nvSpPr>
        <p:spPr>
          <a:xfrm>
            <a:off x="752942" y="1639979"/>
            <a:ext cx="10721975" cy="3317503"/>
          </a:xfrm>
          <a:prstGeom prst="rect">
            <a:avLst/>
          </a:prstGeom>
        </p:spPr>
        <p:txBody>
          <a:bodyPr/>
          <a:lstStyle>
            <a:lvl1pPr marL="0" indent="0">
              <a:buNone/>
              <a:defRPr sz="1800">
                <a:latin typeface="+mn-lt"/>
              </a:defRPr>
            </a:lvl1pPr>
          </a:lstStyle>
          <a:p>
            <a:pPr lvl="0"/>
            <a:r>
              <a:rPr lang="pl-PL"/>
              <a:t>Kliknij aby edytować treść slajdu</a:t>
            </a:r>
          </a:p>
        </p:txBody>
      </p:sp>
      <p:pic>
        <p:nvPicPr>
          <p:cNvPr id="5" name="Obraz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6" name="Obraz 5">
            <a:extLst>
              <a:ext uri="{FF2B5EF4-FFF2-40B4-BE49-F238E27FC236}">
                <a16:creationId xmlns:a16="http://schemas.microsoft.com/office/drawing/2014/main" id="{4223E8DD-77EA-FB4B-B379-4750BCC3E2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13752370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_Tekst po prawej">
    <p:spTree>
      <p:nvGrpSpPr>
        <p:cNvPr id="1" name=""/>
        <p:cNvGrpSpPr/>
        <p:nvPr/>
      </p:nvGrpSpPr>
      <p:grpSpPr>
        <a:xfrm>
          <a:off x="0" y="0"/>
          <a:ext cx="0" cy="0"/>
          <a:chOff x="0" y="0"/>
          <a:chExt cx="0" cy="0"/>
        </a:xfrm>
      </p:grpSpPr>
      <p:sp>
        <p:nvSpPr>
          <p:cNvPr id="8" name="Prostokąt 7"/>
          <p:cNvSpPr/>
          <p:nvPr userDrawn="1"/>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latin typeface="Roboto" panose="02000000000000000000" pitchFamily="2" charset="0"/>
              <a:ea typeface="Roboto" panose="02000000000000000000" pitchFamily="2" charset="0"/>
              <a:cs typeface="Roboto" panose="02000000000000000000" pitchFamily="2" charset="0"/>
            </a:endParaRPr>
          </a:p>
        </p:txBody>
      </p:sp>
      <p:sp>
        <p:nvSpPr>
          <p:cNvPr id="15" name="Symbol zastępczy zawartości 14"/>
          <p:cNvSpPr>
            <a:spLocks noGrp="1"/>
          </p:cNvSpPr>
          <p:nvPr>
            <p:ph sz="quarter" idx="10" hasCustomPrompt="1"/>
          </p:nvPr>
        </p:nvSpPr>
        <p:spPr>
          <a:xfrm>
            <a:off x="6849316" y="761810"/>
            <a:ext cx="4386262" cy="654050"/>
          </a:xfrm>
          <a:prstGeom prst="rect">
            <a:avLst/>
          </a:prstGeom>
        </p:spPr>
        <p:txBody>
          <a:bodyPr/>
          <a:lstStyle>
            <a:lvl1pPr marL="0" indent="0" algn="l">
              <a:buNone/>
              <a:defRPr sz="3600">
                <a:latin typeface="+mn-lt"/>
              </a:defRPr>
            </a:lvl1pPr>
            <a:lvl2pPr marL="457200" indent="0" algn="l">
              <a:buNone/>
              <a:defRPr sz="3600">
                <a:latin typeface="+mj-lt"/>
              </a:defRPr>
            </a:lvl2pPr>
            <a:lvl3pPr marL="914400" indent="0" algn="l">
              <a:buNone/>
              <a:defRPr sz="3600">
                <a:latin typeface="+mj-lt"/>
              </a:defRPr>
            </a:lvl3pPr>
            <a:lvl4pPr marL="1371600" indent="0" algn="l">
              <a:buNone/>
              <a:defRPr sz="3600">
                <a:latin typeface="+mj-lt"/>
              </a:defRPr>
            </a:lvl4pPr>
            <a:lvl5pPr marL="1828800" indent="0" algn="l">
              <a:buNone/>
              <a:defRPr sz="3600">
                <a:latin typeface="+mj-lt"/>
              </a:defRPr>
            </a:lvl5pPr>
          </a:lstStyle>
          <a:p>
            <a:pPr lvl="0"/>
            <a:r>
              <a:rPr lang="pl-PL"/>
              <a:t>Edytuj nagłówek</a:t>
            </a:r>
          </a:p>
        </p:txBody>
      </p:sp>
      <p:sp>
        <p:nvSpPr>
          <p:cNvPr id="17" name="Symbol zastępczy zawartości 16"/>
          <p:cNvSpPr>
            <a:spLocks noGrp="1"/>
          </p:cNvSpPr>
          <p:nvPr>
            <p:ph sz="quarter" idx="11" hasCustomPrompt="1"/>
          </p:nvPr>
        </p:nvSpPr>
        <p:spPr>
          <a:xfrm>
            <a:off x="6850063" y="1641290"/>
            <a:ext cx="4524375" cy="3414713"/>
          </a:xfrm>
          <a:prstGeom prst="rect">
            <a:avLst/>
          </a:prstGeom>
        </p:spPr>
        <p:txBody>
          <a:bodyPr/>
          <a:lstStyle>
            <a:lvl1pPr marL="0" indent="0" algn="l">
              <a:buNone/>
              <a:defRPr sz="1800"/>
            </a:lvl1pPr>
            <a:lvl2pPr marL="457200" indent="0" algn="l">
              <a:buNone/>
              <a:defRPr sz="1800"/>
            </a:lvl2pPr>
            <a:lvl3pPr marL="914400" indent="0" algn="l">
              <a:buNone/>
              <a:defRPr sz="1800"/>
            </a:lvl3pPr>
            <a:lvl4pPr marL="1371600" indent="0" algn="l">
              <a:buNone/>
              <a:defRPr sz="1800"/>
            </a:lvl4pPr>
            <a:lvl5pPr marL="1828800" indent="0" algn="l">
              <a:buNone/>
              <a:defRPr sz="1800"/>
            </a:lvl5pPr>
          </a:lstStyle>
          <a:p>
            <a:pPr lvl="0"/>
            <a:r>
              <a:rPr lang="pl-PL"/>
              <a:t>Kliknij, aby edytować treść. </a:t>
            </a:r>
          </a:p>
          <a:p>
            <a:pPr lvl="0"/>
            <a:r>
              <a:rPr lang="pl-PL" err="1"/>
              <a:t>Lorem</a:t>
            </a:r>
            <a:r>
              <a:rPr lang="pl-PL"/>
              <a:t> </a:t>
            </a:r>
            <a:r>
              <a:rPr lang="pl-PL" err="1"/>
              <a:t>ipsum</a:t>
            </a:r>
            <a:r>
              <a:rPr lang="pl-PL"/>
              <a:t> </a:t>
            </a:r>
            <a:r>
              <a:rPr lang="pl-PL" err="1"/>
              <a:t>dolor</a:t>
            </a:r>
            <a:r>
              <a:rPr lang="pl-PL"/>
              <a:t> sit </a:t>
            </a:r>
            <a:r>
              <a:rPr lang="pl-PL" err="1"/>
              <a:t>amet</a:t>
            </a:r>
            <a:r>
              <a:rPr lang="pl-PL"/>
              <a:t>, </a:t>
            </a:r>
            <a:r>
              <a:rPr lang="pl-PL" err="1"/>
              <a:t>consectetur</a:t>
            </a:r>
            <a:r>
              <a:rPr lang="pl-PL"/>
              <a:t> </a:t>
            </a:r>
            <a:r>
              <a:rPr lang="pl-PL" err="1"/>
              <a:t>adipiscing</a:t>
            </a:r>
            <a:r>
              <a:rPr lang="pl-PL"/>
              <a:t> elit, </a:t>
            </a:r>
            <a:r>
              <a:rPr lang="pl-PL" err="1"/>
              <a:t>sed</a:t>
            </a:r>
            <a:r>
              <a:rPr lang="pl-PL"/>
              <a:t> do </a:t>
            </a:r>
            <a:r>
              <a:rPr lang="pl-PL" err="1"/>
              <a:t>eiusmod</a:t>
            </a:r>
            <a:r>
              <a:rPr lang="pl-PL"/>
              <a:t> </a:t>
            </a:r>
            <a:r>
              <a:rPr lang="pl-PL" err="1"/>
              <a:t>tempor</a:t>
            </a:r>
            <a:r>
              <a:rPr lang="pl-PL"/>
              <a:t> </a:t>
            </a:r>
            <a:r>
              <a:rPr lang="pl-PL" err="1"/>
              <a:t>incididunt</a:t>
            </a:r>
            <a:r>
              <a:rPr lang="pl-PL"/>
              <a:t> </a:t>
            </a:r>
            <a:r>
              <a:rPr lang="pl-PL" err="1"/>
              <a:t>ut</a:t>
            </a:r>
            <a:r>
              <a:rPr lang="pl-PL"/>
              <a:t> </a:t>
            </a:r>
            <a:r>
              <a:rPr lang="pl-PL" err="1"/>
              <a:t>labore</a:t>
            </a:r>
            <a:r>
              <a:rPr lang="pl-PL"/>
              <a:t> et </a:t>
            </a:r>
            <a:r>
              <a:rPr lang="pl-PL" err="1"/>
              <a:t>dolore</a:t>
            </a:r>
            <a:r>
              <a:rPr lang="pl-PL"/>
              <a:t> </a:t>
            </a:r>
            <a:r>
              <a:rPr lang="pl-PL" err="1"/>
              <a:t>magna</a:t>
            </a:r>
            <a:r>
              <a:rPr lang="pl-PL"/>
              <a:t> </a:t>
            </a:r>
            <a:r>
              <a:rPr lang="pl-PL" err="1"/>
              <a:t>aliqua</a:t>
            </a:r>
            <a:r>
              <a:rPr lang="pl-PL"/>
              <a:t>. </a:t>
            </a:r>
            <a:r>
              <a:rPr lang="pl-PL" err="1"/>
              <a:t>Ut</a:t>
            </a:r>
            <a:r>
              <a:rPr lang="pl-PL"/>
              <a:t> </a:t>
            </a:r>
            <a:r>
              <a:rPr lang="pl-PL" err="1"/>
              <a:t>enim</a:t>
            </a:r>
            <a:r>
              <a:rPr lang="pl-PL"/>
              <a:t> ad </a:t>
            </a:r>
            <a:r>
              <a:rPr lang="pl-PL" err="1"/>
              <a:t>minim</a:t>
            </a:r>
            <a:r>
              <a:rPr lang="pl-PL"/>
              <a:t> </a:t>
            </a:r>
            <a:r>
              <a:rPr lang="pl-PL" err="1"/>
              <a:t>veniam</a:t>
            </a:r>
            <a:r>
              <a:rPr lang="pl-PL"/>
              <a:t>, </a:t>
            </a:r>
            <a:r>
              <a:rPr lang="pl-PL" err="1"/>
              <a:t>quis</a:t>
            </a:r>
            <a:r>
              <a:rPr lang="pl-PL"/>
              <a:t> </a:t>
            </a:r>
            <a:r>
              <a:rPr lang="pl-PL" err="1"/>
              <a:t>nostrud</a:t>
            </a:r>
            <a:r>
              <a:rPr lang="pl-PL"/>
              <a:t> </a:t>
            </a:r>
            <a:r>
              <a:rPr lang="pl-PL" err="1"/>
              <a:t>exercitation</a:t>
            </a:r>
            <a:r>
              <a:rPr lang="pl-PL"/>
              <a:t> </a:t>
            </a:r>
            <a:r>
              <a:rPr lang="pl-PL" err="1"/>
              <a:t>ullamco</a:t>
            </a:r>
            <a:r>
              <a:rPr lang="pl-PL"/>
              <a:t> </a:t>
            </a:r>
            <a:r>
              <a:rPr lang="pl-PL" err="1"/>
              <a:t>laboris</a:t>
            </a:r>
            <a:r>
              <a:rPr lang="pl-PL"/>
              <a:t> </a:t>
            </a:r>
            <a:r>
              <a:rPr lang="pl-PL" err="1"/>
              <a:t>nisi</a:t>
            </a:r>
            <a:r>
              <a:rPr lang="pl-PL"/>
              <a:t> </a:t>
            </a:r>
            <a:r>
              <a:rPr lang="pl-PL" err="1"/>
              <a:t>ut</a:t>
            </a:r>
            <a:r>
              <a:rPr lang="pl-PL"/>
              <a:t> </a:t>
            </a:r>
            <a:r>
              <a:rPr lang="pl-PL" err="1"/>
              <a:t>aliquip</a:t>
            </a:r>
            <a:r>
              <a:rPr lang="pl-PL"/>
              <a:t> ex </a:t>
            </a:r>
            <a:r>
              <a:rPr lang="pl-PL" err="1"/>
              <a:t>ea</a:t>
            </a:r>
            <a:r>
              <a:rPr lang="pl-PL"/>
              <a:t> </a:t>
            </a:r>
            <a:r>
              <a:rPr lang="pl-PL" err="1"/>
              <a:t>commodo</a:t>
            </a:r>
            <a:r>
              <a:rPr lang="pl-PL"/>
              <a:t> </a:t>
            </a:r>
            <a:r>
              <a:rPr lang="pl-PL" err="1"/>
              <a:t>consequat</a:t>
            </a:r>
            <a:r>
              <a:rPr lang="pl-PL"/>
              <a:t>.</a:t>
            </a:r>
          </a:p>
        </p:txBody>
      </p:sp>
      <p:pic>
        <p:nvPicPr>
          <p:cNvPr id="6" name="Obraz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7" name="Obraz 6">
            <a:extLst>
              <a:ext uri="{FF2B5EF4-FFF2-40B4-BE49-F238E27FC236}">
                <a16:creationId xmlns:a16="http://schemas.microsoft.com/office/drawing/2014/main" id="{4B9BF0FD-8B8D-5346-8F31-004B4BA1F2E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34855432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_Tekst numerowany po prawej">
    <p:spTree>
      <p:nvGrpSpPr>
        <p:cNvPr id="1" name=""/>
        <p:cNvGrpSpPr/>
        <p:nvPr/>
      </p:nvGrpSpPr>
      <p:grpSpPr>
        <a:xfrm>
          <a:off x="0" y="0"/>
          <a:ext cx="0" cy="0"/>
          <a:chOff x="0" y="0"/>
          <a:chExt cx="0" cy="0"/>
        </a:xfrm>
      </p:grpSpPr>
      <p:sp>
        <p:nvSpPr>
          <p:cNvPr id="8" name="Prostokąt 7"/>
          <p:cNvSpPr/>
          <p:nvPr userDrawn="1"/>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10" name="Symbol zastępczy zawartości 14"/>
          <p:cNvSpPr>
            <a:spLocks noGrp="1"/>
          </p:cNvSpPr>
          <p:nvPr>
            <p:ph sz="quarter" idx="10" hasCustomPrompt="1"/>
          </p:nvPr>
        </p:nvSpPr>
        <p:spPr>
          <a:xfrm>
            <a:off x="6849316" y="761810"/>
            <a:ext cx="4386262" cy="654050"/>
          </a:xfrm>
          <a:prstGeom prst="rect">
            <a:avLst/>
          </a:prstGeom>
        </p:spPr>
        <p:txBody>
          <a:bodyPr/>
          <a:lstStyle>
            <a:lvl1pPr marL="0" indent="0" algn="l">
              <a:buNone/>
              <a:defRPr sz="3600">
                <a:latin typeface="+mn-lt"/>
              </a:defRPr>
            </a:lvl1pPr>
            <a:lvl2pPr marL="457200" indent="0" algn="l">
              <a:buNone/>
              <a:defRPr sz="3600">
                <a:latin typeface="+mj-lt"/>
              </a:defRPr>
            </a:lvl2pPr>
            <a:lvl3pPr marL="914400" indent="0" algn="l">
              <a:buNone/>
              <a:defRPr sz="3600">
                <a:latin typeface="+mj-lt"/>
              </a:defRPr>
            </a:lvl3pPr>
            <a:lvl4pPr marL="1371600" indent="0" algn="l">
              <a:buNone/>
              <a:defRPr sz="3600">
                <a:latin typeface="+mj-lt"/>
              </a:defRPr>
            </a:lvl4pPr>
            <a:lvl5pPr marL="1828800" indent="0" algn="l">
              <a:buNone/>
              <a:defRPr sz="3600">
                <a:latin typeface="+mj-lt"/>
              </a:defRPr>
            </a:lvl5pPr>
          </a:lstStyle>
          <a:p>
            <a:pPr lvl="0"/>
            <a:r>
              <a:rPr lang="pl-PL"/>
              <a:t>Edytuj nagłówek</a:t>
            </a:r>
          </a:p>
        </p:txBody>
      </p:sp>
      <p:sp>
        <p:nvSpPr>
          <p:cNvPr id="11" name="Symbol zastępczy zawartości 16"/>
          <p:cNvSpPr>
            <a:spLocks noGrp="1"/>
          </p:cNvSpPr>
          <p:nvPr>
            <p:ph sz="quarter" idx="11" hasCustomPrompt="1"/>
          </p:nvPr>
        </p:nvSpPr>
        <p:spPr>
          <a:xfrm>
            <a:off x="6850063" y="1641290"/>
            <a:ext cx="4524375" cy="3414713"/>
          </a:xfrm>
          <a:prstGeom prst="rect">
            <a:avLst/>
          </a:prstGeom>
        </p:spPr>
        <p:txBody>
          <a:bodyPr/>
          <a:lstStyle>
            <a:lvl1pPr marL="342900" indent="-342900" algn="l">
              <a:buFont typeface="+mj-lt"/>
              <a:buAutoNum type="arabicPeriod"/>
              <a:defRPr sz="1800"/>
            </a:lvl1pPr>
            <a:lvl2pPr marL="457200" indent="0" algn="l">
              <a:buNone/>
              <a:defRPr sz="1800"/>
            </a:lvl2pPr>
            <a:lvl3pPr marL="914400" indent="0" algn="l">
              <a:buNone/>
              <a:defRPr sz="1800"/>
            </a:lvl3pPr>
            <a:lvl4pPr marL="1371600" indent="0" algn="l">
              <a:buNone/>
              <a:defRPr sz="1800"/>
            </a:lvl4pPr>
            <a:lvl5pPr marL="1828800" indent="0" algn="l">
              <a:buNone/>
              <a:defRPr sz="1800"/>
            </a:lvl5pPr>
          </a:lstStyle>
          <a:p>
            <a:pPr lvl="0"/>
            <a:r>
              <a:rPr lang="pl-PL"/>
              <a:t>Kliknij, aby edytować treść. </a:t>
            </a:r>
          </a:p>
          <a:p>
            <a:pPr lvl="0"/>
            <a:r>
              <a:rPr lang="pl-PL" err="1"/>
              <a:t>Lorem</a:t>
            </a:r>
            <a:r>
              <a:rPr lang="pl-PL"/>
              <a:t> </a:t>
            </a:r>
            <a:r>
              <a:rPr lang="pl-PL" err="1"/>
              <a:t>ipsum</a:t>
            </a:r>
            <a:r>
              <a:rPr lang="pl-PL"/>
              <a:t> </a:t>
            </a:r>
            <a:r>
              <a:rPr lang="pl-PL" err="1"/>
              <a:t>dolor</a:t>
            </a:r>
            <a:r>
              <a:rPr lang="pl-PL"/>
              <a:t> sit </a:t>
            </a:r>
            <a:r>
              <a:rPr lang="pl-PL" err="1"/>
              <a:t>amet</a:t>
            </a:r>
            <a:r>
              <a:rPr lang="pl-PL"/>
              <a:t>, </a:t>
            </a:r>
            <a:r>
              <a:rPr lang="pl-PL" err="1"/>
              <a:t>consectetur</a:t>
            </a:r>
            <a:r>
              <a:rPr lang="pl-PL"/>
              <a:t> </a:t>
            </a:r>
            <a:r>
              <a:rPr lang="pl-PL" err="1"/>
              <a:t>adipiscing</a:t>
            </a:r>
            <a:r>
              <a:rPr lang="pl-PL"/>
              <a:t> elit, </a:t>
            </a:r>
          </a:p>
          <a:p>
            <a:pPr lvl="0"/>
            <a:r>
              <a:rPr lang="pl-PL" err="1"/>
              <a:t>Sed</a:t>
            </a:r>
            <a:r>
              <a:rPr lang="pl-PL"/>
              <a:t> do </a:t>
            </a:r>
            <a:r>
              <a:rPr lang="pl-PL" err="1"/>
              <a:t>eiusmod</a:t>
            </a:r>
            <a:r>
              <a:rPr lang="pl-PL"/>
              <a:t> </a:t>
            </a:r>
            <a:r>
              <a:rPr lang="pl-PL" err="1"/>
              <a:t>tempor</a:t>
            </a:r>
            <a:r>
              <a:rPr lang="pl-PL"/>
              <a:t> </a:t>
            </a:r>
            <a:r>
              <a:rPr lang="pl-PL" err="1"/>
              <a:t>incididunt</a:t>
            </a:r>
            <a:r>
              <a:rPr lang="pl-PL"/>
              <a:t> </a:t>
            </a:r>
            <a:r>
              <a:rPr lang="pl-PL" err="1"/>
              <a:t>ut</a:t>
            </a:r>
            <a:r>
              <a:rPr lang="pl-PL"/>
              <a:t> </a:t>
            </a:r>
            <a:r>
              <a:rPr lang="pl-PL" err="1"/>
              <a:t>labore</a:t>
            </a:r>
            <a:r>
              <a:rPr lang="pl-PL"/>
              <a:t> et </a:t>
            </a:r>
            <a:r>
              <a:rPr lang="pl-PL" err="1"/>
              <a:t>dolore</a:t>
            </a:r>
            <a:r>
              <a:rPr lang="pl-PL"/>
              <a:t> </a:t>
            </a:r>
            <a:r>
              <a:rPr lang="pl-PL" err="1"/>
              <a:t>magna</a:t>
            </a:r>
            <a:r>
              <a:rPr lang="pl-PL"/>
              <a:t> </a:t>
            </a:r>
            <a:r>
              <a:rPr lang="pl-PL" err="1"/>
              <a:t>aliqua</a:t>
            </a:r>
            <a:r>
              <a:rPr lang="pl-PL"/>
              <a:t>. </a:t>
            </a:r>
            <a:r>
              <a:rPr lang="pl-PL" err="1"/>
              <a:t>Ut</a:t>
            </a:r>
            <a:r>
              <a:rPr lang="pl-PL"/>
              <a:t> </a:t>
            </a:r>
            <a:r>
              <a:rPr lang="pl-PL" err="1"/>
              <a:t>enim</a:t>
            </a:r>
            <a:r>
              <a:rPr lang="pl-PL"/>
              <a:t> ad </a:t>
            </a:r>
            <a:r>
              <a:rPr lang="pl-PL" err="1"/>
              <a:t>minim</a:t>
            </a:r>
            <a:r>
              <a:rPr lang="pl-PL"/>
              <a:t> </a:t>
            </a:r>
            <a:r>
              <a:rPr lang="pl-PL" err="1"/>
              <a:t>veniam</a:t>
            </a:r>
            <a:r>
              <a:rPr lang="pl-PL"/>
              <a:t>, </a:t>
            </a:r>
            <a:r>
              <a:rPr lang="pl-PL" err="1"/>
              <a:t>quis</a:t>
            </a:r>
            <a:r>
              <a:rPr lang="pl-PL"/>
              <a:t> </a:t>
            </a:r>
            <a:r>
              <a:rPr lang="pl-PL" err="1"/>
              <a:t>nostrud</a:t>
            </a:r>
            <a:r>
              <a:rPr lang="pl-PL"/>
              <a:t> </a:t>
            </a:r>
          </a:p>
          <a:p>
            <a:pPr lvl="0"/>
            <a:r>
              <a:rPr lang="pl-PL" err="1"/>
              <a:t>Exercitation</a:t>
            </a:r>
            <a:r>
              <a:rPr lang="pl-PL"/>
              <a:t> </a:t>
            </a:r>
            <a:r>
              <a:rPr lang="pl-PL" err="1"/>
              <a:t>ullamco</a:t>
            </a:r>
            <a:r>
              <a:rPr lang="pl-PL"/>
              <a:t> </a:t>
            </a:r>
            <a:r>
              <a:rPr lang="pl-PL" err="1"/>
              <a:t>laboris</a:t>
            </a:r>
            <a:r>
              <a:rPr lang="pl-PL"/>
              <a:t> </a:t>
            </a:r>
            <a:r>
              <a:rPr lang="pl-PL" err="1"/>
              <a:t>nisi</a:t>
            </a:r>
            <a:r>
              <a:rPr lang="pl-PL"/>
              <a:t> </a:t>
            </a:r>
            <a:r>
              <a:rPr lang="pl-PL" err="1"/>
              <a:t>ut</a:t>
            </a:r>
            <a:r>
              <a:rPr lang="pl-PL"/>
              <a:t> </a:t>
            </a:r>
            <a:r>
              <a:rPr lang="pl-PL" err="1"/>
              <a:t>aliquip</a:t>
            </a:r>
            <a:r>
              <a:rPr lang="pl-PL"/>
              <a:t> ex </a:t>
            </a:r>
            <a:r>
              <a:rPr lang="pl-PL" err="1"/>
              <a:t>ea</a:t>
            </a:r>
            <a:r>
              <a:rPr lang="pl-PL"/>
              <a:t> </a:t>
            </a:r>
            <a:r>
              <a:rPr lang="pl-PL" err="1"/>
              <a:t>commodo</a:t>
            </a:r>
            <a:r>
              <a:rPr lang="pl-PL"/>
              <a:t> </a:t>
            </a:r>
            <a:r>
              <a:rPr lang="pl-PL" err="1"/>
              <a:t>consequat</a:t>
            </a:r>
            <a:r>
              <a:rPr lang="pl-PL"/>
              <a:t>. </a:t>
            </a:r>
            <a:r>
              <a:rPr lang="pl-PL" err="1"/>
              <a:t>Duis</a:t>
            </a:r>
            <a:r>
              <a:rPr lang="pl-PL"/>
              <a:t> </a:t>
            </a:r>
            <a:r>
              <a:rPr lang="pl-PL" err="1"/>
              <a:t>aute</a:t>
            </a:r>
            <a:r>
              <a:rPr lang="pl-PL"/>
              <a:t> </a:t>
            </a:r>
            <a:r>
              <a:rPr lang="pl-PL" err="1"/>
              <a:t>irure</a:t>
            </a:r>
            <a:r>
              <a:rPr lang="pl-PL"/>
              <a:t> </a:t>
            </a:r>
            <a:r>
              <a:rPr lang="pl-PL" err="1"/>
              <a:t>dolor</a:t>
            </a:r>
            <a:r>
              <a:rPr lang="pl-PL"/>
              <a:t> in </a:t>
            </a:r>
            <a:r>
              <a:rPr lang="pl-PL" err="1"/>
              <a:t>reprehenderit</a:t>
            </a:r>
            <a:r>
              <a:rPr lang="pl-PL"/>
              <a:t> in </a:t>
            </a:r>
            <a:r>
              <a:rPr lang="pl-PL" err="1"/>
              <a:t>voluptate</a:t>
            </a:r>
            <a:r>
              <a:rPr lang="pl-PL"/>
              <a:t> </a:t>
            </a:r>
            <a:r>
              <a:rPr lang="pl-PL" err="1"/>
              <a:t>velit</a:t>
            </a:r>
            <a:r>
              <a:rPr lang="pl-PL"/>
              <a:t> </a:t>
            </a:r>
            <a:r>
              <a:rPr lang="pl-PL" err="1"/>
              <a:t>esse</a:t>
            </a:r>
            <a:r>
              <a:rPr lang="pl-PL"/>
              <a:t> </a:t>
            </a:r>
            <a:r>
              <a:rPr lang="pl-PL" err="1"/>
              <a:t>cillum</a:t>
            </a:r>
            <a:endParaRPr lang="pl-PL"/>
          </a:p>
          <a:p>
            <a:pPr lvl="0"/>
            <a:r>
              <a:rPr lang="pl-PL" err="1"/>
              <a:t>Dolore</a:t>
            </a:r>
            <a:r>
              <a:rPr lang="pl-PL"/>
              <a:t> </a:t>
            </a:r>
            <a:r>
              <a:rPr lang="pl-PL" err="1"/>
              <a:t>eu</a:t>
            </a:r>
            <a:r>
              <a:rPr lang="pl-PL"/>
              <a:t> </a:t>
            </a:r>
            <a:r>
              <a:rPr lang="pl-PL" err="1"/>
              <a:t>fugiat</a:t>
            </a:r>
            <a:r>
              <a:rPr lang="pl-PL"/>
              <a:t> </a:t>
            </a:r>
            <a:r>
              <a:rPr lang="pl-PL" err="1"/>
              <a:t>nulla</a:t>
            </a:r>
            <a:r>
              <a:rPr lang="pl-PL"/>
              <a:t> </a:t>
            </a:r>
            <a:r>
              <a:rPr lang="pl-PL" err="1"/>
              <a:t>pariatur</a:t>
            </a:r>
            <a:r>
              <a:rPr lang="pl-PL"/>
              <a:t>. </a:t>
            </a:r>
          </a:p>
        </p:txBody>
      </p:sp>
      <p:pic>
        <p:nvPicPr>
          <p:cNvPr id="6" name="Obraz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9" name="Obraz 8">
            <a:extLst>
              <a:ext uri="{FF2B5EF4-FFF2-40B4-BE49-F238E27FC236}">
                <a16:creationId xmlns:a16="http://schemas.microsoft.com/office/drawing/2014/main" id="{6C048320-0A2A-B240-844F-A09ABEC7BB83}"/>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4442352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lajd tytułowy">
    <p:spTree>
      <p:nvGrpSpPr>
        <p:cNvPr id="1" name=""/>
        <p:cNvGrpSpPr/>
        <p:nvPr/>
      </p:nvGrpSpPr>
      <p:grpSpPr>
        <a:xfrm>
          <a:off x="0" y="0"/>
          <a:ext cx="0" cy="0"/>
          <a:chOff x="0" y="0"/>
          <a:chExt cx="0" cy="0"/>
        </a:xfrm>
      </p:grpSpPr>
      <p:sp>
        <p:nvSpPr>
          <p:cNvPr id="3" name="Prostokąt 2"/>
          <p:cNvSpPr/>
          <p:nvPr/>
        </p:nvSpPr>
        <p:spPr>
          <a:xfrm>
            <a:off x="0" y="0"/>
            <a:ext cx="12192000" cy="3424238"/>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8" name="Symbol zastępczy tekstu 7"/>
          <p:cNvSpPr>
            <a:spLocks noGrp="1"/>
          </p:cNvSpPr>
          <p:nvPr>
            <p:ph type="body" sz="quarter" idx="10" hasCustomPrompt="1"/>
          </p:nvPr>
        </p:nvSpPr>
        <p:spPr>
          <a:xfrm>
            <a:off x="752475" y="4187070"/>
            <a:ext cx="10621963" cy="698695"/>
          </a:xfrm>
          <a:prstGeom prst="rect">
            <a:avLst/>
          </a:prstGeom>
        </p:spPr>
        <p:txBody>
          <a:bodyPr/>
          <a:lstStyle>
            <a:lvl1pPr marL="0" indent="0">
              <a:buNone/>
              <a:defRPr sz="3600" baseline="0">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pl-PL"/>
              <a:t>Kliknij, aby dodać tytuł prezentacji</a:t>
            </a:r>
          </a:p>
        </p:txBody>
      </p:sp>
      <p:sp>
        <p:nvSpPr>
          <p:cNvPr id="10" name="Symbol zastępczy zawartości 9"/>
          <p:cNvSpPr>
            <a:spLocks noGrp="1"/>
          </p:cNvSpPr>
          <p:nvPr>
            <p:ph sz="quarter" idx="11" hasCustomPrompt="1"/>
          </p:nvPr>
        </p:nvSpPr>
        <p:spPr>
          <a:xfrm>
            <a:off x="752476" y="5074883"/>
            <a:ext cx="8400490" cy="913542"/>
          </a:xfrm>
          <a:prstGeom prst="rect">
            <a:avLst/>
          </a:prstGeom>
        </p:spPr>
        <p:txBody>
          <a:bodyPr/>
          <a:lstStyle>
            <a:lvl1pPr marL="0" indent="0">
              <a:buNone/>
              <a:defRPr sz="1800">
                <a:latin typeface="+mn-lt"/>
              </a:defRPr>
            </a:lvl1pPr>
          </a:lstStyle>
          <a:p>
            <a:pPr lvl="0"/>
            <a:r>
              <a:rPr lang="pl-PL"/>
              <a:t>Kliknij, aby dodać rozszerzony opis prezentacji</a:t>
            </a:r>
          </a:p>
        </p:txBody>
      </p:sp>
      <p:pic>
        <p:nvPicPr>
          <p:cNvPr id="7" name="Obraz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9" name="Obraz 8">
            <a:extLst>
              <a:ext uri="{FF2B5EF4-FFF2-40B4-BE49-F238E27FC236}">
                <a16:creationId xmlns:a16="http://schemas.microsoft.com/office/drawing/2014/main" id="{DCD9792C-58B6-9841-BB4B-D3FD73F0F0C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38291025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ekst po prawej">
    <p:spTree>
      <p:nvGrpSpPr>
        <p:cNvPr id="1" name=""/>
        <p:cNvGrpSpPr/>
        <p:nvPr/>
      </p:nvGrpSpPr>
      <p:grpSpPr>
        <a:xfrm>
          <a:off x="0" y="0"/>
          <a:ext cx="0" cy="0"/>
          <a:chOff x="0" y="0"/>
          <a:chExt cx="0" cy="0"/>
        </a:xfrm>
      </p:grpSpPr>
      <p:sp>
        <p:nvSpPr>
          <p:cNvPr id="8" name="Prostokąt 7"/>
          <p:cNvSpPr/>
          <p:nvPr/>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15" name="Symbol zastępczy zawartości 14"/>
          <p:cNvSpPr>
            <a:spLocks noGrp="1"/>
          </p:cNvSpPr>
          <p:nvPr>
            <p:ph sz="quarter" idx="10" hasCustomPrompt="1"/>
          </p:nvPr>
        </p:nvSpPr>
        <p:spPr>
          <a:xfrm>
            <a:off x="6849316" y="761810"/>
            <a:ext cx="4386262" cy="654050"/>
          </a:xfrm>
          <a:prstGeom prst="rect">
            <a:avLst/>
          </a:prstGeom>
        </p:spPr>
        <p:txBody>
          <a:bodyPr/>
          <a:lstStyle>
            <a:lvl1pPr marL="0" indent="0" algn="l">
              <a:buNone/>
              <a:defRPr sz="3600">
                <a:latin typeface="+mn-lt"/>
              </a:defRPr>
            </a:lvl1pPr>
            <a:lvl2pPr marL="457200" indent="0" algn="l">
              <a:buNone/>
              <a:defRPr sz="3600">
                <a:latin typeface="+mj-lt"/>
              </a:defRPr>
            </a:lvl2pPr>
            <a:lvl3pPr marL="914400" indent="0" algn="l">
              <a:buNone/>
              <a:defRPr sz="3600">
                <a:latin typeface="+mj-lt"/>
              </a:defRPr>
            </a:lvl3pPr>
            <a:lvl4pPr marL="1371600" indent="0" algn="l">
              <a:buNone/>
              <a:defRPr sz="3600">
                <a:latin typeface="+mj-lt"/>
              </a:defRPr>
            </a:lvl4pPr>
            <a:lvl5pPr marL="1828800" indent="0" algn="l">
              <a:buNone/>
              <a:defRPr sz="3600">
                <a:latin typeface="+mj-lt"/>
              </a:defRPr>
            </a:lvl5pPr>
          </a:lstStyle>
          <a:p>
            <a:pPr lvl="0"/>
            <a:r>
              <a:rPr lang="pl-PL"/>
              <a:t>Edytuj nagłówek</a:t>
            </a:r>
          </a:p>
        </p:txBody>
      </p:sp>
      <p:sp>
        <p:nvSpPr>
          <p:cNvPr id="17" name="Symbol zastępczy zawartości 16"/>
          <p:cNvSpPr>
            <a:spLocks noGrp="1"/>
          </p:cNvSpPr>
          <p:nvPr>
            <p:ph sz="quarter" idx="11" hasCustomPrompt="1"/>
          </p:nvPr>
        </p:nvSpPr>
        <p:spPr>
          <a:xfrm>
            <a:off x="6850063" y="1641290"/>
            <a:ext cx="4524375" cy="3414713"/>
          </a:xfrm>
          <a:prstGeom prst="rect">
            <a:avLst/>
          </a:prstGeom>
        </p:spPr>
        <p:txBody>
          <a:bodyPr/>
          <a:lstStyle>
            <a:lvl1pPr marL="0" indent="0" algn="l">
              <a:buNone/>
              <a:defRPr sz="1800"/>
            </a:lvl1pPr>
            <a:lvl2pPr marL="457200" indent="0" algn="l">
              <a:buNone/>
              <a:defRPr sz="1800"/>
            </a:lvl2pPr>
            <a:lvl3pPr marL="914400" indent="0" algn="l">
              <a:buNone/>
              <a:defRPr sz="1800"/>
            </a:lvl3pPr>
            <a:lvl4pPr marL="1371600" indent="0" algn="l">
              <a:buNone/>
              <a:defRPr sz="1800"/>
            </a:lvl4pPr>
            <a:lvl5pPr marL="1828800" indent="0" algn="l">
              <a:buNone/>
              <a:defRPr sz="1800"/>
            </a:lvl5pPr>
          </a:lstStyle>
          <a:p>
            <a:pPr lvl="0"/>
            <a:r>
              <a:rPr lang="pl-PL"/>
              <a:t>Kliknij, aby edytować treść. </a:t>
            </a:r>
          </a:p>
          <a:p>
            <a:pPr lvl="0"/>
            <a:r>
              <a:rPr lang="pl-PL" err="1"/>
              <a:t>Lorem</a:t>
            </a:r>
            <a:r>
              <a:rPr lang="pl-PL"/>
              <a:t> </a:t>
            </a:r>
            <a:r>
              <a:rPr lang="pl-PL" err="1"/>
              <a:t>ipsum</a:t>
            </a:r>
            <a:r>
              <a:rPr lang="pl-PL"/>
              <a:t> </a:t>
            </a:r>
            <a:r>
              <a:rPr lang="pl-PL" err="1"/>
              <a:t>dolor</a:t>
            </a:r>
            <a:r>
              <a:rPr lang="pl-PL"/>
              <a:t> sit </a:t>
            </a:r>
            <a:r>
              <a:rPr lang="pl-PL" err="1"/>
              <a:t>amet</a:t>
            </a:r>
            <a:r>
              <a:rPr lang="pl-PL"/>
              <a:t>, </a:t>
            </a:r>
            <a:r>
              <a:rPr lang="pl-PL" err="1"/>
              <a:t>consectetur</a:t>
            </a:r>
            <a:r>
              <a:rPr lang="pl-PL"/>
              <a:t> </a:t>
            </a:r>
            <a:r>
              <a:rPr lang="pl-PL" err="1"/>
              <a:t>adipiscing</a:t>
            </a:r>
            <a:r>
              <a:rPr lang="pl-PL"/>
              <a:t> elit, </a:t>
            </a:r>
            <a:r>
              <a:rPr lang="pl-PL" err="1"/>
              <a:t>sed</a:t>
            </a:r>
            <a:r>
              <a:rPr lang="pl-PL"/>
              <a:t> do </a:t>
            </a:r>
            <a:r>
              <a:rPr lang="pl-PL" err="1"/>
              <a:t>eiusmod</a:t>
            </a:r>
            <a:r>
              <a:rPr lang="pl-PL"/>
              <a:t> </a:t>
            </a:r>
            <a:r>
              <a:rPr lang="pl-PL" err="1"/>
              <a:t>tempor</a:t>
            </a:r>
            <a:r>
              <a:rPr lang="pl-PL"/>
              <a:t> </a:t>
            </a:r>
            <a:r>
              <a:rPr lang="pl-PL" err="1"/>
              <a:t>incididunt</a:t>
            </a:r>
            <a:r>
              <a:rPr lang="pl-PL"/>
              <a:t> </a:t>
            </a:r>
            <a:r>
              <a:rPr lang="pl-PL" err="1"/>
              <a:t>ut</a:t>
            </a:r>
            <a:r>
              <a:rPr lang="pl-PL"/>
              <a:t> </a:t>
            </a:r>
            <a:r>
              <a:rPr lang="pl-PL" err="1"/>
              <a:t>labore</a:t>
            </a:r>
            <a:r>
              <a:rPr lang="pl-PL"/>
              <a:t> et </a:t>
            </a:r>
            <a:r>
              <a:rPr lang="pl-PL" err="1"/>
              <a:t>dolore</a:t>
            </a:r>
            <a:r>
              <a:rPr lang="pl-PL"/>
              <a:t> </a:t>
            </a:r>
            <a:r>
              <a:rPr lang="pl-PL" err="1"/>
              <a:t>magna</a:t>
            </a:r>
            <a:r>
              <a:rPr lang="pl-PL"/>
              <a:t> </a:t>
            </a:r>
            <a:r>
              <a:rPr lang="pl-PL" err="1"/>
              <a:t>aliqua</a:t>
            </a:r>
            <a:r>
              <a:rPr lang="pl-PL"/>
              <a:t>. </a:t>
            </a:r>
            <a:r>
              <a:rPr lang="pl-PL" err="1"/>
              <a:t>Ut</a:t>
            </a:r>
            <a:r>
              <a:rPr lang="pl-PL"/>
              <a:t> </a:t>
            </a:r>
            <a:r>
              <a:rPr lang="pl-PL" err="1"/>
              <a:t>enim</a:t>
            </a:r>
            <a:r>
              <a:rPr lang="pl-PL"/>
              <a:t> ad </a:t>
            </a:r>
            <a:r>
              <a:rPr lang="pl-PL" err="1"/>
              <a:t>minim</a:t>
            </a:r>
            <a:r>
              <a:rPr lang="pl-PL"/>
              <a:t> </a:t>
            </a:r>
            <a:r>
              <a:rPr lang="pl-PL" err="1"/>
              <a:t>veniam</a:t>
            </a:r>
            <a:r>
              <a:rPr lang="pl-PL"/>
              <a:t>, </a:t>
            </a:r>
            <a:r>
              <a:rPr lang="pl-PL" err="1"/>
              <a:t>quis</a:t>
            </a:r>
            <a:r>
              <a:rPr lang="pl-PL"/>
              <a:t> </a:t>
            </a:r>
            <a:r>
              <a:rPr lang="pl-PL" err="1"/>
              <a:t>nostrud</a:t>
            </a:r>
            <a:r>
              <a:rPr lang="pl-PL"/>
              <a:t> </a:t>
            </a:r>
            <a:r>
              <a:rPr lang="pl-PL" err="1"/>
              <a:t>exercitation</a:t>
            </a:r>
            <a:r>
              <a:rPr lang="pl-PL"/>
              <a:t> </a:t>
            </a:r>
            <a:r>
              <a:rPr lang="pl-PL" err="1"/>
              <a:t>ullamco</a:t>
            </a:r>
            <a:r>
              <a:rPr lang="pl-PL"/>
              <a:t> </a:t>
            </a:r>
            <a:r>
              <a:rPr lang="pl-PL" err="1"/>
              <a:t>laboris</a:t>
            </a:r>
            <a:r>
              <a:rPr lang="pl-PL"/>
              <a:t> </a:t>
            </a:r>
            <a:r>
              <a:rPr lang="pl-PL" err="1"/>
              <a:t>nisi</a:t>
            </a:r>
            <a:r>
              <a:rPr lang="pl-PL"/>
              <a:t> </a:t>
            </a:r>
            <a:r>
              <a:rPr lang="pl-PL" err="1"/>
              <a:t>ut</a:t>
            </a:r>
            <a:r>
              <a:rPr lang="pl-PL"/>
              <a:t> </a:t>
            </a:r>
            <a:r>
              <a:rPr lang="pl-PL" err="1"/>
              <a:t>aliquip</a:t>
            </a:r>
            <a:r>
              <a:rPr lang="pl-PL"/>
              <a:t> ex </a:t>
            </a:r>
            <a:r>
              <a:rPr lang="pl-PL" err="1"/>
              <a:t>ea</a:t>
            </a:r>
            <a:r>
              <a:rPr lang="pl-PL"/>
              <a:t> </a:t>
            </a:r>
            <a:r>
              <a:rPr lang="pl-PL" err="1"/>
              <a:t>commodo</a:t>
            </a:r>
            <a:r>
              <a:rPr lang="pl-PL"/>
              <a:t> </a:t>
            </a:r>
            <a:r>
              <a:rPr lang="pl-PL" err="1"/>
              <a:t>consequat</a:t>
            </a:r>
            <a:r>
              <a:rPr lang="pl-PL"/>
              <a:t>.</a:t>
            </a:r>
          </a:p>
        </p:txBody>
      </p:sp>
      <p:pic>
        <p:nvPicPr>
          <p:cNvPr id="6" name="Obraz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9" name="Obraz 8">
            <a:extLst>
              <a:ext uri="{FF2B5EF4-FFF2-40B4-BE49-F238E27FC236}">
                <a16:creationId xmlns:a16="http://schemas.microsoft.com/office/drawing/2014/main" id="{1649CE97-D02E-3041-9225-FBA6825253F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299575374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ekst punktowany po prawej">
    <p:spTree>
      <p:nvGrpSpPr>
        <p:cNvPr id="1" name=""/>
        <p:cNvGrpSpPr/>
        <p:nvPr/>
      </p:nvGrpSpPr>
      <p:grpSpPr>
        <a:xfrm>
          <a:off x="0" y="0"/>
          <a:ext cx="0" cy="0"/>
          <a:chOff x="0" y="0"/>
          <a:chExt cx="0" cy="0"/>
        </a:xfrm>
      </p:grpSpPr>
      <p:sp>
        <p:nvSpPr>
          <p:cNvPr id="12" name="Prostokąt 11"/>
          <p:cNvSpPr/>
          <p:nvPr/>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14" name="Symbol zastępczy zawartości 14"/>
          <p:cNvSpPr>
            <a:spLocks noGrp="1"/>
          </p:cNvSpPr>
          <p:nvPr>
            <p:ph sz="quarter" idx="10" hasCustomPrompt="1"/>
          </p:nvPr>
        </p:nvSpPr>
        <p:spPr>
          <a:xfrm>
            <a:off x="6849316" y="761810"/>
            <a:ext cx="4386262" cy="654050"/>
          </a:xfrm>
          <a:prstGeom prst="rect">
            <a:avLst/>
          </a:prstGeom>
        </p:spPr>
        <p:txBody>
          <a:bodyPr/>
          <a:lstStyle>
            <a:lvl1pPr marL="0" indent="0" algn="l">
              <a:buNone/>
              <a:defRPr sz="3600">
                <a:latin typeface="+mn-lt"/>
              </a:defRPr>
            </a:lvl1pPr>
            <a:lvl2pPr marL="457200" indent="0" algn="l">
              <a:buNone/>
              <a:defRPr sz="3600">
                <a:latin typeface="+mj-lt"/>
              </a:defRPr>
            </a:lvl2pPr>
            <a:lvl3pPr marL="914400" indent="0" algn="l">
              <a:buNone/>
              <a:defRPr sz="3600">
                <a:latin typeface="+mj-lt"/>
              </a:defRPr>
            </a:lvl3pPr>
            <a:lvl4pPr marL="1371600" indent="0" algn="l">
              <a:buNone/>
              <a:defRPr sz="3600">
                <a:latin typeface="+mj-lt"/>
              </a:defRPr>
            </a:lvl4pPr>
            <a:lvl5pPr marL="1828800" indent="0" algn="l">
              <a:buNone/>
              <a:defRPr sz="3600">
                <a:latin typeface="+mj-lt"/>
              </a:defRPr>
            </a:lvl5pPr>
          </a:lstStyle>
          <a:p>
            <a:pPr lvl="0"/>
            <a:r>
              <a:rPr lang="pl-PL"/>
              <a:t>Edytuj nagłówek</a:t>
            </a:r>
          </a:p>
        </p:txBody>
      </p:sp>
      <p:sp>
        <p:nvSpPr>
          <p:cNvPr id="15" name="Symbol zastępczy zawartości 16"/>
          <p:cNvSpPr>
            <a:spLocks noGrp="1"/>
          </p:cNvSpPr>
          <p:nvPr>
            <p:ph sz="quarter" idx="11" hasCustomPrompt="1"/>
          </p:nvPr>
        </p:nvSpPr>
        <p:spPr>
          <a:xfrm>
            <a:off x="6850063" y="1641290"/>
            <a:ext cx="4524375" cy="3414713"/>
          </a:xfrm>
          <a:prstGeom prst="rect">
            <a:avLst/>
          </a:prstGeom>
        </p:spPr>
        <p:txBody>
          <a:bodyPr/>
          <a:lstStyle>
            <a:lvl1pPr marL="285750" indent="-285750" algn="l">
              <a:buFont typeface="Arial" panose="020B0604020202020204" pitchFamily="34" charset="0"/>
              <a:buChar char="•"/>
              <a:defRPr sz="1800"/>
            </a:lvl1pPr>
            <a:lvl2pPr marL="457200" indent="0" algn="l">
              <a:buNone/>
              <a:defRPr sz="1800"/>
            </a:lvl2pPr>
            <a:lvl3pPr marL="914400" indent="0" algn="l">
              <a:buNone/>
              <a:defRPr sz="1800"/>
            </a:lvl3pPr>
            <a:lvl4pPr marL="1371600" indent="0" algn="l">
              <a:buNone/>
              <a:defRPr sz="1800"/>
            </a:lvl4pPr>
            <a:lvl5pPr marL="1828800" indent="0" algn="l">
              <a:buNone/>
              <a:defRPr sz="1800"/>
            </a:lvl5pPr>
          </a:lstStyle>
          <a:p>
            <a:pPr lvl="0"/>
            <a:r>
              <a:rPr lang="pl-PL"/>
              <a:t>Kliknij, aby edytować treść. </a:t>
            </a:r>
          </a:p>
          <a:p>
            <a:pPr lvl="0"/>
            <a:r>
              <a:rPr lang="pl-PL" err="1"/>
              <a:t>Lorem</a:t>
            </a:r>
            <a:r>
              <a:rPr lang="pl-PL"/>
              <a:t> </a:t>
            </a:r>
            <a:r>
              <a:rPr lang="pl-PL" err="1"/>
              <a:t>ipsum</a:t>
            </a:r>
            <a:r>
              <a:rPr lang="pl-PL"/>
              <a:t> </a:t>
            </a:r>
            <a:r>
              <a:rPr lang="pl-PL" err="1"/>
              <a:t>dolor</a:t>
            </a:r>
            <a:r>
              <a:rPr lang="pl-PL"/>
              <a:t> sit </a:t>
            </a:r>
            <a:r>
              <a:rPr lang="pl-PL" err="1"/>
              <a:t>amet</a:t>
            </a:r>
            <a:r>
              <a:rPr lang="pl-PL"/>
              <a:t>, </a:t>
            </a:r>
            <a:r>
              <a:rPr lang="pl-PL" err="1"/>
              <a:t>consectetur</a:t>
            </a:r>
            <a:r>
              <a:rPr lang="pl-PL"/>
              <a:t> </a:t>
            </a:r>
            <a:r>
              <a:rPr lang="pl-PL" err="1"/>
              <a:t>adipiscing</a:t>
            </a:r>
            <a:r>
              <a:rPr lang="pl-PL"/>
              <a:t> elit, </a:t>
            </a:r>
          </a:p>
          <a:p>
            <a:pPr lvl="0"/>
            <a:r>
              <a:rPr lang="pl-PL" err="1"/>
              <a:t>Sed</a:t>
            </a:r>
            <a:r>
              <a:rPr lang="pl-PL"/>
              <a:t> do </a:t>
            </a:r>
            <a:r>
              <a:rPr lang="pl-PL" err="1"/>
              <a:t>eiusmod</a:t>
            </a:r>
            <a:r>
              <a:rPr lang="pl-PL"/>
              <a:t> </a:t>
            </a:r>
            <a:r>
              <a:rPr lang="pl-PL" err="1"/>
              <a:t>tempor</a:t>
            </a:r>
            <a:r>
              <a:rPr lang="pl-PL"/>
              <a:t> </a:t>
            </a:r>
            <a:r>
              <a:rPr lang="pl-PL" err="1"/>
              <a:t>incididunt</a:t>
            </a:r>
            <a:r>
              <a:rPr lang="pl-PL"/>
              <a:t> </a:t>
            </a:r>
            <a:r>
              <a:rPr lang="pl-PL" err="1"/>
              <a:t>ut</a:t>
            </a:r>
            <a:r>
              <a:rPr lang="pl-PL"/>
              <a:t> </a:t>
            </a:r>
            <a:r>
              <a:rPr lang="pl-PL" err="1"/>
              <a:t>labore</a:t>
            </a:r>
            <a:r>
              <a:rPr lang="pl-PL"/>
              <a:t> et </a:t>
            </a:r>
            <a:r>
              <a:rPr lang="pl-PL" err="1"/>
              <a:t>dolore</a:t>
            </a:r>
            <a:r>
              <a:rPr lang="pl-PL"/>
              <a:t> </a:t>
            </a:r>
            <a:r>
              <a:rPr lang="pl-PL" err="1"/>
              <a:t>magna</a:t>
            </a:r>
            <a:r>
              <a:rPr lang="pl-PL"/>
              <a:t> </a:t>
            </a:r>
            <a:r>
              <a:rPr lang="pl-PL" err="1"/>
              <a:t>aliqua</a:t>
            </a:r>
            <a:r>
              <a:rPr lang="pl-PL"/>
              <a:t>. </a:t>
            </a:r>
            <a:r>
              <a:rPr lang="pl-PL" err="1"/>
              <a:t>Ut</a:t>
            </a:r>
            <a:r>
              <a:rPr lang="pl-PL"/>
              <a:t> </a:t>
            </a:r>
            <a:r>
              <a:rPr lang="pl-PL" err="1"/>
              <a:t>enim</a:t>
            </a:r>
            <a:r>
              <a:rPr lang="pl-PL"/>
              <a:t> ad </a:t>
            </a:r>
            <a:r>
              <a:rPr lang="pl-PL" err="1"/>
              <a:t>minim</a:t>
            </a:r>
            <a:r>
              <a:rPr lang="pl-PL"/>
              <a:t> </a:t>
            </a:r>
            <a:r>
              <a:rPr lang="pl-PL" err="1"/>
              <a:t>veniam</a:t>
            </a:r>
            <a:r>
              <a:rPr lang="pl-PL"/>
              <a:t>, </a:t>
            </a:r>
            <a:r>
              <a:rPr lang="pl-PL" err="1"/>
              <a:t>quis</a:t>
            </a:r>
            <a:r>
              <a:rPr lang="pl-PL"/>
              <a:t> </a:t>
            </a:r>
            <a:r>
              <a:rPr lang="pl-PL" err="1"/>
              <a:t>nostrud</a:t>
            </a:r>
            <a:r>
              <a:rPr lang="pl-PL"/>
              <a:t> </a:t>
            </a:r>
          </a:p>
          <a:p>
            <a:pPr lvl="0"/>
            <a:r>
              <a:rPr lang="pl-PL" err="1"/>
              <a:t>Exercitation</a:t>
            </a:r>
            <a:r>
              <a:rPr lang="pl-PL"/>
              <a:t> </a:t>
            </a:r>
            <a:r>
              <a:rPr lang="pl-PL" err="1"/>
              <a:t>ullamco</a:t>
            </a:r>
            <a:r>
              <a:rPr lang="pl-PL"/>
              <a:t> </a:t>
            </a:r>
            <a:r>
              <a:rPr lang="pl-PL" err="1"/>
              <a:t>laboris</a:t>
            </a:r>
            <a:r>
              <a:rPr lang="pl-PL"/>
              <a:t> </a:t>
            </a:r>
            <a:r>
              <a:rPr lang="pl-PL" err="1"/>
              <a:t>nisi</a:t>
            </a:r>
            <a:r>
              <a:rPr lang="pl-PL"/>
              <a:t> </a:t>
            </a:r>
            <a:r>
              <a:rPr lang="pl-PL" err="1"/>
              <a:t>ut</a:t>
            </a:r>
            <a:r>
              <a:rPr lang="pl-PL"/>
              <a:t> </a:t>
            </a:r>
            <a:r>
              <a:rPr lang="pl-PL" err="1"/>
              <a:t>aliquip</a:t>
            </a:r>
            <a:r>
              <a:rPr lang="pl-PL"/>
              <a:t> ex </a:t>
            </a:r>
            <a:r>
              <a:rPr lang="pl-PL" err="1"/>
              <a:t>ea</a:t>
            </a:r>
            <a:r>
              <a:rPr lang="pl-PL"/>
              <a:t> </a:t>
            </a:r>
            <a:r>
              <a:rPr lang="pl-PL" err="1"/>
              <a:t>commodo</a:t>
            </a:r>
            <a:r>
              <a:rPr lang="pl-PL"/>
              <a:t> </a:t>
            </a:r>
            <a:r>
              <a:rPr lang="pl-PL" err="1"/>
              <a:t>consequat</a:t>
            </a:r>
            <a:r>
              <a:rPr lang="pl-PL"/>
              <a:t>. </a:t>
            </a:r>
            <a:r>
              <a:rPr lang="pl-PL" err="1"/>
              <a:t>Duis</a:t>
            </a:r>
            <a:r>
              <a:rPr lang="pl-PL"/>
              <a:t> </a:t>
            </a:r>
            <a:r>
              <a:rPr lang="pl-PL" err="1"/>
              <a:t>aute</a:t>
            </a:r>
            <a:r>
              <a:rPr lang="pl-PL"/>
              <a:t> </a:t>
            </a:r>
            <a:r>
              <a:rPr lang="pl-PL" err="1"/>
              <a:t>irure</a:t>
            </a:r>
            <a:r>
              <a:rPr lang="pl-PL"/>
              <a:t> </a:t>
            </a:r>
            <a:r>
              <a:rPr lang="pl-PL" err="1"/>
              <a:t>dolor</a:t>
            </a:r>
            <a:r>
              <a:rPr lang="pl-PL"/>
              <a:t> in </a:t>
            </a:r>
            <a:r>
              <a:rPr lang="pl-PL" err="1"/>
              <a:t>reprehenderit</a:t>
            </a:r>
            <a:r>
              <a:rPr lang="pl-PL"/>
              <a:t> in </a:t>
            </a:r>
            <a:r>
              <a:rPr lang="pl-PL" err="1"/>
              <a:t>voluptate</a:t>
            </a:r>
            <a:r>
              <a:rPr lang="pl-PL"/>
              <a:t> </a:t>
            </a:r>
            <a:r>
              <a:rPr lang="pl-PL" err="1"/>
              <a:t>velit</a:t>
            </a:r>
            <a:r>
              <a:rPr lang="pl-PL"/>
              <a:t> </a:t>
            </a:r>
            <a:r>
              <a:rPr lang="pl-PL" err="1"/>
              <a:t>esse</a:t>
            </a:r>
            <a:r>
              <a:rPr lang="pl-PL"/>
              <a:t> </a:t>
            </a:r>
            <a:r>
              <a:rPr lang="pl-PL" err="1"/>
              <a:t>cillum</a:t>
            </a:r>
            <a:endParaRPr lang="pl-PL"/>
          </a:p>
          <a:p>
            <a:pPr lvl="0"/>
            <a:r>
              <a:rPr lang="pl-PL" err="1"/>
              <a:t>Dolore</a:t>
            </a:r>
            <a:r>
              <a:rPr lang="pl-PL"/>
              <a:t> </a:t>
            </a:r>
            <a:r>
              <a:rPr lang="pl-PL" err="1"/>
              <a:t>eu</a:t>
            </a:r>
            <a:r>
              <a:rPr lang="pl-PL"/>
              <a:t> </a:t>
            </a:r>
            <a:r>
              <a:rPr lang="pl-PL" err="1"/>
              <a:t>fugiat</a:t>
            </a:r>
            <a:r>
              <a:rPr lang="pl-PL"/>
              <a:t> </a:t>
            </a:r>
            <a:r>
              <a:rPr lang="pl-PL" err="1"/>
              <a:t>nulla</a:t>
            </a:r>
            <a:r>
              <a:rPr lang="pl-PL"/>
              <a:t> </a:t>
            </a:r>
            <a:r>
              <a:rPr lang="pl-PL" err="1"/>
              <a:t>pariatur</a:t>
            </a:r>
            <a:r>
              <a:rPr lang="pl-PL"/>
              <a:t>. </a:t>
            </a:r>
          </a:p>
        </p:txBody>
      </p:sp>
      <p:pic>
        <p:nvPicPr>
          <p:cNvPr id="6" name="Obraz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8" name="Obraz 7">
            <a:extLst>
              <a:ext uri="{FF2B5EF4-FFF2-40B4-BE49-F238E27FC236}">
                <a16:creationId xmlns:a16="http://schemas.microsoft.com/office/drawing/2014/main" id="{F7DE2BEA-DB1F-BD46-BD15-A4B3A2E3B26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27395188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ekst numerowany po prawej">
    <p:spTree>
      <p:nvGrpSpPr>
        <p:cNvPr id="1" name=""/>
        <p:cNvGrpSpPr/>
        <p:nvPr/>
      </p:nvGrpSpPr>
      <p:grpSpPr>
        <a:xfrm>
          <a:off x="0" y="0"/>
          <a:ext cx="0" cy="0"/>
          <a:chOff x="0" y="0"/>
          <a:chExt cx="0" cy="0"/>
        </a:xfrm>
      </p:grpSpPr>
      <p:sp>
        <p:nvSpPr>
          <p:cNvPr id="8" name="Prostokąt 7"/>
          <p:cNvSpPr/>
          <p:nvPr/>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10" name="Symbol zastępczy zawartości 14"/>
          <p:cNvSpPr>
            <a:spLocks noGrp="1"/>
          </p:cNvSpPr>
          <p:nvPr>
            <p:ph sz="quarter" idx="10" hasCustomPrompt="1"/>
          </p:nvPr>
        </p:nvSpPr>
        <p:spPr>
          <a:xfrm>
            <a:off x="6849316" y="761810"/>
            <a:ext cx="4386262" cy="654050"/>
          </a:xfrm>
          <a:prstGeom prst="rect">
            <a:avLst/>
          </a:prstGeom>
        </p:spPr>
        <p:txBody>
          <a:bodyPr/>
          <a:lstStyle>
            <a:lvl1pPr marL="0" indent="0" algn="l">
              <a:buNone/>
              <a:defRPr sz="3600">
                <a:latin typeface="+mn-lt"/>
              </a:defRPr>
            </a:lvl1pPr>
            <a:lvl2pPr marL="457200" indent="0" algn="l">
              <a:buNone/>
              <a:defRPr sz="3600">
                <a:latin typeface="+mj-lt"/>
              </a:defRPr>
            </a:lvl2pPr>
            <a:lvl3pPr marL="914400" indent="0" algn="l">
              <a:buNone/>
              <a:defRPr sz="3600">
                <a:latin typeface="+mj-lt"/>
              </a:defRPr>
            </a:lvl3pPr>
            <a:lvl4pPr marL="1371600" indent="0" algn="l">
              <a:buNone/>
              <a:defRPr sz="3600">
                <a:latin typeface="+mj-lt"/>
              </a:defRPr>
            </a:lvl4pPr>
            <a:lvl5pPr marL="1828800" indent="0" algn="l">
              <a:buNone/>
              <a:defRPr sz="3600">
                <a:latin typeface="+mj-lt"/>
              </a:defRPr>
            </a:lvl5pPr>
          </a:lstStyle>
          <a:p>
            <a:pPr lvl="0"/>
            <a:r>
              <a:rPr lang="pl-PL"/>
              <a:t>Edytuj nagłówek</a:t>
            </a:r>
          </a:p>
        </p:txBody>
      </p:sp>
      <p:sp>
        <p:nvSpPr>
          <p:cNvPr id="11" name="Symbol zastępczy zawartości 16"/>
          <p:cNvSpPr>
            <a:spLocks noGrp="1"/>
          </p:cNvSpPr>
          <p:nvPr>
            <p:ph sz="quarter" idx="11" hasCustomPrompt="1"/>
          </p:nvPr>
        </p:nvSpPr>
        <p:spPr>
          <a:xfrm>
            <a:off x="6850063" y="1641290"/>
            <a:ext cx="4524375" cy="3414713"/>
          </a:xfrm>
          <a:prstGeom prst="rect">
            <a:avLst/>
          </a:prstGeom>
        </p:spPr>
        <p:txBody>
          <a:bodyPr/>
          <a:lstStyle>
            <a:lvl1pPr marL="342900" indent="-342900" algn="l">
              <a:buFont typeface="+mj-lt"/>
              <a:buAutoNum type="arabicPeriod"/>
              <a:defRPr sz="1800"/>
            </a:lvl1pPr>
            <a:lvl2pPr marL="457200" indent="0" algn="l">
              <a:buNone/>
              <a:defRPr sz="1800"/>
            </a:lvl2pPr>
            <a:lvl3pPr marL="914400" indent="0" algn="l">
              <a:buNone/>
              <a:defRPr sz="1800"/>
            </a:lvl3pPr>
            <a:lvl4pPr marL="1371600" indent="0" algn="l">
              <a:buNone/>
              <a:defRPr sz="1800"/>
            </a:lvl4pPr>
            <a:lvl5pPr marL="1828800" indent="0" algn="l">
              <a:buNone/>
              <a:defRPr sz="1800"/>
            </a:lvl5pPr>
          </a:lstStyle>
          <a:p>
            <a:pPr lvl="0"/>
            <a:r>
              <a:rPr lang="pl-PL"/>
              <a:t>Kliknij, aby edytować treść. </a:t>
            </a:r>
          </a:p>
          <a:p>
            <a:pPr lvl="0"/>
            <a:r>
              <a:rPr lang="pl-PL" err="1"/>
              <a:t>Lorem</a:t>
            </a:r>
            <a:r>
              <a:rPr lang="pl-PL"/>
              <a:t> </a:t>
            </a:r>
            <a:r>
              <a:rPr lang="pl-PL" err="1"/>
              <a:t>ipsum</a:t>
            </a:r>
            <a:r>
              <a:rPr lang="pl-PL"/>
              <a:t> </a:t>
            </a:r>
            <a:r>
              <a:rPr lang="pl-PL" err="1"/>
              <a:t>dolor</a:t>
            </a:r>
            <a:r>
              <a:rPr lang="pl-PL"/>
              <a:t> sit </a:t>
            </a:r>
            <a:r>
              <a:rPr lang="pl-PL" err="1"/>
              <a:t>amet</a:t>
            </a:r>
            <a:r>
              <a:rPr lang="pl-PL"/>
              <a:t>, </a:t>
            </a:r>
            <a:r>
              <a:rPr lang="pl-PL" err="1"/>
              <a:t>consectetur</a:t>
            </a:r>
            <a:r>
              <a:rPr lang="pl-PL"/>
              <a:t> </a:t>
            </a:r>
            <a:r>
              <a:rPr lang="pl-PL" err="1"/>
              <a:t>adipiscing</a:t>
            </a:r>
            <a:r>
              <a:rPr lang="pl-PL"/>
              <a:t> elit, </a:t>
            </a:r>
          </a:p>
          <a:p>
            <a:pPr lvl="0"/>
            <a:r>
              <a:rPr lang="pl-PL" err="1"/>
              <a:t>Sed</a:t>
            </a:r>
            <a:r>
              <a:rPr lang="pl-PL"/>
              <a:t> do </a:t>
            </a:r>
            <a:r>
              <a:rPr lang="pl-PL" err="1"/>
              <a:t>eiusmod</a:t>
            </a:r>
            <a:r>
              <a:rPr lang="pl-PL"/>
              <a:t> </a:t>
            </a:r>
            <a:r>
              <a:rPr lang="pl-PL" err="1"/>
              <a:t>tempor</a:t>
            </a:r>
            <a:r>
              <a:rPr lang="pl-PL"/>
              <a:t> </a:t>
            </a:r>
            <a:r>
              <a:rPr lang="pl-PL" err="1"/>
              <a:t>incididunt</a:t>
            </a:r>
            <a:r>
              <a:rPr lang="pl-PL"/>
              <a:t> </a:t>
            </a:r>
            <a:r>
              <a:rPr lang="pl-PL" err="1"/>
              <a:t>ut</a:t>
            </a:r>
            <a:r>
              <a:rPr lang="pl-PL"/>
              <a:t> </a:t>
            </a:r>
            <a:r>
              <a:rPr lang="pl-PL" err="1"/>
              <a:t>labore</a:t>
            </a:r>
            <a:r>
              <a:rPr lang="pl-PL"/>
              <a:t> et </a:t>
            </a:r>
            <a:r>
              <a:rPr lang="pl-PL" err="1"/>
              <a:t>dolore</a:t>
            </a:r>
            <a:r>
              <a:rPr lang="pl-PL"/>
              <a:t> </a:t>
            </a:r>
            <a:r>
              <a:rPr lang="pl-PL" err="1"/>
              <a:t>magna</a:t>
            </a:r>
            <a:r>
              <a:rPr lang="pl-PL"/>
              <a:t> </a:t>
            </a:r>
            <a:r>
              <a:rPr lang="pl-PL" err="1"/>
              <a:t>aliqua</a:t>
            </a:r>
            <a:r>
              <a:rPr lang="pl-PL"/>
              <a:t>. </a:t>
            </a:r>
            <a:r>
              <a:rPr lang="pl-PL" err="1"/>
              <a:t>Ut</a:t>
            </a:r>
            <a:r>
              <a:rPr lang="pl-PL"/>
              <a:t> </a:t>
            </a:r>
            <a:r>
              <a:rPr lang="pl-PL" err="1"/>
              <a:t>enim</a:t>
            </a:r>
            <a:r>
              <a:rPr lang="pl-PL"/>
              <a:t> ad </a:t>
            </a:r>
            <a:r>
              <a:rPr lang="pl-PL" err="1"/>
              <a:t>minim</a:t>
            </a:r>
            <a:r>
              <a:rPr lang="pl-PL"/>
              <a:t> </a:t>
            </a:r>
            <a:r>
              <a:rPr lang="pl-PL" err="1"/>
              <a:t>veniam</a:t>
            </a:r>
            <a:r>
              <a:rPr lang="pl-PL"/>
              <a:t>, </a:t>
            </a:r>
            <a:r>
              <a:rPr lang="pl-PL" err="1"/>
              <a:t>quis</a:t>
            </a:r>
            <a:r>
              <a:rPr lang="pl-PL"/>
              <a:t> </a:t>
            </a:r>
            <a:r>
              <a:rPr lang="pl-PL" err="1"/>
              <a:t>nostrud</a:t>
            </a:r>
            <a:r>
              <a:rPr lang="pl-PL"/>
              <a:t> </a:t>
            </a:r>
          </a:p>
          <a:p>
            <a:pPr lvl="0"/>
            <a:r>
              <a:rPr lang="pl-PL" err="1"/>
              <a:t>Exercitation</a:t>
            </a:r>
            <a:r>
              <a:rPr lang="pl-PL"/>
              <a:t> </a:t>
            </a:r>
            <a:r>
              <a:rPr lang="pl-PL" err="1"/>
              <a:t>ullamco</a:t>
            </a:r>
            <a:r>
              <a:rPr lang="pl-PL"/>
              <a:t> </a:t>
            </a:r>
            <a:r>
              <a:rPr lang="pl-PL" err="1"/>
              <a:t>laboris</a:t>
            </a:r>
            <a:r>
              <a:rPr lang="pl-PL"/>
              <a:t> </a:t>
            </a:r>
            <a:r>
              <a:rPr lang="pl-PL" err="1"/>
              <a:t>nisi</a:t>
            </a:r>
            <a:r>
              <a:rPr lang="pl-PL"/>
              <a:t> </a:t>
            </a:r>
            <a:r>
              <a:rPr lang="pl-PL" err="1"/>
              <a:t>ut</a:t>
            </a:r>
            <a:r>
              <a:rPr lang="pl-PL"/>
              <a:t> </a:t>
            </a:r>
            <a:r>
              <a:rPr lang="pl-PL" err="1"/>
              <a:t>aliquip</a:t>
            </a:r>
            <a:r>
              <a:rPr lang="pl-PL"/>
              <a:t> ex </a:t>
            </a:r>
            <a:r>
              <a:rPr lang="pl-PL" err="1"/>
              <a:t>ea</a:t>
            </a:r>
            <a:r>
              <a:rPr lang="pl-PL"/>
              <a:t> </a:t>
            </a:r>
            <a:r>
              <a:rPr lang="pl-PL" err="1"/>
              <a:t>commodo</a:t>
            </a:r>
            <a:r>
              <a:rPr lang="pl-PL"/>
              <a:t> </a:t>
            </a:r>
            <a:r>
              <a:rPr lang="pl-PL" err="1"/>
              <a:t>consequat</a:t>
            </a:r>
            <a:r>
              <a:rPr lang="pl-PL"/>
              <a:t>. </a:t>
            </a:r>
            <a:r>
              <a:rPr lang="pl-PL" err="1"/>
              <a:t>Duis</a:t>
            </a:r>
            <a:r>
              <a:rPr lang="pl-PL"/>
              <a:t> </a:t>
            </a:r>
            <a:r>
              <a:rPr lang="pl-PL" err="1"/>
              <a:t>aute</a:t>
            </a:r>
            <a:r>
              <a:rPr lang="pl-PL"/>
              <a:t> </a:t>
            </a:r>
            <a:r>
              <a:rPr lang="pl-PL" err="1"/>
              <a:t>irure</a:t>
            </a:r>
            <a:r>
              <a:rPr lang="pl-PL"/>
              <a:t> </a:t>
            </a:r>
            <a:r>
              <a:rPr lang="pl-PL" err="1"/>
              <a:t>dolor</a:t>
            </a:r>
            <a:r>
              <a:rPr lang="pl-PL"/>
              <a:t> in </a:t>
            </a:r>
            <a:r>
              <a:rPr lang="pl-PL" err="1"/>
              <a:t>reprehenderit</a:t>
            </a:r>
            <a:r>
              <a:rPr lang="pl-PL"/>
              <a:t> in </a:t>
            </a:r>
            <a:r>
              <a:rPr lang="pl-PL" err="1"/>
              <a:t>voluptate</a:t>
            </a:r>
            <a:r>
              <a:rPr lang="pl-PL"/>
              <a:t> </a:t>
            </a:r>
            <a:r>
              <a:rPr lang="pl-PL" err="1"/>
              <a:t>velit</a:t>
            </a:r>
            <a:r>
              <a:rPr lang="pl-PL"/>
              <a:t> </a:t>
            </a:r>
            <a:r>
              <a:rPr lang="pl-PL" err="1"/>
              <a:t>esse</a:t>
            </a:r>
            <a:r>
              <a:rPr lang="pl-PL"/>
              <a:t> </a:t>
            </a:r>
            <a:r>
              <a:rPr lang="pl-PL" err="1"/>
              <a:t>cillum</a:t>
            </a:r>
            <a:endParaRPr lang="pl-PL"/>
          </a:p>
          <a:p>
            <a:pPr lvl="0"/>
            <a:r>
              <a:rPr lang="pl-PL" err="1"/>
              <a:t>Dolore</a:t>
            </a:r>
            <a:r>
              <a:rPr lang="pl-PL"/>
              <a:t> </a:t>
            </a:r>
            <a:r>
              <a:rPr lang="pl-PL" err="1"/>
              <a:t>eu</a:t>
            </a:r>
            <a:r>
              <a:rPr lang="pl-PL"/>
              <a:t> </a:t>
            </a:r>
            <a:r>
              <a:rPr lang="pl-PL" err="1"/>
              <a:t>fugiat</a:t>
            </a:r>
            <a:r>
              <a:rPr lang="pl-PL"/>
              <a:t> </a:t>
            </a:r>
            <a:r>
              <a:rPr lang="pl-PL" err="1"/>
              <a:t>nulla</a:t>
            </a:r>
            <a:r>
              <a:rPr lang="pl-PL"/>
              <a:t> </a:t>
            </a:r>
            <a:r>
              <a:rPr lang="pl-PL" err="1"/>
              <a:t>pariatur</a:t>
            </a:r>
            <a:r>
              <a:rPr lang="pl-PL"/>
              <a:t>. </a:t>
            </a:r>
          </a:p>
        </p:txBody>
      </p:sp>
      <p:pic>
        <p:nvPicPr>
          <p:cNvPr id="7" name="Obraz 6">
            <a:extLst>
              <a:ext uri="{FF2B5EF4-FFF2-40B4-BE49-F238E27FC236}">
                <a16:creationId xmlns:a16="http://schemas.microsoft.com/office/drawing/2014/main" id="{A89C3154-D138-AE45-AD30-C22D061C058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10604739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ekst na dole">
    <p:spTree>
      <p:nvGrpSpPr>
        <p:cNvPr id="1" name=""/>
        <p:cNvGrpSpPr/>
        <p:nvPr/>
      </p:nvGrpSpPr>
      <p:grpSpPr>
        <a:xfrm>
          <a:off x="0" y="0"/>
          <a:ext cx="0" cy="0"/>
          <a:chOff x="0" y="0"/>
          <a:chExt cx="0" cy="0"/>
        </a:xfrm>
      </p:grpSpPr>
      <p:sp>
        <p:nvSpPr>
          <p:cNvPr id="11" name="Prostokąt 10"/>
          <p:cNvSpPr/>
          <p:nvPr/>
        </p:nvSpPr>
        <p:spPr>
          <a:xfrm>
            <a:off x="0" y="0"/>
            <a:ext cx="12192000" cy="3468914"/>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16" name="Symbol zastępczy zawartości 15"/>
          <p:cNvSpPr>
            <a:spLocks noGrp="1"/>
          </p:cNvSpPr>
          <p:nvPr>
            <p:ph sz="quarter" idx="10" hasCustomPrompt="1"/>
          </p:nvPr>
        </p:nvSpPr>
        <p:spPr>
          <a:xfrm>
            <a:off x="753035" y="4186145"/>
            <a:ext cx="9915525" cy="520326"/>
          </a:xfrm>
          <a:prstGeom prst="rect">
            <a:avLst/>
          </a:prstGeom>
        </p:spPr>
        <p:txBody>
          <a:bodyPr/>
          <a:lstStyle>
            <a:lvl1pPr marL="0" indent="0">
              <a:buNone/>
              <a:defRPr sz="3600" baseline="0">
                <a:latin typeface="+mn-lt"/>
              </a:defRPr>
            </a:lvl1pPr>
          </a:lstStyle>
          <a:p>
            <a:pPr lvl="0"/>
            <a:r>
              <a:rPr lang="pl-PL"/>
              <a:t>Edytuj nagłówek slajdu</a:t>
            </a:r>
          </a:p>
        </p:txBody>
      </p:sp>
      <p:sp>
        <p:nvSpPr>
          <p:cNvPr id="18" name="Symbol zastępczy zawartości 17"/>
          <p:cNvSpPr>
            <a:spLocks noGrp="1"/>
          </p:cNvSpPr>
          <p:nvPr>
            <p:ph sz="quarter" idx="11" hasCustomPrompt="1"/>
          </p:nvPr>
        </p:nvSpPr>
        <p:spPr>
          <a:xfrm>
            <a:off x="753316" y="4902382"/>
            <a:ext cx="9431337" cy="996950"/>
          </a:xfrm>
          <a:prstGeom prst="rect">
            <a:avLst/>
          </a:prstGeom>
        </p:spPr>
        <p:txBody>
          <a:bodyPr/>
          <a:lstStyle>
            <a:lvl1pPr marL="0" indent="0">
              <a:buNone/>
              <a:defRPr sz="1800"/>
            </a:lvl1pPr>
          </a:lstStyle>
          <a:p>
            <a:pPr lvl="0"/>
            <a:r>
              <a:rPr lang="pl-PL"/>
              <a:t>Kliknij aby edytować treść slajdu</a:t>
            </a:r>
          </a:p>
        </p:txBody>
      </p:sp>
      <p:pic>
        <p:nvPicPr>
          <p:cNvPr id="7" name="Obraz 6">
            <a:extLst>
              <a:ext uri="{FF2B5EF4-FFF2-40B4-BE49-F238E27FC236}">
                <a16:creationId xmlns:a16="http://schemas.microsoft.com/office/drawing/2014/main" id="{D2D87294-2ADC-1249-A228-3E4AAED30E9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15173133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reść na całej stronie">
    <p:spTree>
      <p:nvGrpSpPr>
        <p:cNvPr id="1" name=""/>
        <p:cNvGrpSpPr/>
        <p:nvPr/>
      </p:nvGrpSpPr>
      <p:grpSpPr>
        <a:xfrm>
          <a:off x="0" y="0"/>
          <a:ext cx="0" cy="0"/>
          <a:chOff x="0" y="0"/>
          <a:chExt cx="0" cy="0"/>
        </a:xfrm>
      </p:grpSpPr>
      <p:sp>
        <p:nvSpPr>
          <p:cNvPr id="12" name="Symbol zastępczy zawartości 11"/>
          <p:cNvSpPr>
            <a:spLocks noGrp="1"/>
          </p:cNvSpPr>
          <p:nvPr>
            <p:ph sz="quarter" idx="10" hasCustomPrompt="1"/>
          </p:nvPr>
        </p:nvSpPr>
        <p:spPr>
          <a:xfrm>
            <a:off x="743978" y="761441"/>
            <a:ext cx="10721975" cy="583266"/>
          </a:xfrm>
          <a:prstGeom prst="rect">
            <a:avLst/>
          </a:prstGeom>
        </p:spPr>
        <p:txBody>
          <a:bodyPr/>
          <a:lstStyle>
            <a:lvl1pPr marL="0" indent="0">
              <a:buNone/>
              <a:defRPr sz="3600">
                <a:latin typeface="+mn-lt"/>
              </a:defRPr>
            </a:lvl1pPr>
          </a:lstStyle>
          <a:p>
            <a:pPr lvl="0"/>
            <a:r>
              <a:rPr lang="pl-PL"/>
              <a:t>Kliknij aby edytować tytuł slajdu</a:t>
            </a:r>
          </a:p>
        </p:txBody>
      </p:sp>
      <p:sp>
        <p:nvSpPr>
          <p:cNvPr id="13" name="Symbol zastępczy zawartości 11"/>
          <p:cNvSpPr>
            <a:spLocks noGrp="1"/>
          </p:cNvSpPr>
          <p:nvPr>
            <p:ph sz="quarter" idx="11" hasCustomPrompt="1"/>
          </p:nvPr>
        </p:nvSpPr>
        <p:spPr>
          <a:xfrm>
            <a:off x="752942" y="1639979"/>
            <a:ext cx="10721975" cy="3317503"/>
          </a:xfrm>
          <a:prstGeom prst="rect">
            <a:avLst/>
          </a:prstGeom>
        </p:spPr>
        <p:txBody>
          <a:bodyPr/>
          <a:lstStyle>
            <a:lvl1pPr marL="0" indent="0">
              <a:buNone/>
              <a:defRPr sz="1800">
                <a:latin typeface="+mn-lt"/>
              </a:defRPr>
            </a:lvl1pPr>
          </a:lstStyle>
          <a:p>
            <a:pPr lvl="0"/>
            <a:r>
              <a:rPr lang="pl-PL"/>
              <a:t>Kliknij aby edytować treść slajdu</a:t>
            </a:r>
          </a:p>
        </p:txBody>
      </p:sp>
      <p:pic>
        <p:nvPicPr>
          <p:cNvPr id="6" name="Obraz 5">
            <a:extLst>
              <a:ext uri="{FF2B5EF4-FFF2-40B4-BE49-F238E27FC236}">
                <a16:creationId xmlns:a16="http://schemas.microsoft.com/office/drawing/2014/main" id="{F2162A18-8BD6-C04A-9EA9-07E6C39F874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1662893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ekst numerowany po prawej">
    <p:spTree>
      <p:nvGrpSpPr>
        <p:cNvPr id="1" name=""/>
        <p:cNvGrpSpPr/>
        <p:nvPr/>
      </p:nvGrpSpPr>
      <p:grpSpPr>
        <a:xfrm>
          <a:off x="0" y="0"/>
          <a:ext cx="0" cy="0"/>
          <a:chOff x="0" y="0"/>
          <a:chExt cx="0" cy="0"/>
        </a:xfrm>
      </p:grpSpPr>
      <p:sp>
        <p:nvSpPr>
          <p:cNvPr id="8" name="Prostokąt 7"/>
          <p:cNvSpPr/>
          <p:nvPr/>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10" name="Symbol zastępczy zawartości 14"/>
          <p:cNvSpPr>
            <a:spLocks noGrp="1"/>
          </p:cNvSpPr>
          <p:nvPr>
            <p:ph sz="quarter" idx="10" hasCustomPrompt="1"/>
          </p:nvPr>
        </p:nvSpPr>
        <p:spPr>
          <a:xfrm>
            <a:off x="6849316" y="761810"/>
            <a:ext cx="4386262" cy="654050"/>
          </a:xfrm>
          <a:prstGeom prst="rect">
            <a:avLst/>
          </a:prstGeom>
        </p:spPr>
        <p:txBody>
          <a:bodyPr/>
          <a:lstStyle>
            <a:lvl1pPr marL="0" indent="0" algn="l">
              <a:buNone/>
              <a:defRPr sz="3600">
                <a:latin typeface="+mn-lt"/>
              </a:defRPr>
            </a:lvl1pPr>
            <a:lvl2pPr marL="457200" indent="0" algn="l">
              <a:buNone/>
              <a:defRPr sz="3600">
                <a:latin typeface="+mj-lt"/>
              </a:defRPr>
            </a:lvl2pPr>
            <a:lvl3pPr marL="914400" indent="0" algn="l">
              <a:buNone/>
              <a:defRPr sz="3600">
                <a:latin typeface="+mj-lt"/>
              </a:defRPr>
            </a:lvl3pPr>
            <a:lvl4pPr marL="1371600" indent="0" algn="l">
              <a:buNone/>
              <a:defRPr sz="3600">
                <a:latin typeface="+mj-lt"/>
              </a:defRPr>
            </a:lvl4pPr>
            <a:lvl5pPr marL="1828800" indent="0" algn="l">
              <a:buNone/>
              <a:defRPr sz="3600">
                <a:latin typeface="+mj-lt"/>
              </a:defRPr>
            </a:lvl5pPr>
          </a:lstStyle>
          <a:p>
            <a:pPr lvl="0"/>
            <a:r>
              <a:rPr lang="pl-PL"/>
              <a:t>Edytuj nagłówek</a:t>
            </a:r>
          </a:p>
        </p:txBody>
      </p:sp>
      <p:sp>
        <p:nvSpPr>
          <p:cNvPr id="11" name="Symbol zastępczy zawartości 16"/>
          <p:cNvSpPr>
            <a:spLocks noGrp="1"/>
          </p:cNvSpPr>
          <p:nvPr>
            <p:ph sz="quarter" idx="11" hasCustomPrompt="1"/>
          </p:nvPr>
        </p:nvSpPr>
        <p:spPr>
          <a:xfrm>
            <a:off x="6850063" y="1641290"/>
            <a:ext cx="4524375" cy="3414713"/>
          </a:xfrm>
          <a:prstGeom prst="rect">
            <a:avLst/>
          </a:prstGeom>
        </p:spPr>
        <p:txBody>
          <a:bodyPr/>
          <a:lstStyle>
            <a:lvl1pPr marL="342900" indent="-342900" algn="l">
              <a:buFont typeface="+mj-lt"/>
              <a:buAutoNum type="arabicPeriod"/>
              <a:defRPr sz="1800"/>
            </a:lvl1pPr>
            <a:lvl2pPr marL="457200" indent="0" algn="l">
              <a:buNone/>
              <a:defRPr sz="1800"/>
            </a:lvl2pPr>
            <a:lvl3pPr marL="914400" indent="0" algn="l">
              <a:buNone/>
              <a:defRPr sz="1800"/>
            </a:lvl3pPr>
            <a:lvl4pPr marL="1371600" indent="0" algn="l">
              <a:buNone/>
              <a:defRPr sz="1800"/>
            </a:lvl4pPr>
            <a:lvl5pPr marL="1828800" indent="0" algn="l">
              <a:buNone/>
              <a:defRPr sz="1800"/>
            </a:lvl5pPr>
          </a:lstStyle>
          <a:p>
            <a:pPr lvl="0"/>
            <a:r>
              <a:rPr lang="pl-PL"/>
              <a:t>Kliknij, aby edytować treść. </a:t>
            </a:r>
          </a:p>
          <a:p>
            <a:pPr lvl="0"/>
            <a:r>
              <a:rPr lang="pl-PL" err="1"/>
              <a:t>Lorem</a:t>
            </a:r>
            <a:r>
              <a:rPr lang="pl-PL"/>
              <a:t> </a:t>
            </a:r>
            <a:r>
              <a:rPr lang="pl-PL" err="1"/>
              <a:t>ipsum</a:t>
            </a:r>
            <a:r>
              <a:rPr lang="pl-PL"/>
              <a:t> </a:t>
            </a:r>
            <a:r>
              <a:rPr lang="pl-PL" err="1"/>
              <a:t>dolor</a:t>
            </a:r>
            <a:r>
              <a:rPr lang="pl-PL"/>
              <a:t> sit </a:t>
            </a:r>
            <a:r>
              <a:rPr lang="pl-PL" err="1"/>
              <a:t>amet</a:t>
            </a:r>
            <a:r>
              <a:rPr lang="pl-PL"/>
              <a:t>, </a:t>
            </a:r>
            <a:r>
              <a:rPr lang="pl-PL" err="1"/>
              <a:t>consectetur</a:t>
            </a:r>
            <a:r>
              <a:rPr lang="pl-PL"/>
              <a:t> </a:t>
            </a:r>
            <a:r>
              <a:rPr lang="pl-PL" err="1"/>
              <a:t>adipiscing</a:t>
            </a:r>
            <a:r>
              <a:rPr lang="pl-PL"/>
              <a:t> elit, </a:t>
            </a:r>
          </a:p>
          <a:p>
            <a:pPr lvl="0"/>
            <a:r>
              <a:rPr lang="pl-PL" err="1"/>
              <a:t>Sed</a:t>
            </a:r>
            <a:r>
              <a:rPr lang="pl-PL"/>
              <a:t> do </a:t>
            </a:r>
            <a:r>
              <a:rPr lang="pl-PL" err="1"/>
              <a:t>eiusmod</a:t>
            </a:r>
            <a:r>
              <a:rPr lang="pl-PL"/>
              <a:t> </a:t>
            </a:r>
            <a:r>
              <a:rPr lang="pl-PL" err="1"/>
              <a:t>tempor</a:t>
            </a:r>
            <a:r>
              <a:rPr lang="pl-PL"/>
              <a:t> </a:t>
            </a:r>
            <a:r>
              <a:rPr lang="pl-PL" err="1"/>
              <a:t>incididunt</a:t>
            </a:r>
            <a:r>
              <a:rPr lang="pl-PL"/>
              <a:t> </a:t>
            </a:r>
            <a:r>
              <a:rPr lang="pl-PL" err="1"/>
              <a:t>ut</a:t>
            </a:r>
            <a:r>
              <a:rPr lang="pl-PL"/>
              <a:t> </a:t>
            </a:r>
            <a:r>
              <a:rPr lang="pl-PL" err="1"/>
              <a:t>labore</a:t>
            </a:r>
            <a:r>
              <a:rPr lang="pl-PL"/>
              <a:t> et </a:t>
            </a:r>
            <a:r>
              <a:rPr lang="pl-PL" err="1"/>
              <a:t>dolore</a:t>
            </a:r>
            <a:r>
              <a:rPr lang="pl-PL"/>
              <a:t> </a:t>
            </a:r>
            <a:r>
              <a:rPr lang="pl-PL" err="1"/>
              <a:t>magna</a:t>
            </a:r>
            <a:r>
              <a:rPr lang="pl-PL"/>
              <a:t> </a:t>
            </a:r>
            <a:r>
              <a:rPr lang="pl-PL" err="1"/>
              <a:t>aliqua</a:t>
            </a:r>
            <a:r>
              <a:rPr lang="pl-PL"/>
              <a:t>. </a:t>
            </a:r>
            <a:r>
              <a:rPr lang="pl-PL" err="1"/>
              <a:t>Ut</a:t>
            </a:r>
            <a:r>
              <a:rPr lang="pl-PL"/>
              <a:t> </a:t>
            </a:r>
            <a:r>
              <a:rPr lang="pl-PL" err="1"/>
              <a:t>enim</a:t>
            </a:r>
            <a:r>
              <a:rPr lang="pl-PL"/>
              <a:t> ad </a:t>
            </a:r>
            <a:r>
              <a:rPr lang="pl-PL" err="1"/>
              <a:t>minim</a:t>
            </a:r>
            <a:r>
              <a:rPr lang="pl-PL"/>
              <a:t> </a:t>
            </a:r>
            <a:r>
              <a:rPr lang="pl-PL" err="1"/>
              <a:t>veniam</a:t>
            </a:r>
            <a:r>
              <a:rPr lang="pl-PL"/>
              <a:t>, </a:t>
            </a:r>
            <a:r>
              <a:rPr lang="pl-PL" err="1"/>
              <a:t>quis</a:t>
            </a:r>
            <a:r>
              <a:rPr lang="pl-PL"/>
              <a:t> </a:t>
            </a:r>
            <a:r>
              <a:rPr lang="pl-PL" err="1"/>
              <a:t>nostrud</a:t>
            </a:r>
            <a:r>
              <a:rPr lang="pl-PL"/>
              <a:t> </a:t>
            </a:r>
          </a:p>
          <a:p>
            <a:pPr lvl="0"/>
            <a:r>
              <a:rPr lang="pl-PL" err="1"/>
              <a:t>Exercitation</a:t>
            </a:r>
            <a:r>
              <a:rPr lang="pl-PL"/>
              <a:t> </a:t>
            </a:r>
            <a:r>
              <a:rPr lang="pl-PL" err="1"/>
              <a:t>ullamco</a:t>
            </a:r>
            <a:r>
              <a:rPr lang="pl-PL"/>
              <a:t> </a:t>
            </a:r>
            <a:r>
              <a:rPr lang="pl-PL" err="1"/>
              <a:t>laboris</a:t>
            </a:r>
            <a:r>
              <a:rPr lang="pl-PL"/>
              <a:t> </a:t>
            </a:r>
            <a:r>
              <a:rPr lang="pl-PL" err="1"/>
              <a:t>nisi</a:t>
            </a:r>
            <a:r>
              <a:rPr lang="pl-PL"/>
              <a:t> </a:t>
            </a:r>
            <a:r>
              <a:rPr lang="pl-PL" err="1"/>
              <a:t>ut</a:t>
            </a:r>
            <a:r>
              <a:rPr lang="pl-PL"/>
              <a:t> </a:t>
            </a:r>
            <a:r>
              <a:rPr lang="pl-PL" err="1"/>
              <a:t>aliquip</a:t>
            </a:r>
            <a:r>
              <a:rPr lang="pl-PL"/>
              <a:t> ex </a:t>
            </a:r>
            <a:r>
              <a:rPr lang="pl-PL" err="1"/>
              <a:t>ea</a:t>
            </a:r>
            <a:r>
              <a:rPr lang="pl-PL"/>
              <a:t> </a:t>
            </a:r>
            <a:r>
              <a:rPr lang="pl-PL" err="1"/>
              <a:t>commodo</a:t>
            </a:r>
            <a:r>
              <a:rPr lang="pl-PL"/>
              <a:t> </a:t>
            </a:r>
            <a:r>
              <a:rPr lang="pl-PL" err="1"/>
              <a:t>consequat</a:t>
            </a:r>
            <a:r>
              <a:rPr lang="pl-PL"/>
              <a:t>. </a:t>
            </a:r>
            <a:r>
              <a:rPr lang="pl-PL" err="1"/>
              <a:t>Duis</a:t>
            </a:r>
            <a:r>
              <a:rPr lang="pl-PL"/>
              <a:t> </a:t>
            </a:r>
            <a:r>
              <a:rPr lang="pl-PL" err="1"/>
              <a:t>aute</a:t>
            </a:r>
            <a:r>
              <a:rPr lang="pl-PL"/>
              <a:t> </a:t>
            </a:r>
            <a:r>
              <a:rPr lang="pl-PL" err="1"/>
              <a:t>irure</a:t>
            </a:r>
            <a:r>
              <a:rPr lang="pl-PL"/>
              <a:t> </a:t>
            </a:r>
            <a:r>
              <a:rPr lang="pl-PL" err="1"/>
              <a:t>dolor</a:t>
            </a:r>
            <a:r>
              <a:rPr lang="pl-PL"/>
              <a:t> in </a:t>
            </a:r>
            <a:r>
              <a:rPr lang="pl-PL" err="1"/>
              <a:t>reprehenderit</a:t>
            </a:r>
            <a:r>
              <a:rPr lang="pl-PL"/>
              <a:t> in </a:t>
            </a:r>
            <a:r>
              <a:rPr lang="pl-PL" err="1"/>
              <a:t>voluptate</a:t>
            </a:r>
            <a:r>
              <a:rPr lang="pl-PL"/>
              <a:t> </a:t>
            </a:r>
            <a:r>
              <a:rPr lang="pl-PL" err="1"/>
              <a:t>velit</a:t>
            </a:r>
            <a:r>
              <a:rPr lang="pl-PL"/>
              <a:t> </a:t>
            </a:r>
            <a:r>
              <a:rPr lang="pl-PL" err="1"/>
              <a:t>esse</a:t>
            </a:r>
            <a:r>
              <a:rPr lang="pl-PL"/>
              <a:t> </a:t>
            </a:r>
            <a:r>
              <a:rPr lang="pl-PL" err="1"/>
              <a:t>cillum</a:t>
            </a:r>
            <a:endParaRPr lang="pl-PL"/>
          </a:p>
          <a:p>
            <a:pPr lvl="0"/>
            <a:r>
              <a:rPr lang="pl-PL" err="1"/>
              <a:t>Dolore</a:t>
            </a:r>
            <a:r>
              <a:rPr lang="pl-PL"/>
              <a:t> </a:t>
            </a:r>
            <a:r>
              <a:rPr lang="pl-PL" err="1"/>
              <a:t>eu</a:t>
            </a:r>
            <a:r>
              <a:rPr lang="pl-PL"/>
              <a:t> </a:t>
            </a:r>
            <a:r>
              <a:rPr lang="pl-PL" err="1"/>
              <a:t>fugiat</a:t>
            </a:r>
            <a:r>
              <a:rPr lang="pl-PL"/>
              <a:t> </a:t>
            </a:r>
            <a:r>
              <a:rPr lang="pl-PL" err="1"/>
              <a:t>nulla</a:t>
            </a:r>
            <a:r>
              <a:rPr lang="pl-PL"/>
              <a:t> </a:t>
            </a:r>
            <a:r>
              <a:rPr lang="pl-PL" err="1"/>
              <a:t>pariatur</a:t>
            </a:r>
            <a:r>
              <a:rPr lang="pl-PL"/>
              <a:t>. </a:t>
            </a:r>
          </a:p>
        </p:txBody>
      </p:sp>
      <p:pic>
        <p:nvPicPr>
          <p:cNvPr id="7" name="Obraz 6">
            <a:extLst>
              <a:ext uri="{FF2B5EF4-FFF2-40B4-BE49-F238E27FC236}">
                <a16:creationId xmlns:a16="http://schemas.microsoft.com/office/drawing/2014/main" id="{A89C3154-D138-AE45-AD30-C22D061C058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3947533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reść w dwóch kolumnach">
    <p:spTree>
      <p:nvGrpSpPr>
        <p:cNvPr id="1" name=""/>
        <p:cNvGrpSpPr/>
        <p:nvPr/>
      </p:nvGrpSpPr>
      <p:grpSpPr>
        <a:xfrm>
          <a:off x="0" y="0"/>
          <a:ext cx="0" cy="0"/>
          <a:chOff x="0" y="0"/>
          <a:chExt cx="0" cy="0"/>
        </a:xfrm>
      </p:grpSpPr>
      <p:sp>
        <p:nvSpPr>
          <p:cNvPr id="12" name="Symbol zastępczy zawartości 11"/>
          <p:cNvSpPr>
            <a:spLocks noGrp="1"/>
          </p:cNvSpPr>
          <p:nvPr>
            <p:ph sz="quarter" idx="10" hasCustomPrompt="1"/>
          </p:nvPr>
        </p:nvSpPr>
        <p:spPr>
          <a:xfrm>
            <a:off x="743978" y="761441"/>
            <a:ext cx="10721975" cy="583266"/>
          </a:xfrm>
          <a:prstGeom prst="rect">
            <a:avLst/>
          </a:prstGeom>
        </p:spPr>
        <p:txBody>
          <a:bodyPr/>
          <a:lstStyle>
            <a:lvl1pPr marL="0" indent="0">
              <a:buNone/>
              <a:defRPr sz="3600">
                <a:latin typeface="+mn-lt"/>
              </a:defRPr>
            </a:lvl1pPr>
          </a:lstStyle>
          <a:p>
            <a:pPr lvl="0"/>
            <a:r>
              <a:rPr lang="pl-PL"/>
              <a:t>Kliknij aby edytować tytuł slajdu</a:t>
            </a:r>
          </a:p>
        </p:txBody>
      </p:sp>
      <p:sp>
        <p:nvSpPr>
          <p:cNvPr id="13" name="Symbol zastępczy zawartości 11"/>
          <p:cNvSpPr>
            <a:spLocks noGrp="1"/>
          </p:cNvSpPr>
          <p:nvPr>
            <p:ph sz="quarter" idx="11" hasCustomPrompt="1"/>
          </p:nvPr>
        </p:nvSpPr>
        <p:spPr>
          <a:xfrm>
            <a:off x="752942" y="1639979"/>
            <a:ext cx="4490697" cy="3317503"/>
          </a:xfrm>
          <a:prstGeom prst="rect">
            <a:avLst/>
          </a:prstGeom>
        </p:spPr>
        <p:txBody>
          <a:bodyPr/>
          <a:lstStyle>
            <a:lvl1pPr marL="0" indent="0">
              <a:buNone/>
              <a:defRPr sz="1800">
                <a:latin typeface="+mn-lt"/>
              </a:defRPr>
            </a:lvl1pPr>
          </a:lstStyle>
          <a:p>
            <a:pPr lvl="0"/>
            <a:r>
              <a:rPr lang="pl-PL"/>
              <a:t>Kliknij aby edytować treść slajdu</a:t>
            </a:r>
          </a:p>
        </p:txBody>
      </p:sp>
      <p:sp>
        <p:nvSpPr>
          <p:cNvPr id="7" name="Symbol zastępczy zawartości 11"/>
          <p:cNvSpPr>
            <a:spLocks noGrp="1"/>
          </p:cNvSpPr>
          <p:nvPr>
            <p:ph sz="quarter" idx="12" hasCustomPrompt="1"/>
          </p:nvPr>
        </p:nvSpPr>
        <p:spPr>
          <a:xfrm>
            <a:off x="6861969" y="1639978"/>
            <a:ext cx="4603984" cy="3317503"/>
          </a:xfrm>
          <a:prstGeom prst="rect">
            <a:avLst/>
          </a:prstGeom>
        </p:spPr>
        <p:txBody>
          <a:bodyPr/>
          <a:lstStyle>
            <a:lvl1pPr marL="0" indent="0">
              <a:buNone/>
              <a:defRPr sz="1800">
                <a:latin typeface="+mn-lt"/>
              </a:defRPr>
            </a:lvl1pPr>
          </a:lstStyle>
          <a:p>
            <a:pPr lvl="0"/>
            <a:r>
              <a:rPr lang="pl-PL"/>
              <a:t>Kliknij aby edytować treść slajdu</a:t>
            </a:r>
          </a:p>
        </p:txBody>
      </p:sp>
      <p:pic>
        <p:nvPicPr>
          <p:cNvPr id="8" name="Obraz 7">
            <a:extLst>
              <a:ext uri="{FF2B5EF4-FFF2-40B4-BE49-F238E27FC236}">
                <a16:creationId xmlns:a16="http://schemas.microsoft.com/office/drawing/2014/main" id="{0331116E-9994-4043-B972-AF2E403C94B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31091734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9_Slajd końcowy">
    <p:spTree>
      <p:nvGrpSpPr>
        <p:cNvPr id="1" name=""/>
        <p:cNvGrpSpPr/>
        <p:nvPr/>
      </p:nvGrpSpPr>
      <p:grpSpPr>
        <a:xfrm>
          <a:off x="0" y="0"/>
          <a:ext cx="0" cy="0"/>
          <a:chOff x="0" y="0"/>
          <a:chExt cx="0" cy="0"/>
        </a:xfrm>
      </p:grpSpPr>
      <p:sp>
        <p:nvSpPr>
          <p:cNvPr id="6" name="pole tekstowe 5"/>
          <p:cNvSpPr txBox="1"/>
          <p:nvPr/>
        </p:nvSpPr>
        <p:spPr>
          <a:xfrm>
            <a:off x="3385615" y="1739076"/>
            <a:ext cx="5437707" cy="646331"/>
          </a:xfrm>
          <a:prstGeom prst="rect">
            <a:avLst/>
          </a:prstGeom>
          <a:noFill/>
        </p:spPr>
        <p:txBody>
          <a:bodyPr wrap="none" rtlCol="0">
            <a:spAutoFit/>
          </a:bodyPr>
          <a:lstStyle/>
          <a:p>
            <a:pPr algn="ctr"/>
            <a:r>
              <a:rPr lang="pl-PL" sz="3600">
                <a:solidFill>
                  <a:srgbClr val="000000"/>
                </a:solidFill>
                <a:ea typeface="Roboto" panose="02000000000000000000" pitchFamily="2" charset="0"/>
                <a:cs typeface="Roboto Light" panose="02000000000000000000" pitchFamily="2" charset="0"/>
              </a:rPr>
              <a:t>IT dla ludzi. Ludzie dla IT.</a:t>
            </a:r>
          </a:p>
        </p:txBody>
      </p:sp>
      <p:cxnSp>
        <p:nvCxnSpPr>
          <p:cNvPr id="7" name="Łącznik prosty 6"/>
          <p:cNvCxnSpPr/>
          <p:nvPr/>
        </p:nvCxnSpPr>
        <p:spPr>
          <a:xfrm>
            <a:off x="863600" y="3927989"/>
            <a:ext cx="4377267" cy="0"/>
          </a:xfrm>
          <a:prstGeom prst="line">
            <a:avLst/>
          </a:prstGeom>
          <a:ln>
            <a:solidFill>
              <a:schemeClr val="tx2"/>
            </a:solidFill>
          </a:ln>
        </p:spPr>
        <p:style>
          <a:lnRef idx="1">
            <a:schemeClr val="accent6"/>
          </a:lnRef>
          <a:fillRef idx="0">
            <a:schemeClr val="accent6"/>
          </a:fillRef>
          <a:effectRef idx="0">
            <a:schemeClr val="accent6"/>
          </a:effectRef>
          <a:fontRef idx="minor">
            <a:schemeClr val="tx1"/>
          </a:fontRef>
        </p:style>
      </p:cxnSp>
      <p:cxnSp>
        <p:nvCxnSpPr>
          <p:cNvPr id="8" name="Łącznik prosty 7"/>
          <p:cNvCxnSpPr/>
          <p:nvPr/>
        </p:nvCxnSpPr>
        <p:spPr>
          <a:xfrm>
            <a:off x="6959600" y="3927989"/>
            <a:ext cx="4377267" cy="0"/>
          </a:xfrm>
          <a:prstGeom prst="line">
            <a:avLst/>
          </a:prstGeom>
          <a:ln>
            <a:solidFill>
              <a:schemeClr val="tx2"/>
            </a:solidFill>
          </a:ln>
        </p:spPr>
        <p:style>
          <a:lnRef idx="1">
            <a:schemeClr val="accent6"/>
          </a:lnRef>
          <a:fillRef idx="0">
            <a:schemeClr val="accent6"/>
          </a:fillRef>
          <a:effectRef idx="0">
            <a:schemeClr val="accent6"/>
          </a:effectRef>
          <a:fontRef idx="minor">
            <a:schemeClr val="tx1"/>
          </a:fontRef>
        </p:style>
      </p:cxnSp>
      <p:cxnSp>
        <p:nvCxnSpPr>
          <p:cNvPr id="9" name="Łącznik prosty 8"/>
          <p:cNvCxnSpPr/>
          <p:nvPr/>
        </p:nvCxnSpPr>
        <p:spPr>
          <a:xfrm>
            <a:off x="863600" y="5996516"/>
            <a:ext cx="10473267" cy="0"/>
          </a:xfrm>
          <a:prstGeom prst="line">
            <a:avLst/>
          </a:prstGeom>
          <a:ln>
            <a:solidFill>
              <a:schemeClr val="tx2"/>
            </a:solidFill>
          </a:ln>
        </p:spPr>
        <p:style>
          <a:lnRef idx="1">
            <a:schemeClr val="accent6"/>
          </a:lnRef>
          <a:fillRef idx="0">
            <a:schemeClr val="accent6"/>
          </a:fillRef>
          <a:effectRef idx="0">
            <a:schemeClr val="accent6"/>
          </a:effectRef>
          <a:fontRef idx="minor">
            <a:schemeClr val="tx1"/>
          </a:fontRef>
        </p:style>
      </p:cxnSp>
      <p:pic>
        <p:nvPicPr>
          <p:cNvPr id="11" name="Obraz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57081" y="3680603"/>
            <a:ext cx="494771" cy="494771"/>
          </a:xfrm>
          <a:prstGeom prst="rect">
            <a:avLst/>
          </a:prstGeom>
        </p:spPr>
      </p:pic>
      <p:sp>
        <p:nvSpPr>
          <p:cNvPr id="12" name="pole tekstowe 11"/>
          <p:cNvSpPr txBox="1"/>
          <p:nvPr/>
        </p:nvSpPr>
        <p:spPr>
          <a:xfrm>
            <a:off x="1789641" y="4546600"/>
            <a:ext cx="2853267" cy="1015663"/>
          </a:xfrm>
          <a:prstGeom prst="rect">
            <a:avLst/>
          </a:prstGeom>
          <a:noFill/>
        </p:spPr>
        <p:txBody>
          <a:bodyPr wrap="square" rtlCol="0">
            <a:spAutoFit/>
          </a:bodyPr>
          <a:lstStyle/>
          <a:p>
            <a:pPr algn="ctr"/>
            <a:r>
              <a:rPr lang="pl-PL" sz="1200" err="1">
                <a:solidFill>
                  <a:srgbClr val="000000"/>
                </a:solidFill>
                <a:ea typeface="Roboto" panose="02000000000000000000" pitchFamily="2" charset="0"/>
                <a:cs typeface="Roboto Light" panose="02000000000000000000" pitchFamily="2" charset="0"/>
              </a:rPr>
              <a:t>Billennium</a:t>
            </a:r>
            <a:r>
              <a:rPr lang="pl-PL" sz="1200">
                <a:solidFill>
                  <a:srgbClr val="000000"/>
                </a:solidFill>
                <a:ea typeface="Roboto" panose="02000000000000000000" pitchFamily="2" charset="0"/>
                <a:cs typeface="Roboto Light" panose="02000000000000000000" pitchFamily="2" charset="0"/>
              </a:rPr>
              <a:t> Sp. z o.o.</a:t>
            </a:r>
          </a:p>
          <a:p>
            <a:pPr algn="ctr"/>
            <a:endParaRPr lang="pl-PL" sz="1200">
              <a:solidFill>
                <a:srgbClr val="000000"/>
              </a:solidFill>
              <a:ea typeface="Roboto" panose="02000000000000000000" pitchFamily="2" charset="0"/>
              <a:cs typeface="Roboto Light" panose="02000000000000000000" pitchFamily="2" charset="0"/>
            </a:endParaRPr>
          </a:p>
          <a:p>
            <a:pPr algn="ctr"/>
            <a:r>
              <a:rPr lang="pl-PL" sz="1200">
                <a:solidFill>
                  <a:srgbClr val="000000"/>
                </a:solidFill>
                <a:ea typeface="Roboto" panose="02000000000000000000" pitchFamily="2" charset="0"/>
                <a:cs typeface="Roboto Light" panose="02000000000000000000" pitchFamily="2" charset="0"/>
              </a:rPr>
              <a:t>ul. Mangalia 2a</a:t>
            </a:r>
          </a:p>
          <a:p>
            <a:pPr algn="ctr"/>
            <a:r>
              <a:rPr lang="pl-PL" sz="1200">
                <a:solidFill>
                  <a:srgbClr val="000000"/>
                </a:solidFill>
                <a:ea typeface="Roboto" panose="02000000000000000000" pitchFamily="2" charset="0"/>
                <a:cs typeface="Roboto Light" panose="02000000000000000000" pitchFamily="2" charset="0"/>
              </a:rPr>
              <a:t>02-6758 Warszawa</a:t>
            </a:r>
          </a:p>
          <a:p>
            <a:pPr algn="ctr"/>
            <a:r>
              <a:rPr lang="pl-PL" sz="1200">
                <a:solidFill>
                  <a:srgbClr val="000000"/>
                </a:solidFill>
                <a:ea typeface="Roboto" panose="02000000000000000000" pitchFamily="2" charset="0"/>
                <a:cs typeface="Roboto Light" panose="02000000000000000000" pitchFamily="2" charset="0"/>
              </a:rPr>
              <a:t>Poland</a:t>
            </a:r>
          </a:p>
        </p:txBody>
      </p:sp>
      <p:sp>
        <p:nvSpPr>
          <p:cNvPr id="13" name="pole tekstowe 12"/>
          <p:cNvSpPr txBox="1"/>
          <p:nvPr/>
        </p:nvSpPr>
        <p:spPr>
          <a:xfrm>
            <a:off x="7549091" y="4638932"/>
            <a:ext cx="2853267" cy="830997"/>
          </a:xfrm>
          <a:prstGeom prst="rect">
            <a:avLst/>
          </a:prstGeom>
          <a:noFill/>
        </p:spPr>
        <p:txBody>
          <a:bodyPr wrap="square" rtlCol="0">
            <a:spAutoFit/>
          </a:bodyPr>
          <a:lstStyle/>
          <a:p>
            <a:pPr algn="ctr"/>
            <a:r>
              <a:rPr lang="pl-PL" sz="1200" err="1">
                <a:solidFill>
                  <a:srgbClr val="000000"/>
                </a:solidFill>
                <a:ea typeface="Roboto" panose="02000000000000000000" pitchFamily="2" charset="0"/>
                <a:cs typeface="Roboto Light" panose="02000000000000000000" pitchFamily="2" charset="0"/>
              </a:rPr>
              <a:t>www.billennium.com</a:t>
            </a:r>
            <a:endParaRPr lang="pl-PL" sz="1200">
              <a:solidFill>
                <a:srgbClr val="000000"/>
              </a:solidFill>
              <a:ea typeface="Roboto" panose="02000000000000000000" pitchFamily="2" charset="0"/>
              <a:cs typeface="Roboto Light" panose="02000000000000000000" pitchFamily="2" charset="0"/>
            </a:endParaRPr>
          </a:p>
          <a:p>
            <a:pPr algn="ctr"/>
            <a:endParaRPr lang="pl-PL" sz="1200">
              <a:solidFill>
                <a:srgbClr val="000000"/>
              </a:solidFill>
              <a:ea typeface="Roboto" panose="02000000000000000000" pitchFamily="2" charset="0"/>
              <a:cs typeface="Roboto Light" panose="02000000000000000000" pitchFamily="2" charset="0"/>
            </a:endParaRPr>
          </a:p>
          <a:p>
            <a:pPr algn="ctr"/>
            <a:r>
              <a:rPr lang="pl-PL" sz="1200">
                <a:solidFill>
                  <a:srgbClr val="000000"/>
                </a:solidFill>
                <a:ea typeface="Roboto" panose="02000000000000000000" pitchFamily="2" charset="0"/>
                <a:cs typeface="Roboto Light" panose="02000000000000000000" pitchFamily="2" charset="0"/>
              </a:rPr>
              <a:t>+48 22 844 15 00</a:t>
            </a:r>
          </a:p>
          <a:p>
            <a:pPr algn="ctr"/>
            <a:r>
              <a:rPr lang="pl-PL" sz="1200" err="1">
                <a:solidFill>
                  <a:srgbClr val="000000"/>
                </a:solidFill>
                <a:ea typeface="Roboto" panose="02000000000000000000" pitchFamily="2" charset="0"/>
                <a:cs typeface="Roboto Light" panose="02000000000000000000" pitchFamily="2" charset="0"/>
              </a:rPr>
              <a:t>info@billennium.com</a:t>
            </a:r>
            <a:endParaRPr lang="pl-PL" sz="1200">
              <a:solidFill>
                <a:srgbClr val="000000"/>
              </a:solidFill>
              <a:ea typeface="Roboto" panose="02000000000000000000" pitchFamily="2" charset="0"/>
              <a:cs typeface="Roboto Light" panose="02000000000000000000" pitchFamily="2" charset="0"/>
            </a:endParaRPr>
          </a:p>
        </p:txBody>
      </p:sp>
      <p:pic>
        <p:nvPicPr>
          <p:cNvPr id="10" name="Obraz 9">
            <a:extLst>
              <a:ext uri="{FF2B5EF4-FFF2-40B4-BE49-F238E27FC236}">
                <a16:creationId xmlns:a16="http://schemas.microsoft.com/office/drawing/2014/main" id="{FC7BD45C-6BCC-8E4C-87AA-92882200F4D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5848615" y="3680603"/>
            <a:ext cx="572701" cy="654209"/>
          </a:xfrm>
          <a:prstGeom prst="rect">
            <a:avLst/>
          </a:prstGeom>
        </p:spPr>
      </p:pic>
    </p:spTree>
    <p:extLst>
      <p:ext uri="{BB962C8B-B14F-4D97-AF65-F5344CB8AC3E}">
        <p14:creationId xmlns:p14="http://schemas.microsoft.com/office/powerpoint/2010/main" val="29942127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lajd tytułowy">
    <p:spTree>
      <p:nvGrpSpPr>
        <p:cNvPr id="1" name=""/>
        <p:cNvGrpSpPr/>
        <p:nvPr/>
      </p:nvGrpSpPr>
      <p:grpSpPr>
        <a:xfrm>
          <a:off x="0" y="0"/>
          <a:ext cx="0" cy="0"/>
          <a:chOff x="0" y="0"/>
          <a:chExt cx="0" cy="0"/>
        </a:xfrm>
      </p:grpSpPr>
      <p:sp>
        <p:nvSpPr>
          <p:cNvPr id="3" name="Prostokąt 2"/>
          <p:cNvSpPr/>
          <p:nvPr/>
        </p:nvSpPr>
        <p:spPr>
          <a:xfrm>
            <a:off x="0" y="0"/>
            <a:ext cx="12192000" cy="3424238"/>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8" name="Symbol zastępczy tekstu 7"/>
          <p:cNvSpPr>
            <a:spLocks noGrp="1"/>
          </p:cNvSpPr>
          <p:nvPr>
            <p:ph type="body" sz="quarter" idx="10" hasCustomPrompt="1"/>
          </p:nvPr>
        </p:nvSpPr>
        <p:spPr>
          <a:xfrm>
            <a:off x="752475" y="4187070"/>
            <a:ext cx="10621963" cy="698695"/>
          </a:xfrm>
          <a:prstGeom prst="rect">
            <a:avLst/>
          </a:prstGeom>
        </p:spPr>
        <p:txBody>
          <a:bodyPr/>
          <a:lstStyle>
            <a:lvl1pPr marL="0" indent="0">
              <a:buNone/>
              <a:defRPr sz="3600" baseline="0">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pl-PL"/>
              <a:t>Kliknij, aby dodać tytuł prezentacji</a:t>
            </a:r>
          </a:p>
        </p:txBody>
      </p:sp>
      <p:sp>
        <p:nvSpPr>
          <p:cNvPr id="10" name="Symbol zastępczy zawartości 9"/>
          <p:cNvSpPr>
            <a:spLocks noGrp="1"/>
          </p:cNvSpPr>
          <p:nvPr>
            <p:ph sz="quarter" idx="11" hasCustomPrompt="1"/>
          </p:nvPr>
        </p:nvSpPr>
        <p:spPr>
          <a:xfrm>
            <a:off x="752476" y="5074883"/>
            <a:ext cx="8400490" cy="913542"/>
          </a:xfrm>
          <a:prstGeom prst="rect">
            <a:avLst/>
          </a:prstGeom>
        </p:spPr>
        <p:txBody>
          <a:bodyPr/>
          <a:lstStyle>
            <a:lvl1pPr marL="0" indent="0">
              <a:buNone/>
              <a:defRPr sz="1800">
                <a:latin typeface="+mn-lt"/>
              </a:defRPr>
            </a:lvl1pPr>
          </a:lstStyle>
          <a:p>
            <a:pPr lvl="0"/>
            <a:r>
              <a:rPr lang="pl-PL"/>
              <a:t>Kliknij, aby dodać rozszerzony opis prezentacji</a:t>
            </a:r>
          </a:p>
        </p:txBody>
      </p:sp>
      <p:pic>
        <p:nvPicPr>
          <p:cNvPr id="7" name="Obraz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9" name="Obraz 8">
            <a:extLst>
              <a:ext uri="{FF2B5EF4-FFF2-40B4-BE49-F238E27FC236}">
                <a16:creationId xmlns:a16="http://schemas.microsoft.com/office/drawing/2014/main" id="{DCD9792C-58B6-9841-BB4B-D3FD73F0F0C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
        <p:nvSpPr>
          <p:cNvPr id="11" name="Prostokąt 10">
            <a:extLst>
              <a:ext uri="{FF2B5EF4-FFF2-40B4-BE49-F238E27FC236}">
                <a16:creationId xmlns:a16="http://schemas.microsoft.com/office/drawing/2014/main" id="{79DE123B-F216-6145-A994-3EE6C6794611}"/>
              </a:ext>
            </a:extLst>
          </p:cNvPr>
          <p:cNvSpPr/>
          <p:nvPr userDrawn="1"/>
        </p:nvSpPr>
        <p:spPr>
          <a:xfrm>
            <a:off x="0" y="0"/>
            <a:ext cx="12192000" cy="3424238"/>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pic>
        <p:nvPicPr>
          <p:cNvPr id="12" name="Obraz 11">
            <a:extLst>
              <a:ext uri="{FF2B5EF4-FFF2-40B4-BE49-F238E27FC236}">
                <a16:creationId xmlns:a16="http://schemas.microsoft.com/office/drawing/2014/main" id="{67026F82-BFEA-2144-AAAF-B374AA4DAC5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13" name="Obraz 12">
            <a:extLst>
              <a:ext uri="{FF2B5EF4-FFF2-40B4-BE49-F238E27FC236}">
                <a16:creationId xmlns:a16="http://schemas.microsoft.com/office/drawing/2014/main" id="{C57056DB-2AE1-084A-B7AB-9069E05ED0BF}"/>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2824453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ekst po prawej">
    <p:spTree>
      <p:nvGrpSpPr>
        <p:cNvPr id="1" name=""/>
        <p:cNvGrpSpPr/>
        <p:nvPr/>
      </p:nvGrpSpPr>
      <p:grpSpPr>
        <a:xfrm>
          <a:off x="0" y="0"/>
          <a:ext cx="0" cy="0"/>
          <a:chOff x="0" y="0"/>
          <a:chExt cx="0" cy="0"/>
        </a:xfrm>
      </p:grpSpPr>
      <p:sp>
        <p:nvSpPr>
          <p:cNvPr id="8" name="Prostokąt 7"/>
          <p:cNvSpPr/>
          <p:nvPr/>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15" name="Symbol zastępczy zawartości 14"/>
          <p:cNvSpPr>
            <a:spLocks noGrp="1"/>
          </p:cNvSpPr>
          <p:nvPr>
            <p:ph sz="quarter" idx="10" hasCustomPrompt="1"/>
          </p:nvPr>
        </p:nvSpPr>
        <p:spPr>
          <a:xfrm>
            <a:off x="6849316" y="761810"/>
            <a:ext cx="4386262" cy="654050"/>
          </a:xfrm>
          <a:prstGeom prst="rect">
            <a:avLst/>
          </a:prstGeom>
        </p:spPr>
        <p:txBody>
          <a:bodyPr/>
          <a:lstStyle>
            <a:lvl1pPr marL="0" indent="0" algn="l">
              <a:buNone/>
              <a:defRPr sz="3600">
                <a:latin typeface="+mn-lt"/>
              </a:defRPr>
            </a:lvl1pPr>
            <a:lvl2pPr marL="457200" indent="0" algn="l">
              <a:buNone/>
              <a:defRPr sz="3600">
                <a:latin typeface="+mj-lt"/>
              </a:defRPr>
            </a:lvl2pPr>
            <a:lvl3pPr marL="914400" indent="0" algn="l">
              <a:buNone/>
              <a:defRPr sz="3600">
                <a:latin typeface="+mj-lt"/>
              </a:defRPr>
            </a:lvl3pPr>
            <a:lvl4pPr marL="1371600" indent="0" algn="l">
              <a:buNone/>
              <a:defRPr sz="3600">
                <a:latin typeface="+mj-lt"/>
              </a:defRPr>
            </a:lvl4pPr>
            <a:lvl5pPr marL="1828800" indent="0" algn="l">
              <a:buNone/>
              <a:defRPr sz="3600">
                <a:latin typeface="+mj-lt"/>
              </a:defRPr>
            </a:lvl5pPr>
          </a:lstStyle>
          <a:p>
            <a:pPr lvl="0"/>
            <a:r>
              <a:rPr lang="pl-PL"/>
              <a:t>Edytuj nagłówek</a:t>
            </a:r>
          </a:p>
        </p:txBody>
      </p:sp>
      <p:sp>
        <p:nvSpPr>
          <p:cNvPr id="17" name="Symbol zastępczy zawartości 16"/>
          <p:cNvSpPr>
            <a:spLocks noGrp="1"/>
          </p:cNvSpPr>
          <p:nvPr>
            <p:ph sz="quarter" idx="11" hasCustomPrompt="1"/>
          </p:nvPr>
        </p:nvSpPr>
        <p:spPr>
          <a:xfrm>
            <a:off x="6850063" y="1641290"/>
            <a:ext cx="4524375" cy="3414713"/>
          </a:xfrm>
          <a:prstGeom prst="rect">
            <a:avLst/>
          </a:prstGeom>
        </p:spPr>
        <p:txBody>
          <a:bodyPr/>
          <a:lstStyle>
            <a:lvl1pPr marL="0" indent="0" algn="l">
              <a:buNone/>
              <a:defRPr sz="1800"/>
            </a:lvl1pPr>
            <a:lvl2pPr marL="457200" indent="0" algn="l">
              <a:buNone/>
              <a:defRPr sz="1800"/>
            </a:lvl2pPr>
            <a:lvl3pPr marL="914400" indent="0" algn="l">
              <a:buNone/>
              <a:defRPr sz="1800"/>
            </a:lvl3pPr>
            <a:lvl4pPr marL="1371600" indent="0" algn="l">
              <a:buNone/>
              <a:defRPr sz="1800"/>
            </a:lvl4pPr>
            <a:lvl5pPr marL="1828800" indent="0" algn="l">
              <a:buNone/>
              <a:defRPr sz="1800"/>
            </a:lvl5pPr>
          </a:lstStyle>
          <a:p>
            <a:pPr lvl="0"/>
            <a:r>
              <a:rPr lang="pl-PL"/>
              <a:t>Kliknij, aby edytować treść. </a:t>
            </a:r>
          </a:p>
          <a:p>
            <a:pPr lvl="0"/>
            <a:r>
              <a:rPr lang="pl-PL" err="1"/>
              <a:t>Lorem</a:t>
            </a:r>
            <a:r>
              <a:rPr lang="pl-PL"/>
              <a:t> </a:t>
            </a:r>
            <a:r>
              <a:rPr lang="pl-PL" err="1"/>
              <a:t>ipsum</a:t>
            </a:r>
            <a:r>
              <a:rPr lang="pl-PL"/>
              <a:t> </a:t>
            </a:r>
            <a:r>
              <a:rPr lang="pl-PL" err="1"/>
              <a:t>dolor</a:t>
            </a:r>
            <a:r>
              <a:rPr lang="pl-PL"/>
              <a:t> sit </a:t>
            </a:r>
            <a:r>
              <a:rPr lang="pl-PL" err="1"/>
              <a:t>amet</a:t>
            </a:r>
            <a:r>
              <a:rPr lang="pl-PL"/>
              <a:t>, </a:t>
            </a:r>
            <a:r>
              <a:rPr lang="pl-PL" err="1"/>
              <a:t>consectetur</a:t>
            </a:r>
            <a:r>
              <a:rPr lang="pl-PL"/>
              <a:t> </a:t>
            </a:r>
            <a:r>
              <a:rPr lang="pl-PL" err="1"/>
              <a:t>adipiscing</a:t>
            </a:r>
            <a:r>
              <a:rPr lang="pl-PL"/>
              <a:t> elit, </a:t>
            </a:r>
            <a:r>
              <a:rPr lang="pl-PL" err="1"/>
              <a:t>sed</a:t>
            </a:r>
            <a:r>
              <a:rPr lang="pl-PL"/>
              <a:t> do </a:t>
            </a:r>
            <a:r>
              <a:rPr lang="pl-PL" err="1"/>
              <a:t>eiusmod</a:t>
            </a:r>
            <a:r>
              <a:rPr lang="pl-PL"/>
              <a:t> </a:t>
            </a:r>
            <a:r>
              <a:rPr lang="pl-PL" err="1"/>
              <a:t>tempor</a:t>
            </a:r>
            <a:r>
              <a:rPr lang="pl-PL"/>
              <a:t> </a:t>
            </a:r>
            <a:r>
              <a:rPr lang="pl-PL" err="1"/>
              <a:t>incididunt</a:t>
            </a:r>
            <a:r>
              <a:rPr lang="pl-PL"/>
              <a:t> </a:t>
            </a:r>
            <a:r>
              <a:rPr lang="pl-PL" err="1"/>
              <a:t>ut</a:t>
            </a:r>
            <a:r>
              <a:rPr lang="pl-PL"/>
              <a:t> </a:t>
            </a:r>
            <a:r>
              <a:rPr lang="pl-PL" err="1"/>
              <a:t>labore</a:t>
            </a:r>
            <a:r>
              <a:rPr lang="pl-PL"/>
              <a:t> et </a:t>
            </a:r>
            <a:r>
              <a:rPr lang="pl-PL" err="1"/>
              <a:t>dolore</a:t>
            </a:r>
            <a:r>
              <a:rPr lang="pl-PL"/>
              <a:t> </a:t>
            </a:r>
            <a:r>
              <a:rPr lang="pl-PL" err="1"/>
              <a:t>magna</a:t>
            </a:r>
            <a:r>
              <a:rPr lang="pl-PL"/>
              <a:t> </a:t>
            </a:r>
            <a:r>
              <a:rPr lang="pl-PL" err="1"/>
              <a:t>aliqua</a:t>
            </a:r>
            <a:r>
              <a:rPr lang="pl-PL"/>
              <a:t>. </a:t>
            </a:r>
            <a:r>
              <a:rPr lang="pl-PL" err="1"/>
              <a:t>Ut</a:t>
            </a:r>
            <a:r>
              <a:rPr lang="pl-PL"/>
              <a:t> </a:t>
            </a:r>
            <a:r>
              <a:rPr lang="pl-PL" err="1"/>
              <a:t>enim</a:t>
            </a:r>
            <a:r>
              <a:rPr lang="pl-PL"/>
              <a:t> ad </a:t>
            </a:r>
            <a:r>
              <a:rPr lang="pl-PL" err="1"/>
              <a:t>minim</a:t>
            </a:r>
            <a:r>
              <a:rPr lang="pl-PL"/>
              <a:t> </a:t>
            </a:r>
            <a:r>
              <a:rPr lang="pl-PL" err="1"/>
              <a:t>veniam</a:t>
            </a:r>
            <a:r>
              <a:rPr lang="pl-PL"/>
              <a:t>, </a:t>
            </a:r>
            <a:r>
              <a:rPr lang="pl-PL" err="1"/>
              <a:t>quis</a:t>
            </a:r>
            <a:r>
              <a:rPr lang="pl-PL"/>
              <a:t> </a:t>
            </a:r>
            <a:r>
              <a:rPr lang="pl-PL" err="1"/>
              <a:t>nostrud</a:t>
            </a:r>
            <a:r>
              <a:rPr lang="pl-PL"/>
              <a:t> </a:t>
            </a:r>
            <a:r>
              <a:rPr lang="pl-PL" err="1"/>
              <a:t>exercitation</a:t>
            </a:r>
            <a:r>
              <a:rPr lang="pl-PL"/>
              <a:t> </a:t>
            </a:r>
            <a:r>
              <a:rPr lang="pl-PL" err="1"/>
              <a:t>ullamco</a:t>
            </a:r>
            <a:r>
              <a:rPr lang="pl-PL"/>
              <a:t> </a:t>
            </a:r>
            <a:r>
              <a:rPr lang="pl-PL" err="1"/>
              <a:t>laboris</a:t>
            </a:r>
            <a:r>
              <a:rPr lang="pl-PL"/>
              <a:t> </a:t>
            </a:r>
            <a:r>
              <a:rPr lang="pl-PL" err="1"/>
              <a:t>nisi</a:t>
            </a:r>
            <a:r>
              <a:rPr lang="pl-PL"/>
              <a:t> </a:t>
            </a:r>
            <a:r>
              <a:rPr lang="pl-PL" err="1"/>
              <a:t>ut</a:t>
            </a:r>
            <a:r>
              <a:rPr lang="pl-PL"/>
              <a:t> </a:t>
            </a:r>
            <a:r>
              <a:rPr lang="pl-PL" err="1"/>
              <a:t>aliquip</a:t>
            </a:r>
            <a:r>
              <a:rPr lang="pl-PL"/>
              <a:t> ex </a:t>
            </a:r>
            <a:r>
              <a:rPr lang="pl-PL" err="1"/>
              <a:t>ea</a:t>
            </a:r>
            <a:r>
              <a:rPr lang="pl-PL"/>
              <a:t> </a:t>
            </a:r>
            <a:r>
              <a:rPr lang="pl-PL" err="1"/>
              <a:t>commodo</a:t>
            </a:r>
            <a:r>
              <a:rPr lang="pl-PL"/>
              <a:t> </a:t>
            </a:r>
            <a:r>
              <a:rPr lang="pl-PL" err="1"/>
              <a:t>consequat</a:t>
            </a:r>
            <a:r>
              <a:rPr lang="pl-PL"/>
              <a:t>.</a:t>
            </a:r>
          </a:p>
        </p:txBody>
      </p:sp>
      <p:pic>
        <p:nvPicPr>
          <p:cNvPr id="6" name="Obraz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9" name="Obraz 8">
            <a:extLst>
              <a:ext uri="{FF2B5EF4-FFF2-40B4-BE49-F238E27FC236}">
                <a16:creationId xmlns:a16="http://schemas.microsoft.com/office/drawing/2014/main" id="{1649CE97-D02E-3041-9225-FBA6825253F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
        <p:nvSpPr>
          <p:cNvPr id="7" name="Prostokąt 6">
            <a:extLst>
              <a:ext uri="{FF2B5EF4-FFF2-40B4-BE49-F238E27FC236}">
                <a16:creationId xmlns:a16="http://schemas.microsoft.com/office/drawing/2014/main" id="{944A7CA3-3792-244C-B91F-4312B753C699}"/>
              </a:ext>
            </a:extLst>
          </p:cNvPr>
          <p:cNvSpPr/>
          <p:nvPr userDrawn="1"/>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pic>
        <p:nvPicPr>
          <p:cNvPr id="10" name="Obraz 9">
            <a:extLst>
              <a:ext uri="{FF2B5EF4-FFF2-40B4-BE49-F238E27FC236}">
                <a16:creationId xmlns:a16="http://schemas.microsoft.com/office/drawing/2014/main" id="{D82386DC-6F5F-9648-962D-6C4C3A06F47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11" name="Obraz 10">
            <a:extLst>
              <a:ext uri="{FF2B5EF4-FFF2-40B4-BE49-F238E27FC236}">
                <a16:creationId xmlns:a16="http://schemas.microsoft.com/office/drawing/2014/main" id="{8E376B13-7BBA-E740-A563-D13EAF8D963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41023676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ekst punktowany po prawej">
    <p:spTree>
      <p:nvGrpSpPr>
        <p:cNvPr id="1" name=""/>
        <p:cNvGrpSpPr/>
        <p:nvPr/>
      </p:nvGrpSpPr>
      <p:grpSpPr>
        <a:xfrm>
          <a:off x="0" y="0"/>
          <a:ext cx="0" cy="0"/>
          <a:chOff x="0" y="0"/>
          <a:chExt cx="0" cy="0"/>
        </a:xfrm>
      </p:grpSpPr>
      <p:sp>
        <p:nvSpPr>
          <p:cNvPr id="12" name="Prostokąt 11"/>
          <p:cNvSpPr/>
          <p:nvPr/>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14" name="Symbol zastępczy zawartości 14"/>
          <p:cNvSpPr>
            <a:spLocks noGrp="1"/>
          </p:cNvSpPr>
          <p:nvPr>
            <p:ph sz="quarter" idx="10" hasCustomPrompt="1"/>
          </p:nvPr>
        </p:nvSpPr>
        <p:spPr>
          <a:xfrm>
            <a:off x="6849316" y="761810"/>
            <a:ext cx="4386262" cy="654050"/>
          </a:xfrm>
          <a:prstGeom prst="rect">
            <a:avLst/>
          </a:prstGeom>
        </p:spPr>
        <p:txBody>
          <a:bodyPr/>
          <a:lstStyle>
            <a:lvl1pPr marL="0" indent="0" algn="l">
              <a:buNone/>
              <a:defRPr sz="3600">
                <a:latin typeface="+mn-lt"/>
              </a:defRPr>
            </a:lvl1pPr>
            <a:lvl2pPr marL="457200" indent="0" algn="l">
              <a:buNone/>
              <a:defRPr sz="3600">
                <a:latin typeface="+mj-lt"/>
              </a:defRPr>
            </a:lvl2pPr>
            <a:lvl3pPr marL="914400" indent="0" algn="l">
              <a:buNone/>
              <a:defRPr sz="3600">
                <a:latin typeface="+mj-lt"/>
              </a:defRPr>
            </a:lvl3pPr>
            <a:lvl4pPr marL="1371600" indent="0" algn="l">
              <a:buNone/>
              <a:defRPr sz="3600">
                <a:latin typeface="+mj-lt"/>
              </a:defRPr>
            </a:lvl4pPr>
            <a:lvl5pPr marL="1828800" indent="0" algn="l">
              <a:buNone/>
              <a:defRPr sz="3600">
                <a:latin typeface="+mj-lt"/>
              </a:defRPr>
            </a:lvl5pPr>
          </a:lstStyle>
          <a:p>
            <a:pPr lvl="0"/>
            <a:r>
              <a:rPr lang="pl-PL"/>
              <a:t>Edytuj nagłówek</a:t>
            </a:r>
          </a:p>
        </p:txBody>
      </p:sp>
      <p:sp>
        <p:nvSpPr>
          <p:cNvPr id="15" name="Symbol zastępczy zawartości 16"/>
          <p:cNvSpPr>
            <a:spLocks noGrp="1"/>
          </p:cNvSpPr>
          <p:nvPr>
            <p:ph sz="quarter" idx="11" hasCustomPrompt="1"/>
          </p:nvPr>
        </p:nvSpPr>
        <p:spPr>
          <a:xfrm>
            <a:off x="6850063" y="1641290"/>
            <a:ext cx="4524375" cy="3414713"/>
          </a:xfrm>
          <a:prstGeom prst="rect">
            <a:avLst/>
          </a:prstGeom>
        </p:spPr>
        <p:txBody>
          <a:bodyPr/>
          <a:lstStyle>
            <a:lvl1pPr marL="285750" indent="-285750" algn="l">
              <a:buFont typeface="Arial" panose="020B0604020202020204" pitchFamily="34" charset="0"/>
              <a:buChar char="•"/>
              <a:defRPr sz="1800"/>
            </a:lvl1pPr>
            <a:lvl2pPr marL="457200" indent="0" algn="l">
              <a:buNone/>
              <a:defRPr sz="1800"/>
            </a:lvl2pPr>
            <a:lvl3pPr marL="914400" indent="0" algn="l">
              <a:buNone/>
              <a:defRPr sz="1800"/>
            </a:lvl3pPr>
            <a:lvl4pPr marL="1371600" indent="0" algn="l">
              <a:buNone/>
              <a:defRPr sz="1800"/>
            </a:lvl4pPr>
            <a:lvl5pPr marL="1828800" indent="0" algn="l">
              <a:buNone/>
              <a:defRPr sz="1800"/>
            </a:lvl5pPr>
          </a:lstStyle>
          <a:p>
            <a:pPr lvl="0"/>
            <a:r>
              <a:rPr lang="pl-PL"/>
              <a:t>Kliknij, aby edytować treść. </a:t>
            </a:r>
          </a:p>
          <a:p>
            <a:pPr lvl="0"/>
            <a:r>
              <a:rPr lang="pl-PL" err="1"/>
              <a:t>Lorem</a:t>
            </a:r>
            <a:r>
              <a:rPr lang="pl-PL"/>
              <a:t> </a:t>
            </a:r>
            <a:r>
              <a:rPr lang="pl-PL" err="1"/>
              <a:t>ipsum</a:t>
            </a:r>
            <a:r>
              <a:rPr lang="pl-PL"/>
              <a:t> </a:t>
            </a:r>
            <a:r>
              <a:rPr lang="pl-PL" err="1"/>
              <a:t>dolor</a:t>
            </a:r>
            <a:r>
              <a:rPr lang="pl-PL"/>
              <a:t> sit </a:t>
            </a:r>
            <a:r>
              <a:rPr lang="pl-PL" err="1"/>
              <a:t>amet</a:t>
            </a:r>
            <a:r>
              <a:rPr lang="pl-PL"/>
              <a:t>, </a:t>
            </a:r>
            <a:r>
              <a:rPr lang="pl-PL" err="1"/>
              <a:t>consectetur</a:t>
            </a:r>
            <a:r>
              <a:rPr lang="pl-PL"/>
              <a:t> </a:t>
            </a:r>
            <a:r>
              <a:rPr lang="pl-PL" err="1"/>
              <a:t>adipiscing</a:t>
            </a:r>
            <a:r>
              <a:rPr lang="pl-PL"/>
              <a:t> elit, </a:t>
            </a:r>
          </a:p>
          <a:p>
            <a:pPr lvl="0"/>
            <a:r>
              <a:rPr lang="pl-PL" err="1"/>
              <a:t>Sed</a:t>
            </a:r>
            <a:r>
              <a:rPr lang="pl-PL"/>
              <a:t> do </a:t>
            </a:r>
            <a:r>
              <a:rPr lang="pl-PL" err="1"/>
              <a:t>eiusmod</a:t>
            </a:r>
            <a:r>
              <a:rPr lang="pl-PL"/>
              <a:t> </a:t>
            </a:r>
            <a:r>
              <a:rPr lang="pl-PL" err="1"/>
              <a:t>tempor</a:t>
            </a:r>
            <a:r>
              <a:rPr lang="pl-PL"/>
              <a:t> </a:t>
            </a:r>
            <a:r>
              <a:rPr lang="pl-PL" err="1"/>
              <a:t>incididunt</a:t>
            </a:r>
            <a:r>
              <a:rPr lang="pl-PL"/>
              <a:t> </a:t>
            </a:r>
            <a:r>
              <a:rPr lang="pl-PL" err="1"/>
              <a:t>ut</a:t>
            </a:r>
            <a:r>
              <a:rPr lang="pl-PL"/>
              <a:t> </a:t>
            </a:r>
            <a:r>
              <a:rPr lang="pl-PL" err="1"/>
              <a:t>labore</a:t>
            </a:r>
            <a:r>
              <a:rPr lang="pl-PL"/>
              <a:t> et </a:t>
            </a:r>
            <a:r>
              <a:rPr lang="pl-PL" err="1"/>
              <a:t>dolore</a:t>
            </a:r>
            <a:r>
              <a:rPr lang="pl-PL"/>
              <a:t> </a:t>
            </a:r>
            <a:r>
              <a:rPr lang="pl-PL" err="1"/>
              <a:t>magna</a:t>
            </a:r>
            <a:r>
              <a:rPr lang="pl-PL"/>
              <a:t> </a:t>
            </a:r>
            <a:r>
              <a:rPr lang="pl-PL" err="1"/>
              <a:t>aliqua</a:t>
            </a:r>
            <a:r>
              <a:rPr lang="pl-PL"/>
              <a:t>. </a:t>
            </a:r>
            <a:r>
              <a:rPr lang="pl-PL" err="1"/>
              <a:t>Ut</a:t>
            </a:r>
            <a:r>
              <a:rPr lang="pl-PL"/>
              <a:t> </a:t>
            </a:r>
            <a:r>
              <a:rPr lang="pl-PL" err="1"/>
              <a:t>enim</a:t>
            </a:r>
            <a:r>
              <a:rPr lang="pl-PL"/>
              <a:t> ad </a:t>
            </a:r>
            <a:r>
              <a:rPr lang="pl-PL" err="1"/>
              <a:t>minim</a:t>
            </a:r>
            <a:r>
              <a:rPr lang="pl-PL"/>
              <a:t> </a:t>
            </a:r>
            <a:r>
              <a:rPr lang="pl-PL" err="1"/>
              <a:t>veniam</a:t>
            </a:r>
            <a:r>
              <a:rPr lang="pl-PL"/>
              <a:t>, </a:t>
            </a:r>
            <a:r>
              <a:rPr lang="pl-PL" err="1"/>
              <a:t>quis</a:t>
            </a:r>
            <a:r>
              <a:rPr lang="pl-PL"/>
              <a:t> </a:t>
            </a:r>
            <a:r>
              <a:rPr lang="pl-PL" err="1"/>
              <a:t>nostrud</a:t>
            </a:r>
            <a:r>
              <a:rPr lang="pl-PL"/>
              <a:t> </a:t>
            </a:r>
          </a:p>
          <a:p>
            <a:pPr lvl="0"/>
            <a:r>
              <a:rPr lang="pl-PL" err="1"/>
              <a:t>Exercitation</a:t>
            </a:r>
            <a:r>
              <a:rPr lang="pl-PL"/>
              <a:t> </a:t>
            </a:r>
            <a:r>
              <a:rPr lang="pl-PL" err="1"/>
              <a:t>ullamco</a:t>
            </a:r>
            <a:r>
              <a:rPr lang="pl-PL"/>
              <a:t> </a:t>
            </a:r>
            <a:r>
              <a:rPr lang="pl-PL" err="1"/>
              <a:t>laboris</a:t>
            </a:r>
            <a:r>
              <a:rPr lang="pl-PL"/>
              <a:t> </a:t>
            </a:r>
            <a:r>
              <a:rPr lang="pl-PL" err="1"/>
              <a:t>nisi</a:t>
            </a:r>
            <a:r>
              <a:rPr lang="pl-PL"/>
              <a:t> </a:t>
            </a:r>
            <a:r>
              <a:rPr lang="pl-PL" err="1"/>
              <a:t>ut</a:t>
            </a:r>
            <a:r>
              <a:rPr lang="pl-PL"/>
              <a:t> </a:t>
            </a:r>
            <a:r>
              <a:rPr lang="pl-PL" err="1"/>
              <a:t>aliquip</a:t>
            </a:r>
            <a:r>
              <a:rPr lang="pl-PL"/>
              <a:t> ex </a:t>
            </a:r>
            <a:r>
              <a:rPr lang="pl-PL" err="1"/>
              <a:t>ea</a:t>
            </a:r>
            <a:r>
              <a:rPr lang="pl-PL"/>
              <a:t> </a:t>
            </a:r>
            <a:r>
              <a:rPr lang="pl-PL" err="1"/>
              <a:t>commodo</a:t>
            </a:r>
            <a:r>
              <a:rPr lang="pl-PL"/>
              <a:t> </a:t>
            </a:r>
            <a:r>
              <a:rPr lang="pl-PL" err="1"/>
              <a:t>consequat</a:t>
            </a:r>
            <a:r>
              <a:rPr lang="pl-PL"/>
              <a:t>. </a:t>
            </a:r>
            <a:r>
              <a:rPr lang="pl-PL" err="1"/>
              <a:t>Duis</a:t>
            </a:r>
            <a:r>
              <a:rPr lang="pl-PL"/>
              <a:t> </a:t>
            </a:r>
            <a:r>
              <a:rPr lang="pl-PL" err="1"/>
              <a:t>aute</a:t>
            </a:r>
            <a:r>
              <a:rPr lang="pl-PL"/>
              <a:t> </a:t>
            </a:r>
            <a:r>
              <a:rPr lang="pl-PL" err="1"/>
              <a:t>irure</a:t>
            </a:r>
            <a:r>
              <a:rPr lang="pl-PL"/>
              <a:t> </a:t>
            </a:r>
            <a:r>
              <a:rPr lang="pl-PL" err="1"/>
              <a:t>dolor</a:t>
            </a:r>
            <a:r>
              <a:rPr lang="pl-PL"/>
              <a:t> in </a:t>
            </a:r>
            <a:r>
              <a:rPr lang="pl-PL" err="1"/>
              <a:t>reprehenderit</a:t>
            </a:r>
            <a:r>
              <a:rPr lang="pl-PL"/>
              <a:t> in </a:t>
            </a:r>
            <a:r>
              <a:rPr lang="pl-PL" err="1"/>
              <a:t>voluptate</a:t>
            </a:r>
            <a:r>
              <a:rPr lang="pl-PL"/>
              <a:t> </a:t>
            </a:r>
            <a:r>
              <a:rPr lang="pl-PL" err="1"/>
              <a:t>velit</a:t>
            </a:r>
            <a:r>
              <a:rPr lang="pl-PL"/>
              <a:t> </a:t>
            </a:r>
            <a:r>
              <a:rPr lang="pl-PL" err="1"/>
              <a:t>esse</a:t>
            </a:r>
            <a:r>
              <a:rPr lang="pl-PL"/>
              <a:t> </a:t>
            </a:r>
            <a:r>
              <a:rPr lang="pl-PL" err="1"/>
              <a:t>cillum</a:t>
            </a:r>
            <a:endParaRPr lang="pl-PL"/>
          </a:p>
          <a:p>
            <a:pPr lvl="0"/>
            <a:r>
              <a:rPr lang="pl-PL" err="1"/>
              <a:t>Dolore</a:t>
            </a:r>
            <a:r>
              <a:rPr lang="pl-PL"/>
              <a:t> </a:t>
            </a:r>
            <a:r>
              <a:rPr lang="pl-PL" err="1"/>
              <a:t>eu</a:t>
            </a:r>
            <a:r>
              <a:rPr lang="pl-PL"/>
              <a:t> </a:t>
            </a:r>
            <a:r>
              <a:rPr lang="pl-PL" err="1"/>
              <a:t>fugiat</a:t>
            </a:r>
            <a:r>
              <a:rPr lang="pl-PL"/>
              <a:t> </a:t>
            </a:r>
            <a:r>
              <a:rPr lang="pl-PL" err="1"/>
              <a:t>nulla</a:t>
            </a:r>
            <a:r>
              <a:rPr lang="pl-PL"/>
              <a:t> </a:t>
            </a:r>
            <a:r>
              <a:rPr lang="pl-PL" err="1"/>
              <a:t>pariatur</a:t>
            </a:r>
            <a:r>
              <a:rPr lang="pl-PL"/>
              <a:t>. </a:t>
            </a:r>
          </a:p>
        </p:txBody>
      </p:sp>
      <p:pic>
        <p:nvPicPr>
          <p:cNvPr id="6" name="Obraz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8" name="Obraz 7">
            <a:extLst>
              <a:ext uri="{FF2B5EF4-FFF2-40B4-BE49-F238E27FC236}">
                <a16:creationId xmlns:a16="http://schemas.microsoft.com/office/drawing/2014/main" id="{F7DE2BEA-DB1F-BD46-BD15-A4B3A2E3B26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
        <p:nvSpPr>
          <p:cNvPr id="7" name="Prostokąt 6">
            <a:extLst>
              <a:ext uri="{FF2B5EF4-FFF2-40B4-BE49-F238E27FC236}">
                <a16:creationId xmlns:a16="http://schemas.microsoft.com/office/drawing/2014/main" id="{791EEC8F-CA87-734D-97B1-1F80A1E2668C}"/>
              </a:ext>
            </a:extLst>
          </p:cNvPr>
          <p:cNvSpPr/>
          <p:nvPr userDrawn="1"/>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pic>
        <p:nvPicPr>
          <p:cNvPr id="9" name="Obraz 8">
            <a:extLst>
              <a:ext uri="{FF2B5EF4-FFF2-40B4-BE49-F238E27FC236}">
                <a16:creationId xmlns:a16="http://schemas.microsoft.com/office/drawing/2014/main" id="{D214A88C-95E4-6D4D-97E1-5A552FA34A9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10" name="Obraz 9">
            <a:extLst>
              <a:ext uri="{FF2B5EF4-FFF2-40B4-BE49-F238E27FC236}">
                <a16:creationId xmlns:a16="http://schemas.microsoft.com/office/drawing/2014/main" id="{88F1BBE2-54B7-4F4C-8663-F9668EBC1006}"/>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3370987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ekst numerowany po prawej">
    <p:spTree>
      <p:nvGrpSpPr>
        <p:cNvPr id="1" name=""/>
        <p:cNvGrpSpPr/>
        <p:nvPr/>
      </p:nvGrpSpPr>
      <p:grpSpPr>
        <a:xfrm>
          <a:off x="0" y="0"/>
          <a:ext cx="0" cy="0"/>
          <a:chOff x="0" y="0"/>
          <a:chExt cx="0" cy="0"/>
        </a:xfrm>
      </p:grpSpPr>
      <p:sp>
        <p:nvSpPr>
          <p:cNvPr id="8" name="Prostokąt 7"/>
          <p:cNvSpPr/>
          <p:nvPr/>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10" name="Symbol zastępczy zawartości 14"/>
          <p:cNvSpPr>
            <a:spLocks noGrp="1"/>
          </p:cNvSpPr>
          <p:nvPr>
            <p:ph sz="quarter" idx="10" hasCustomPrompt="1"/>
          </p:nvPr>
        </p:nvSpPr>
        <p:spPr>
          <a:xfrm>
            <a:off x="6849316" y="761810"/>
            <a:ext cx="4386262" cy="654050"/>
          </a:xfrm>
          <a:prstGeom prst="rect">
            <a:avLst/>
          </a:prstGeom>
        </p:spPr>
        <p:txBody>
          <a:bodyPr/>
          <a:lstStyle>
            <a:lvl1pPr marL="0" indent="0" algn="l">
              <a:buNone/>
              <a:defRPr sz="3600">
                <a:latin typeface="+mn-lt"/>
              </a:defRPr>
            </a:lvl1pPr>
            <a:lvl2pPr marL="457200" indent="0" algn="l">
              <a:buNone/>
              <a:defRPr sz="3600">
                <a:latin typeface="+mj-lt"/>
              </a:defRPr>
            </a:lvl2pPr>
            <a:lvl3pPr marL="914400" indent="0" algn="l">
              <a:buNone/>
              <a:defRPr sz="3600">
                <a:latin typeface="+mj-lt"/>
              </a:defRPr>
            </a:lvl3pPr>
            <a:lvl4pPr marL="1371600" indent="0" algn="l">
              <a:buNone/>
              <a:defRPr sz="3600">
                <a:latin typeface="+mj-lt"/>
              </a:defRPr>
            </a:lvl4pPr>
            <a:lvl5pPr marL="1828800" indent="0" algn="l">
              <a:buNone/>
              <a:defRPr sz="3600">
                <a:latin typeface="+mj-lt"/>
              </a:defRPr>
            </a:lvl5pPr>
          </a:lstStyle>
          <a:p>
            <a:pPr lvl="0"/>
            <a:r>
              <a:rPr lang="pl-PL"/>
              <a:t>Edytuj nagłówek</a:t>
            </a:r>
          </a:p>
        </p:txBody>
      </p:sp>
      <p:sp>
        <p:nvSpPr>
          <p:cNvPr id="11" name="Symbol zastępczy zawartości 16"/>
          <p:cNvSpPr>
            <a:spLocks noGrp="1"/>
          </p:cNvSpPr>
          <p:nvPr>
            <p:ph sz="quarter" idx="11" hasCustomPrompt="1"/>
          </p:nvPr>
        </p:nvSpPr>
        <p:spPr>
          <a:xfrm>
            <a:off x="6850063" y="1641290"/>
            <a:ext cx="4524375" cy="3414713"/>
          </a:xfrm>
          <a:prstGeom prst="rect">
            <a:avLst/>
          </a:prstGeom>
        </p:spPr>
        <p:txBody>
          <a:bodyPr/>
          <a:lstStyle>
            <a:lvl1pPr marL="342900" indent="-342900" algn="l">
              <a:buFont typeface="+mj-lt"/>
              <a:buAutoNum type="arabicPeriod"/>
              <a:defRPr sz="1800"/>
            </a:lvl1pPr>
            <a:lvl2pPr marL="457200" indent="0" algn="l">
              <a:buNone/>
              <a:defRPr sz="1800"/>
            </a:lvl2pPr>
            <a:lvl3pPr marL="914400" indent="0" algn="l">
              <a:buNone/>
              <a:defRPr sz="1800"/>
            </a:lvl3pPr>
            <a:lvl4pPr marL="1371600" indent="0" algn="l">
              <a:buNone/>
              <a:defRPr sz="1800"/>
            </a:lvl4pPr>
            <a:lvl5pPr marL="1828800" indent="0" algn="l">
              <a:buNone/>
              <a:defRPr sz="1800"/>
            </a:lvl5pPr>
          </a:lstStyle>
          <a:p>
            <a:pPr lvl="0"/>
            <a:r>
              <a:rPr lang="pl-PL"/>
              <a:t>Kliknij, aby edytować treść. </a:t>
            </a:r>
          </a:p>
          <a:p>
            <a:pPr lvl="0"/>
            <a:r>
              <a:rPr lang="pl-PL" err="1"/>
              <a:t>Lorem</a:t>
            </a:r>
            <a:r>
              <a:rPr lang="pl-PL"/>
              <a:t> </a:t>
            </a:r>
            <a:r>
              <a:rPr lang="pl-PL" err="1"/>
              <a:t>ipsum</a:t>
            </a:r>
            <a:r>
              <a:rPr lang="pl-PL"/>
              <a:t> </a:t>
            </a:r>
            <a:r>
              <a:rPr lang="pl-PL" err="1"/>
              <a:t>dolor</a:t>
            </a:r>
            <a:r>
              <a:rPr lang="pl-PL"/>
              <a:t> sit </a:t>
            </a:r>
            <a:r>
              <a:rPr lang="pl-PL" err="1"/>
              <a:t>amet</a:t>
            </a:r>
            <a:r>
              <a:rPr lang="pl-PL"/>
              <a:t>, </a:t>
            </a:r>
            <a:r>
              <a:rPr lang="pl-PL" err="1"/>
              <a:t>consectetur</a:t>
            </a:r>
            <a:r>
              <a:rPr lang="pl-PL"/>
              <a:t> </a:t>
            </a:r>
            <a:r>
              <a:rPr lang="pl-PL" err="1"/>
              <a:t>adipiscing</a:t>
            </a:r>
            <a:r>
              <a:rPr lang="pl-PL"/>
              <a:t> elit, </a:t>
            </a:r>
          </a:p>
          <a:p>
            <a:pPr lvl="0"/>
            <a:r>
              <a:rPr lang="pl-PL" err="1"/>
              <a:t>Sed</a:t>
            </a:r>
            <a:r>
              <a:rPr lang="pl-PL"/>
              <a:t> do </a:t>
            </a:r>
            <a:r>
              <a:rPr lang="pl-PL" err="1"/>
              <a:t>eiusmod</a:t>
            </a:r>
            <a:r>
              <a:rPr lang="pl-PL"/>
              <a:t> </a:t>
            </a:r>
            <a:r>
              <a:rPr lang="pl-PL" err="1"/>
              <a:t>tempor</a:t>
            </a:r>
            <a:r>
              <a:rPr lang="pl-PL"/>
              <a:t> </a:t>
            </a:r>
            <a:r>
              <a:rPr lang="pl-PL" err="1"/>
              <a:t>incididunt</a:t>
            </a:r>
            <a:r>
              <a:rPr lang="pl-PL"/>
              <a:t> </a:t>
            </a:r>
            <a:r>
              <a:rPr lang="pl-PL" err="1"/>
              <a:t>ut</a:t>
            </a:r>
            <a:r>
              <a:rPr lang="pl-PL"/>
              <a:t> </a:t>
            </a:r>
            <a:r>
              <a:rPr lang="pl-PL" err="1"/>
              <a:t>labore</a:t>
            </a:r>
            <a:r>
              <a:rPr lang="pl-PL"/>
              <a:t> et </a:t>
            </a:r>
            <a:r>
              <a:rPr lang="pl-PL" err="1"/>
              <a:t>dolore</a:t>
            </a:r>
            <a:r>
              <a:rPr lang="pl-PL"/>
              <a:t> </a:t>
            </a:r>
            <a:r>
              <a:rPr lang="pl-PL" err="1"/>
              <a:t>magna</a:t>
            </a:r>
            <a:r>
              <a:rPr lang="pl-PL"/>
              <a:t> </a:t>
            </a:r>
            <a:r>
              <a:rPr lang="pl-PL" err="1"/>
              <a:t>aliqua</a:t>
            </a:r>
            <a:r>
              <a:rPr lang="pl-PL"/>
              <a:t>. </a:t>
            </a:r>
            <a:r>
              <a:rPr lang="pl-PL" err="1"/>
              <a:t>Ut</a:t>
            </a:r>
            <a:r>
              <a:rPr lang="pl-PL"/>
              <a:t> </a:t>
            </a:r>
            <a:r>
              <a:rPr lang="pl-PL" err="1"/>
              <a:t>enim</a:t>
            </a:r>
            <a:r>
              <a:rPr lang="pl-PL"/>
              <a:t> ad </a:t>
            </a:r>
            <a:r>
              <a:rPr lang="pl-PL" err="1"/>
              <a:t>minim</a:t>
            </a:r>
            <a:r>
              <a:rPr lang="pl-PL"/>
              <a:t> </a:t>
            </a:r>
            <a:r>
              <a:rPr lang="pl-PL" err="1"/>
              <a:t>veniam</a:t>
            </a:r>
            <a:r>
              <a:rPr lang="pl-PL"/>
              <a:t>, </a:t>
            </a:r>
            <a:r>
              <a:rPr lang="pl-PL" err="1"/>
              <a:t>quis</a:t>
            </a:r>
            <a:r>
              <a:rPr lang="pl-PL"/>
              <a:t> </a:t>
            </a:r>
            <a:r>
              <a:rPr lang="pl-PL" err="1"/>
              <a:t>nostrud</a:t>
            </a:r>
            <a:r>
              <a:rPr lang="pl-PL"/>
              <a:t> </a:t>
            </a:r>
          </a:p>
          <a:p>
            <a:pPr lvl="0"/>
            <a:r>
              <a:rPr lang="pl-PL" err="1"/>
              <a:t>Exercitation</a:t>
            </a:r>
            <a:r>
              <a:rPr lang="pl-PL"/>
              <a:t> </a:t>
            </a:r>
            <a:r>
              <a:rPr lang="pl-PL" err="1"/>
              <a:t>ullamco</a:t>
            </a:r>
            <a:r>
              <a:rPr lang="pl-PL"/>
              <a:t> </a:t>
            </a:r>
            <a:r>
              <a:rPr lang="pl-PL" err="1"/>
              <a:t>laboris</a:t>
            </a:r>
            <a:r>
              <a:rPr lang="pl-PL"/>
              <a:t> </a:t>
            </a:r>
            <a:r>
              <a:rPr lang="pl-PL" err="1"/>
              <a:t>nisi</a:t>
            </a:r>
            <a:r>
              <a:rPr lang="pl-PL"/>
              <a:t> </a:t>
            </a:r>
            <a:r>
              <a:rPr lang="pl-PL" err="1"/>
              <a:t>ut</a:t>
            </a:r>
            <a:r>
              <a:rPr lang="pl-PL"/>
              <a:t> </a:t>
            </a:r>
            <a:r>
              <a:rPr lang="pl-PL" err="1"/>
              <a:t>aliquip</a:t>
            </a:r>
            <a:r>
              <a:rPr lang="pl-PL"/>
              <a:t> ex </a:t>
            </a:r>
            <a:r>
              <a:rPr lang="pl-PL" err="1"/>
              <a:t>ea</a:t>
            </a:r>
            <a:r>
              <a:rPr lang="pl-PL"/>
              <a:t> </a:t>
            </a:r>
            <a:r>
              <a:rPr lang="pl-PL" err="1"/>
              <a:t>commodo</a:t>
            </a:r>
            <a:r>
              <a:rPr lang="pl-PL"/>
              <a:t> </a:t>
            </a:r>
            <a:r>
              <a:rPr lang="pl-PL" err="1"/>
              <a:t>consequat</a:t>
            </a:r>
            <a:r>
              <a:rPr lang="pl-PL"/>
              <a:t>. </a:t>
            </a:r>
            <a:r>
              <a:rPr lang="pl-PL" err="1"/>
              <a:t>Duis</a:t>
            </a:r>
            <a:r>
              <a:rPr lang="pl-PL"/>
              <a:t> </a:t>
            </a:r>
            <a:r>
              <a:rPr lang="pl-PL" err="1"/>
              <a:t>aute</a:t>
            </a:r>
            <a:r>
              <a:rPr lang="pl-PL"/>
              <a:t> </a:t>
            </a:r>
            <a:r>
              <a:rPr lang="pl-PL" err="1"/>
              <a:t>irure</a:t>
            </a:r>
            <a:r>
              <a:rPr lang="pl-PL"/>
              <a:t> </a:t>
            </a:r>
            <a:r>
              <a:rPr lang="pl-PL" err="1"/>
              <a:t>dolor</a:t>
            </a:r>
            <a:r>
              <a:rPr lang="pl-PL"/>
              <a:t> in </a:t>
            </a:r>
            <a:r>
              <a:rPr lang="pl-PL" err="1"/>
              <a:t>reprehenderit</a:t>
            </a:r>
            <a:r>
              <a:rPr lang="pl-PL"/>
              <a:t> in </a:t>
            </a:r>
            <a:r>
              <a:rPr lang="pl-PL" err="1"/>
              <a:t>voluptate</a:t>
            </a:r>
            <a:r>
              <a:rPr lang="pl-PL"/>
              <a:t> </a:t>
            </a:r>
            <a:r>
              <a:rPr lang="pl-PL" err="1"/>
              <a:t>velit</a:t>
            </a:r>
            <a:r>
              <a:rPr lang="pl-PL"/>
              <a:t> </a:t>
            </a:r>
            <a:r>
              <a:rPr lang="pl-PL" err="1"/>
              <a:t>esse</a:t>
            </a:r>
            <a:r>
              <a:rPr lang="pl-PL"/>
              <a:t> </a:t>
            </a:r>
            <a:r>
              <a:rPr lang="pl-PL" err="1"/>
              <a:t>cillum</a:t>
            </a:r>
            <a:endParaRPr lang="pl-PL"/>
          </a:p>
          <a:p>
            <a:pPr lvl="0"/>
            <a:r>
              <a:rPr lang="pl-PL" err="1"/>
              <a:t>Dolore</a:t>
            </a:r>
            <a:r>
              <a:rPr lang="pl-PL"/>
              <a:t> </a:t>
            </a:r>
            <a:r>
              <a:rPr lang="pl-PL" err="1"/>
              <a:t>eu</a:t>
            </a:r>
            <a:r>
              <a:rPr lang="pl-PL"/>
              <a:t> </a:t>
            </a:r>
            <a:r>
              <a:rPr lang="pl-PL" err="1"/>
              <a:t>fugiat</a:t>
            </a:r>
            <a:r>
              <a:rPr lang="pl-PL"/>
              <a:t> </a:t>
            </a:r>
            <a:r>
              <a:rPr lang="pl-PL" err="1"/>
              <a:t>nulla</a:t>
            </a:r>
            <a:r>
              <a:rPr lang="pl-PL"/>
              <a:t> </a:t>
            </a:r>
            <a:r>
              <a:rPr lang="pl-PL" err="1"/>
              <a:t>pariatur</a:t>
            </a:r>
            <a:r>
              <a:rPr lang="pl-PL"/>
              <a:t>. </a:t>
            </a:r>
          </a:p>
        </p:txBody>
      </p:sp>
      <p:pic>
        <p:nvPicPr>
          <p:cNvPr id="7" name="Obraz 6">
            <a:extLst>
              <a:ext uri="{FF2B5EF4-FFF2-40B4-BE49-F238E27FC236}">
                <a16:creationId xmlns:a16="http://schemas.microsoft.com/office/drawing/2014/main" id="{A89C3154-D138-AE45-AD30-C22D061C058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
        <p:nvSpPr>
          <p:cNvPr id="6" name="Prostokąt 5">
            <a:extLst>
              <a:ext uri="{FF2B5EF4-FFF2-40B4-BE49-F238E27FC236}">
                <a16:creationId xmlns:a16="http://schemas.microsoft.com/office/drawing/2014/main" id="{0B40058D-2282-624E-8CF1-EF2EA00A0D44}"/>
              </a:ext>
            </a:extLst>
          </p:cNvPr>
          <p:cNvSpPr/>
          <p:nvPr userDrawn="1"/>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pic>
        <p:nvPicPr>
          <p:cNvPr id="9" name="Obraz 8">
            <a:extLst>
              <a:ext uri="{FF2B5EF4-FFF2-40B4-BE49-F238E27FC236}">
                <a16:creationId xmlns:a16="http://schemas.microsoft.com/office/drawing/2014/main" id="{91DB1606-3E23-FC43-B61F-D732104BEF9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12" name="Obraz 11">
            <a:extLst>
              <a:ext uri="{FF2B5EF4-FFF2-40B4-BE49-F238E27FC236}">
                <a16:creationId xmlns:a16="http://schemas.microsoft.com/office/drawing/2014/main" id="{F3F74E75-699B-AE40-9F43-94EDBAC103E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141104844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ekst na dole">
    <p:spTree>
      <p:nvGrpSpPr>
        <p:cNvPr id="1" name=""/>
        <p:cNvGrpSpPr/>
        <p:nvPr/>
      </p:nvGrpSpPr>
      <p:grpSpPr>
        <a:xfrm>
          <a:off x="0" y="0"/>
          <a:ext cx="0" cy="0"/>
          <a:chOff x="0" y="0"/>
          <a:chExt cx="0" cy="0"/>
        </a:xfrm>
      </p:grpSpPr>
      <p:sp>
        <p:nvSpPr>
          <p:cNvPr id="11" name="Prostokąt 10"/>
          <p:cNvSpPr/>
          <p:nvPr/>
        </p:nvSpPr>
        <p:spPr>
          <a:xfrm>
            <a:off x="0" y="0"/>
            <a:ext cx="12192000" cy="3468914"/>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16" name="Symbol zastępczy zawartości 15"/>
          <p:cNvSpPr>
            <a:spLocks noGrp="1"/>
          </p:cNvSpPr>
          <p:nvPr>
            <p:ph sz="quarter" idx="10" hasCustomPrompt="1"/>
          </p:nvPr>
        </p:nvSpPr>
        <p:spPr>
          <a:xfrm>
            <a:off x="753035" y="4186145"/>
            <a:ext cx="9915525" cy="520326"/>
          </a:xfrm>
          <a:prstGeom prst="rect">
            <a:avLst/>
          </a:prstGeom>
        </p:spPr>
        <p:txBody>
          <a:bodyPr/>
          <a:lstStyle>
            <a:lvl1pPr marL="0" indent="0">
              <a:buNone/>
              <a:defRPr sz="3600" baseline="0">
                <a:latin typeface="+mn-lt"/>
              </a:defRPr>
            </a:lvl1pPr>
          </a:lstStyle>
          <a:p>
            <a:pPr lvl="0"/>
            <a:r>
              <a:rPr lang="pl-PL"/>
              <a:t>Edytuj nagłówek slajdu</a:t>
            </a:r>
          </a:p>
        </p:txBody>
      </p:sp>
      <p:sp>
        <p:nvSpPr>
          <p:cNvPr id="18" name="Symbol zastępczy zawartości 17"/>
          <p:cNvSpPr>
            <a:spLocks noGrp="1"/>
          </p:cNvSpPr>
          <p:nvPr>
            <p:ph sz="quarter" idx="11" hasCustomPrompt="1"/>
          </p:nvPr>
        </p:nvSpPr>
        <p:spPr>
          <a:xfrm>
            <a:off x="753316" y="4902382"/>
            <a:ext cx="9431337" cy="996950"/>
          </a:xfrm>
          <a:prstGeom prst="rect">
            <a:avLst/>
          </a:prstGeom>
        </p:spPr>
        <p:txBody>
          <a:bodyPr/>
          <a:lstStyle>
            <a:lvl1pPr marL="0" indent="0">
              <a:buNone/>
              <a:defRPr sz="1800"/>
            </a:lvl1pPr>
          </a:lstStyle>
          <a:p>
            <a:pPr lvl="0"/>
            <a:r>
              <a:rPr lang="pl-PL"/>
              <a:t>Kliknij aby edytować treść slajdu</a:t>
            </a:r>
          </a:p>
        </p:txBody>
      </p:sp>
      <p:pic>
        <p:nvPicPr>
          <p:cNvPr id="7" name="Obraz 6">
            <a:extLst>
              <a:ext uri="{FF2B5EF4-FFF2-40B4-BE49-F238E27FC236}">
                <a16:creationId xmlns:a16="http://schemas.microsoft.com/office/drawing/2014/main" id="{D2D87294-2ADC-1249-A228-3E4AAED30E9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
        <p:nvSpPr>
          <p:cNvPr id="6" name="Prostokąt 5">
            <a:extLst>
              <a:ext uri="{FF2B5EF4-FFF2-40B4-BE49-F238E27FC236}">
                <a16:creationId xmlns:a16="http://schemas.microsoft.com/office/drawing/2014/main" id="{DB5F783E-2963-C448-BC92-7AACC6CE286D}"/>
              </a:ext>
            </a:extLst>
          </p:cNvPr>
          <p:cNvSpPr/>
          <p:nvPr userDrawn="1"/>
        </p:nvSpPr>
        <p:spPr>
          <a:xfrm>
            <a:off x="0" y="0"/>
            <a:ext cx="12192000" cy="3468914"/>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pic>
        <p:nvPicPr>
          <p:cNvPr id="8" name="Obraz 7">
            <a:extLst>
              <a:ext uri="{FF2B5EF4-FFF2-40B4-BE49-F238E27FC236}">
                <a16:creationId xmlns:a16="http://schemas.microsoft.com/office/drawing/2014/main" id="{5EDBBF40-5643-7241-B083-3BC254B872C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9" name="Obraz 8">
            <a:extLst>
              <a:ext uri="{FF2B5EF4-FFF2-40B4-BE49-F238E27FC236}">
                <a16:creationId xmlns:a16="http://schemas.microsoft.com/office/drawing/2014/main" id="{3EFCD4EA-45FE-5543-9D2B-3401B0A32A2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406437541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reść na całej stronie">
    <p:spTree>
      <p:nvGrpSpPr>
        <p:cNvPr id="1" name=""/>
        <p:cNvGrpSpPr/>
        <p:nvPr/>
      </p:nvGrpSpPr>
      <p:grpSpPr>
        <a:xfrm>
          <a:off x="0" y="0"/>
          <a:ext cx="0" cy="0"/>
          <a:chOff x="0" y="0"/>
          <a:chExt cx="0" cy="0"/>
        </a:xfrm>
      </p:grpSpPr>
      <p:sp>
        <p:nvSpPr>
          <p:cNvPr id="12" name="Symbol zastępczy zawartości 11"/>
          <p:cNvSpPr>
            <a:spLocks noGrp="1"/>
          </p:cNvSpPr>
          <p:nvPr>
            <p:ph sz="quarter" idx="10" hasCustomPrompt="1"/>
          </p:nvPr>
        </p:nvSpPr>
        <p:spPr>
          <a:xfrm>
            <a:off x="743978" y="761441"/>
            <a:ext cx="10721975" cy="583266"/>
          </a:xfrm>
          <a:prstGeom prst="rect">
            <a:avLst/>
          </a:prstGeom>
        </p:spPr>
        <p:txBody>
          <a:bodyPr/>
          <a:lstStyle>
            <a:lvl1pPr marL="0" indent="0">
              <a:buNone/>
              <a:defRPr sz="3600">
                <a:latin typeface="+mn-lt"/>
              </a:defRPr>
            </a:lvl1pPr>
          </a:lstStyle>
          <a:p>
            <a:pPr lvl="0"/>
            <a:r>
              <a:rPr lang="pl-PL"/>
              <a:t>Kliknij aby edytować tytuł slajdu</a:t>
            </a:r>
          </a:p>
        </p:txBody>
      </p:sp>
      <p:sp>
        <p:nvSpPr>
          <p:cNvPr id="13" name="Symbol zastępczy zawartości 11"/>
          <p:cNvSpPr>
            <a:spLocks noGrp="1"/>
          </p:cNvSpPr>
          <p:nvPr>
            <p:ph sz="quarter" idx="11" hasCustomPrompt="1"/>
          </p:nvPr>
        </p:nvSpPr>
        <p:spPr>
          <a:xfrm>
            <a:off x="752942" y="1639979"/>
            <a:ext cx="10721975" cy="3317503"/>
          </a:xfrm>
          <a:prstGeom prst="rect">
            <a:avLst/>
          </a:prstGeom>
        </p:spPr>
        <p:txBody>
          <a:bodyPr/>
          <a:lstStyle>
            <a:lvl1pPr marL="0" indent="0">
              <a:buNone/>
              <a:defRPr sz="1800">
                <a:latin typeface="+mn-lt"/>
              </a:defRPr>
            </a:lvl1pPr>
          </a:lstStyle>
          <a:p>
            <a:pPr lvl="0"/>
            <a:r>
              <a:rPr lang="pl-PL"/>
              <a:t>Kliknij aby edytować treść slajdu</a:t>
            </a:r>
          </a:p>
        </p:txBody>
      </p:sp>
      <p:pic>
        <p:nvPicPr>
          <p:cNvPr id="6" name="Obraz 5">
            <a:extLst>
              <a:ext uri="{FF2B5EF4-FFF2-40B4-BE49-F238E27FC236}">
                <a16:creationId xmlns:a16="http://schemas.microsoft.com/office/drawing/2014/main" id="{F2162A18-8BD6-C04A-9EA9-07E6C39F874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pic>
        <p:nvPicPr>
          <p:cNvPr id="5" name="Obraz 4">
            <a:extLst>
              <a:ext uri="{FF2B5EF4-FFF2-40B4-BE49-F238E27FC236}">
                <a16:creationId xmlns:a16="http://schemas.microsoft.com/office/drawing/2014/main" id="{F2D648FA-8C1D-A243-9D38-6E264B8A44E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7" name="Obraz 6">
            <a:extLst>
              <a:ext uri="{FF2B5EF4-FFF2-40B4-BE49-F238E27FC236}">
                <a16:creationId xmlns:a16="http://schemas.microsoft.com/office/drawing/2014/main" id="{159A4F2A-2FA3-A742-86EB-94946E52C97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36035347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reść w dwóch kolumnach">
    <p:spTree>
      <p:nvGrpSpPr>
        <p:cNvPr id="1" name=""/>
        <p:cNvGrpSpPr/>
        <p:nvPr/>
      </p:nvGrpSpPr>
      <p:grpSpPr>
        <a:xfrm>
          <a:off x="0" y="0"/>
          <a:ext cx="0" cy="0"/>
          <a:chOff x="0" y="0"/>
          <a:chExt cx="0" cy="0"/>
        </a:xfrm>
      </p:grpSpPr>
      <p:sp>
        <p:nvSpPr>
          <p:cNvPr id="12" name="Symbol zastępczy zawartości 11"/>
          <p:cNvSpPr>
            <a:spLocks noGrp="1"/>
          </p:cNvSpPr>
          <p:nvPr>
            <p:ph sz="quarter" idx="10" hasCustomPrompt="1"/>
          </p:nvPr>
        </p:nvSpPr>
        <p:spPr>
          <a:xfrm>
            <a:off x="743978" y="761441"/>
            <a:ext cx="10721975" cy="583266"/>
          </a:xfrm>
          <a:prstGeom prst="rect">
            <a:avLst/>
          </a:prstGeom>
        </p:spPr>
        <p:txBody>
          <a:bodyPr/>
          <a:lstStyle>
            <a:lvl1pPr marL="0" indent="0">
              <a:buNone/>
              <a:defRPr sz="3600">
                <a:latin typeface="+mn-lt"/>
              </a:defRPr>
            </a:lvl1pPr>
          </a:lstStyle>
          <a:p>
            <a:pPr lvl="0"/>
            <a:r>
              <a:rPr lang="pl-PL"/>
              <a:t>Kliknij aby edytować tytuł slajdu</a:t>
            </a:r>
          </a:p>
        </p:txBody>
      </p:sp>
      <p:sp>
        <p:nvSpPr>
          <p:cNvPr id="13" name="Symbol zastępczy zawartości 11"/>
          <p:cNvSpPr>
            <a:spLocks noGrp="1"/>
          </p:cNvSpPr>
          <p:nvPr>
            <p:ph sz="quarter" idx="11" hasCustomPrompt="1"/>
          </p:nvPr>
        </p:nvSpPr>
        <p:spPr>
          <a:xfrm>
            <a:off x="752942" y="1639979"/>
            <a:ext cx="4490697" cy="3317503"/>
          </a:xfrm>
          <a:prstGeom prst="rect">
            <a:avLst/>
          </a:prstGeom>
        </p:spPr>
        <p:txBody>
          <a:bodyPr/>
          <a:lstStyle>
            <a:lvl1pPr marL="0" indent="0">
              <a:buNone/>
              <a:defRPr sz="1800">
                <a:latin typeface="+mn-lt"/>
              </a:defRPr>
            </a:lvl1pPr>
          </a:lstStyle>
          <a:p>
            <a:pPr lvl="0"/>
            <a:r>
              <a:rPr lang="pl-PL"/>
              <a:t>Kliknij aby edytować treść slajdu</a:t>
            </a:r>
          </a:p>
        </p:txBody>
      </p:sp>
      <p:sp>
        <p:nvSpPr>
          <p:cNvPr id="7" name="Symbol zastępczy zawartości 11"/>
          <p:cNvSpPr>
            <a:spLocks noGrp="1"/>
          </p:cNvSpPr>
          <p:nvPr>
            <p:ph sz="quarter" idx="12" hasCustomPrompt="1"/>
          </p:nvPr>
        </p:nvSpPr>
        <p:spPr>
          <a:xfrm>
            <a:off x="6861969" y="1639978"/>
            <a:ext cx="4603984" cy="3317503"/>
          </a:xfrm>
          <a:prstGeom prst="rect">
            <a:avLst/>
          </a:prstGeom>
        </p:spPr>
        <p:txBody>
          <a:bodyPr/>
          <a:lstStyle>
            <a:lvl1pPr marL="0" indent="0">
              <a:buNone/>
              <a:defRPr sz="1800">
                <a:latin typeface="+mn-lt"/>
              </a:defRPr>
            </a:lvl1pPr>
          </a:lstStyle>
          <a:p>
            <a:pPr lvl="0"/>
            <a:r>
              <a:rPr lang="pl-PL"/>
              <a:t>Kliknij aby edytować treść slajdu</a:t>
            </a:r>
          </a:p>
        </p:txBody>
      </p:sp>
      <p:pic>
        <p:nvPicPr>
          <p:cNvPr id="8" name="Obraz 7">
            <a:extLst>
              <a:ext uri="{FF2B5EF4-FFF2-40B4-BE49-F238E27FC236}">
                <a16:creationId xmlns:a16="http://schemas.microsoft.com/office/drawing/2014/main" id="{0331116E-9994-4043-B972-AF2E403C94B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pic>
        <p:nvPicPr>
          <p:cNvPr id="6" name="Obraz 5">
            <a:extLst>
              <a:ext uri="{FF2B5EF4-FFF2-40B4-BE49-F238E27FC236}">
                <a16:creationId xmlns:a16="http://schemas.microsoft.com/office/drawing/2014/main" id="{9661A135-AF5B-1749-9FCF-6B2FAB00331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9" name="Obraz 8">
            <a:extLst>
              <a:ext uri="{FF2B5EF4-FFF2-40B4-BE49-F238E27FC236}">
                <a16:creationId xmlns:a16="http://schemas.microsoft.com/office/drawing/2014/main" id="{36EC6AB2-1B42-9A4F-B7F1-FEF21F19FC4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200856668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9_Slajd końcowy">
    <p:spTree>
      <p:nvGrpSpPr>
        <p:cNvPr id="1" name=""/>
        <p:cNvGrpSpPr/>
        <p:nvPr/>
      </p:nvGrpSpPr>
      <p:grpSpPr>
        <a:xfrm>
          <a:off x="0" y="0"/>
          <a:ext cx="0" cy="0"/>
          <a:chOff x="0" y="0"/>
          <a:chExt cx="0" cy="0"/>
        </a:xfrm>
      </p:grpSpPr>
      <p:sp>
        <p:nvSpPr>
          <p:cNvPr id="6" name="pole tekstowe 5"/>
          <p:cNvSpPr txBox="1"/>
          <p:nvPr/>
        </p:nvSpPr>
        <p:spPr>
          <a:xfrm>
            <a:off x="3385615" y="1739076"/>
            <a:ext cx="5437707" cy="646331"/>
          </a:xfrm>
          <a:prstGeom prst="rect">
            <a:avLst/>
          </a:prstGeom>
          <a:noFill/>
        </p:spPr>
        <p:txBody>
          <a:bodyPr wrap="none" rtlCol="0">
            <a:spAutoFit/>
          </a:bodyPr>
          <a:lstStyle/>
          <a:p>
            <a:pPr algn="ctr"/>
            <a:r>
              <a:rPr lang="pl-PL" sz="3600">
                <a:solidFill>
                  <a:srgbClr val="000000"/>
                </a:solidFill>
                <a:ea typeface="Roboto" panose="02000000000000000000" pitchFamily="2" charset="0"/>
                <a:cs typeface="Roboto Light" panose="02000000000000000000" pitchFamily="2" charset="0"/>
              </a:rPr>
              <a:t>IT dla ludzi. Ludzie dla IT.</a:t>
            </a:r>
          </a:p>
        </p:txBody>
      </p:sp>
      <p:cxnSp>
        <p:nvCxnSpPr>
          <p:cNvPr id="7" name="Łącznik prosty 6"/>
          <p:cNvCxnSpPr/>
          <p:nvPr/>
        </p:nvCxnSpPr>
        <p:spPr>
          <a:xfrm>
            <a:off x="863600" y="3927989"/>
            <a:ext cx="4377267" cy="0"/>
          </a:xfrm>
          <a:prstGeom prst="line">
            <a:avLst/>
          </a:prstGeom>
          <a:ln>
            <a:solidFill>
              <a:schemeClr val="tx2"/>
            </a:solidFill>
          </a:ln>
        </p:spPr>
        <p:style>
          <a:lnRef idx="1">
            <a:schemeClr val="accent6"/>
          </a:lnRef>
          <a:fillRef idx="0">
            <a:schemeClr val="accent6"/>
          </a:fillRef>
          <a:effectRef idx="0">
            <a:schemeClr val="accent6"/>
          </a:effectRef>
          <a:fontRef idx="minor">
            <a:schemeClr val="tx1"/>
          </a:fontRef>
        </p:style>
      </p:cxnSp>
      <p:cxnSp>
        <p:nvCxnSpPr>
          <p:cNvPr id="8" name="Łącznik prosty 7"/>
          <p:cNvCxnSpPr/>
          <p:nvPr/>
        </p:nvCxnSpPr>
        <p:spPr>
          <a:xfrm>
            <a:off x="6959600" y="3927989"/>
            <a:ext cx="4377267" cy="0"/>
          </a:xfrm>
          <a:prstGeom prst="line">
            <a:avLst/>
          </a:prstGeom>
          <a:ln>
            <a:solidFill>
              <a:schemeClr val="tx2"/>
            </a:solidFill>
          </a:ln>
        </p:spPr>
        <p:style>
          <a:lnRef idx="1">
            <a:schemeClr val="accent6"/>
          </a:lnRef>
          <a:fillRef idx="0">
            <a:schemeClr val="accent6"/>
          </a:fillRef>
          <a:effectRef idx="0">
            <a:schemeClr val="accent6"/>
          </a:effectRef>
          <a:fontRef idx="minor">
            <a:schemeClr val="tx1"/>
          </a:fontRef>
        </p:style>
      </p:cxnSp>
      <p:cxnSp>
        <p:nvCxnSpPr>
          <p:cNvPr id="9" name="Łącznik prosty 8"/>
          <p:cNvCxnSpPr/>
          <p:nvPr/>
        </p:nvCxnSpPr>
        <p:spPr>
          <a:xfrm>
            <a:off x="863600" y="5996516"/>
            <a:ext cx="10473267" cy="0"/>
          </a:xfrm>
          <a:prstGeom prst="line">
            <a:avLst/>
          </a:prstGeom>
          <a:ln>
            <a:solidFill>
              <a:schemeClr val="tx2"/>
            </a:solidFill>
          </a:ln>
        </p:spPr>
        <p:style>
          <a:lnRef idx="1">
            <a:schemeClr val="accent6"/>
          </a:lnRef>
          <a:fillRef idx="0">
            <a:schemeClr val="accent6"/>
          </a:fillRef>
          <a:effectRef idx="0">
            <a:schemeClr val="accent6"/>
          </a:effectRef>
          <a:fontRef idx="minor">
            <a:schemeClr val="tx1"/>
          </a:fontRef>
        </p:style>
      </p:cxnSp>
      <p:pic>
        <p:nvPicPr>
          <p:cNvPr id="11" name="Obraz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57081" y="3680603"/>
            <a:ext cx="494771" cy="494771"/>
          </a:xfrm>
          <a:prstGeom prst="rect">
            <a:avLst/>
          </a:prstGeom>
        </p:spPr>
      </p:pic>
      <p:sp>
        <p:nvSpPr>
          <p:cNvPr id="12" name="pole tekstowe 11"/>
          <p:cNvSpPr txBox="1"/>
          <p:nvPr/>
        </p:nvSpPr>
        <p:spPr>
          <a:xfrm>
            <a:off x="1789641" y="4546600"/>
            <a:ext cx="2853267" cy="1015663"/>
          </a:xfrm>
          <a:prstGeom prst="rect">
            <a:avLst/>
          </a:prstGeom>
          <a:noFill/>
        </p:spPr>
        <p:txBody>
          <a:bodyPr wrap="square" rtlCol="0">
            <a:spAutoFit/>
          </a:bodyPr>
          <a:lstStyle/>
          <a:p>
            <a:pPr algn="ctr"/>
            <a:r>
              <a:rPr lang="pl-PL" sz="1200" err="1">
                <a:solidFill>
                  <a:srgbClr val="000000"/>
                </a:solidFill>
                <a:ea typeface="Roboto" panose="02000000000000000000" pitchFamily="2" charset="0"/>
                <a:cs typeface="Roboto Light" panose="02000000000000000000" pitchFamily="2" charset="0"/>
              </a:rPr>
              <a:t>Billennium</a:t>
            </a:r>
            <a:r>
              <a:rPr lang="pl-PL" sz="1200">
                <a:solidFill>
                  <a:srgbClr val="000000"/>
                </a:solidFill>
                <a:ea typeface="Roboto" panose="02000000000000000000" pitchFamily="2" charset="0"/>
                <a:cs typeface="Roboto Light" panose="02000000000000000000" pitchFamily="2" charset="0"/>
              </a:rPr>
              <a:t> Sp. z o.o.</a:t>
            </a:r>
          </a:p>
          <a:p>
            <a:pPr algn="ctr"/>
            <a:endParaRPr lang="pl-PL" sz="1200">
              <a:solidFill>
                <a:srgbClr val="000000"/>
              </a:solidFill>
              <a:ea typeface="Roboto" panose="02000000000000000000" pitchFamily="2" charset="0"/>
              <a:cs typeface="Roboto Light" panose="02000000000000000000" pitchFamily="2" charset="0"/>
            </a:endParaRPr>
          </a:p>
          <a:p>
            <a:pPr algn="ctr"/>
            <a:r>
              <a:rPr lang="pl-PL" sz="1200">
                <a:solidFill>
                  <a:srgbClr val="000000"/>
                </a:solidFill>
                <a:ea typeface="Roboto" panose="02000000000000000000" pitchFamily="2" charset="0"/>
                <a:cs typeface="Roboto Light" panose="02000000000000000000" pitchFamily="2" charset="0"/>
              </a:rPr>
              <a:t>ul. Mangalia 2a</a:t>
            </a:r>
          </a:p>
          <a:p>
            <a:pPr algn="ctr"/>
            <a:r>
              <a:rPr lang="pl-PL" sz="1200">
                <a:solidFill>
                  <a:srgbClr val="000000"/>
                </a:solidFill>
                <a:ea typeface="Roboto" panose="02000000000000000000" pitchFamily="2" charset="0"/>
                <a:cs typeface="Roboto Light" panose="02000000000000000000" pitchFamily="2" charset="0"/>
              </a:rPr>
              <a:t>02-758 Warszawa</a:t>
            </a:r>
          </a:p>
          <a:p>
            <a:pPr algn="ctr"/>
            <a:r>
              <a:rPr lang="pl-PL" sz="1200">
                <a:solidFill>
                  <a:srgbClr val="000000"/>
                </a:solidFill>
                <a:ea typeface="Roboto" panose="02000000000000000000" pitchFamily="2" charset="0"/>
                <a:cs typeface="Roboto Light" panose="02000000000000000000" pitchFamily="2" charset="0"/>
              </a:rPr>
              <a:t>Poland</a:t>
            </a:r>
          </a:p>
        </p:txBody>
      </p:sp>
      <p:sp>
        <p:nvSpPr>
          <p:cNvPr id="13" name="pole tekstowe 12"/>
          <p:cNvSpPr txBox="1"/>
          <p:nvPr/>
        </p:nvSpPr>
        <p:spPr>
          <a:xfrm>
            <a:off x="7549091" y="4638932"/>
            <a:ext cx="2853267" cy="830997"/>
          </a:xfrm>
          <a:prstGeom prst="rect">
            <a:avLst/>
          </a:prstGeom>
          <a:noFill/>
        </p:spPr>
        <p:txBody>
          <a:bodyPr wrap="square" rtlCol="0">
            <a:spAutoFit/>
          </a:bodyPr>
          <a:lstStyle/>
          <a:p>
            <a:pPr algn="ctr"/>
            <a:r>
              <a:rPr lang="pl-PL" sz="1200" err="1">
                <a:solidFill>
                  <a:srgbClr val="000000"/>
                </a:solidFill>
                <a:ea typeface="Roboto" panose="02000000000000000000" pitchFamily="2" charset="0"/>
                <a:cs typeface="Roboto Light" panose="02000000000000000000" pitchFamily="2" charset="0"/>
              </a:rPr>
              <a:t>www.billennium.com</a:t>
            </a:r>
            <a:endParaRPr lang="pl-PL" sz="1200">
              <a:solidFill>
                <a:srgbClr val="000000"/>
              </a:solidFill>
              <a:ea typeface="Roboto" panose="02000000000000000000" pitchFamily="2" charset="0"/>
              <a:cs typeface="Roboto Light" panose="02000000000000000000" pitchFamily="2" charset="0"/>
            </a:endParaRPr>
          </a:p>
          <a:p>
            <a:pPr algn="ctr"/>
            <a:endParaRPr lang="pl-PL" sz="1200">
              <a:solidFill>
                <a:srgbClr val="000000"/>
              </a:solidFill>
              <a:ea typeface="Roboto" panose="02000000000000000000" pitchFamily="2" charset="0"/>
              <a:cs typeface="Roboto Light" panose="02000000000000000000" pitchFamily="2" charset="0"/>
            </a:endParaRPr>
          </a:p>
          <a:p>
            <a:pPr algn="ctr"/>
            <a:r>
              <a:rPr lang="pl-PL" sz="1200">
                <a:solidFill>
                  <a:srgbClr val="000000"/>
                </a:solidFill>
                <a:ea typeface="Roboto" panose="02000000000000000000" pitchFamily="2" charset="0"/>
                <a:cs typeface="Roboto Light" panose="02000000000000000000" pitchFamily="2" charset="0"/>
              </a:rPr>
              <a:t>+48 22 844 15 00</a:t>
            </a:r>
          </a:p>
          <a:p>
            <a:pPr algn="ctr"/>
            <a:r>
              <a:rPr lang="pl-PL" sz="1200" err="1">
                <a:solidFill>
                  <a:srgbClr val="000000"/>
                </a:solidFill>
                <a:ea typeface="Roboto" panose="02000000000000000000" pitchFamily="2" charset="0"/>
                <a:cs typeface="Roboto Light" panose="02000000000000000000" pitchFamily="2" charset="0"/>
              </a:rPr>
              <a:t>info@billennium.com</a:t>
            </a:r>
            <a:endParaRPr lang="pl-PL" sz="1200">
              <a:solidFill>
                <a:srgbClr val="000000"/>
              </a:solidFill>
              <a:ea typeface="Roboto" panose="02000000000000000000" pitchFamily="2" charset="0"/>
              <a:cs typeface="Roboto Light" panose="02000000000000000000" pitchFamily="2" charset="0"/>
            </a:endParaRPr>
          </a:p>
        </p:txBody>
      </p:sp>
      <p:pic>
        <p:nvPicPr>
          <p:cNvPr id="10" name="Obraz 9">
            <a:extLst>
              <a:ext uri="{FF2B5EF4-FFF2-40B4-BE49-F238E27FC236}">
                <a16:creationId xmlns:a16="http://schemas.microsoft.com/office/drawing/2014/main" id="{FC7BD45C-6BCC-8E4C-87AA-92882200F4D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5848615" y="3680603"/>
            <a:ext cx="572701" cy="654209"/>
          </a:xfrm>
          <a:prstGeom prst="rect">
            <a:avLst/>
          </a:prstGeom>
        </p:spPr>
      </p:pic>
      <p:sp>
        <p:nvSpPr>
          <p:cNvPr id="14" name="pole tekstowe 13">
            <a:extLst>
              <a:ext uri="{FF2B5EF4-FFF2-40B4-BE49-F238E27FC236}">
                <a16:creationId xmlns:a16="http://schemas.microsoft.com/office/drawing/2014/main" id="{8E13BBCD-3AF8-E74D-B32E-411A5ED183D9}"/>
              </a:ext>
            </a:extLst>
          </p:cNvPr>
          <p:cNvSpPr txBox="1"/>
          <p:nvPr userDrawn="1"/>
        </p:nvSpPr>
        <p:spPr>
          <a:xfrm>
            <a:off x="3385615" y="1739076"/>
            <a:ext cx="5437707" cy="646331"/>
          </a:xfrm>
          <a:prstGeom prst="rect">
            <a:avLst/>
          </a:prstGeom>
          <a:noFill/>
        </p:spPr>
        <p:txBody>
          <a:bodyPr wrap="none" rtlCol="0">
            <a:spAutoFit/>
          </a:bodyPr>
          <a:lstStyle/>
          <a:p>
            <a:pPr algn="ctr"/>
            <a:r>
              <a:rPr lang="pl-PL" sz="3600">
                <a:solidFill>
                  <a:srgbClr val="000000"/>
                </a:solidFill>
                <a:ea typeface="Roboto" panose="02000000000000000000" pitchFamily="2" charset="0"/>
                <a:cs typeface="Roboto Light" panose="02000000000000000000" pitchFamily="2" charset="0"/>
              </a:rPr>
              <a:t>IT dla ludzi. Ludzie dla IT.</a:t>
            </a:r>
          </a:p>
        </p:txBody>
      </p:sp>
      <p:cxnSp>
        <p:nvCxnSpPr>
          <p:cNvPr id="15" name="Łącznik prosty 14">
            <a:extLst>
              <a:ext uri="{FF2B5EF4-FFF2-40B4-BE49-F238E27FC236}">
                <a16:creationId xmlns:a16="http://schemas.microsoft.com/office/drawing/2014/main" id="{C01C64C9-4B35-404A-921A-D3E6D5BFC994}"/>
              </a:ext>
            </a:extLst>
          </p:cNvPr>
          <p:cNvCxnSpPr/>
          <p:nvPr userDrawn="1"/>
        </p:nvCxnSpPr>
        <p:spPr>
          <a:xfrm>
            <a:off x="863600" y="3927989"/>
            <a:ext cx="4377267" cy="0"/>
          </a:xfrm>
          <a:prstGeom prst="line">
            <a:avLst/>
          </a:prstGeom>
          <a:ln>
            <a:solidFill>
              <a:schemeClr val="tx2"/>
            </a:solidFill>
          </a:ln>
        </p:spPr>
        <p:style>
          <a:lnRef idx="1">
            <a:schemeClr val="accent6"/>
          </a:lnRef>
          <a:fillRef idx="0">
            <a:schemeClr val="accent6"/>
          </a:fillRef>
          <a:effectRef idx="0">
            <a:schemeClr val="accent6"/>
          </a:effectRef>
          <a:fontRef idx="minor">
            <a:schemeClr val="tx1"/>
          </a:fontRef>
        </p:style>
      </p:cxnSp>
      <p:cxnSp>
        <p:nvCxnSpPr>
          <p:cNvPr id="16" name="Łącznik prosty 15">
            <a:extLst>
              <a:ext uri="{FF2B5EF4-FFF2-40B4-BE49-F238E27FC236}">
                <a16:creationId xmlns:a16="http://schemas.microsoft.com/office/drawing/2014/main" id="{67293A28-3E37-524A-A672-6E87C8BA3CF9}"/>
              </a:ext>
            </a:extLst>
          </p:cNvPr>
          <p:cNvCxnSpPr/>
          <p:nvPr userDrawn="1"/>
        </p:nvCxnSpPr>
        <p:spPr>
          <a:xfrm>
            <a:off x="6959600" y="3927989"/>
            <a:ext cx="4377267" cy="0"/>
          </a:xfrm>
          <a:prstGeom prst="line">
            <a:avLst/>
          </a:prstGeom>
          <a:ln>
            <a:solidFill>
              <a:schemeClr val="tx2"/>
            </a:solidFill>
          </a:ln>
        </p:spPr>
        <p:style>
          <a:lnRef idx="1">
            <a:schemeClr val="accent6"/>
          </a:lnRef>
          <a:fillRef idx="0">
            <a:schemeClr val="accent6"/>
          </a:fillRef>
          <a:effectRef idx="0">
            <a:schemeClr val="accent6"/>
          </a:effectRef>
          <a:fontRef idx="minor">
            <a:schemeClr val="tx1"/>
          </a:fontRef>
        </p:style>
      </p:cxnSp>
      <p:cxnSp>
        <p:nvCxnSpPr>
          <p:cNvPr id="17" name="Łącznik prosty 16">
            <a:extLst>
              <a:ext uri="{FF2B5EF4-FFF2-40B4-BE49-F238E27FC236}">
                <a16:creationId xmlns:a16="http://schemas.microsoft.com/office/drawing/2014/main" id="{9DA1DA9C-77D9-B940-8E82-EB8D8F8402AF}"/>
              </a:ext>
            </a:extLst>
          </p:cNvPr>
          <p:cNvCxnSpPr/>
          <p:nvPr userDrawn="1"/>
        </p:nvCxnSpPr>
        <p:spPr>
          <a:xfrm>
            <a:off x="863600" y="5996516"/>
            <a:ext cx="10473267" cy="0"/>
          </a:xfrm>
          <a:prstGeom prst="line">
            <a:avLst/>
          </a:prstGeom>
          <a:ln>
            <a:solidFill>
              <a:schemeClr val="tx2"/>
            </a:solidFill>
          </a:ln>
        </p:spPr>
        <p:style>
          <a:lnRef idx="1">
            <a:schemeClr val="accent6"/>
          </a:lnRef>
          <a:fillRef idx="0">
            <a:schemeClr val="accent6"/>
          </a:fillRef>
          <a:effectRef idx="0">
            <a:schemeClr val="accent6"/>
          </a:effectRef>
          <a:fontRef idx="minor">
            <a:schemeClr val="tx1"/>
          </a:fontRef>
        </p:style>
      </p:cxnSp>
      <p:pic>
        <p:nvPicPr>
          <p:cNvPr id="18" name="Obraz 17">
            <a:extLst>
              <a:ext uri="{FF2B5EF4-FFF2-40B4-BE49-F238E27FC236}">
                <a16:creationId xmlns:a16="http://schemas.microsoft.com/office/drawing/2014/main" id="{D536EA73-BC4B-AA46-878D-0570F5FE8B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57081" y="3680603"/>
            <a:ext cx="494771" cy="494771"/>
          </a:xfrm>
          <a:prstGeom prst="rect">
            <a:avLst/>
          </a:prstGeom>
        </p:spPr>
      </p:pic>
      <p:sp>
        <p:nvSpPr>
          <p:cNvPr id="20" name="pole tekstowe 19">
            <a:extLst>
              <a:ext uri="{FF2B5EF4-FFF2-40B4-BE49-F238E27FC236}">
                <a16:creationId xmlns:a16="http://schemas.microsoft.com/office/drawing/2014/main" id="{04FDB9D6-2D72-7147-B9FE-E64268B046DD}"/>
              </a:ext>
            </a:extLst>
          </p:cNvPr>
          <p:cNvSpPr txBox="1"/>
          <p:nvPr userDrawn="1"/>
        </p:nvSpPr>
        <p:spPr>
          <a:xfrm>
            <a:off x="7549091" y="4638932"/>
            <a:ext cx="2853267" cy="830997"/>
          </a:xfrm>
          <a:prstGeom prst="rect">
            <a:avLst/>
          </a:prstGeom>
          <a:noFill/>
        </p:spPr>
        <p:txBody>
          <a:bodyPr wrap="square" rtlCol="0">
            <a:spAutoFit/>
          </a:bodyPr>
          <a:lstStyle/>
          <a:p>
            <a:pPr algn="ctr"/>
            <a:r>
              <a:rPr lang="pl-PL" sz="1200" err="1">
                <a:solidFill>
                  <a:srgbClr val="000000"/>
                </a:solidFill>
                <a:ea typeface="Roboto" panose="02000000000000000000" pitchFamily="2" charset="0"/>
                <a:cs typeface="Roboto Light" panose="02000000000000000000" pitchFamily="2" charset="0"/>
              </a:rPr>
              <a:t>www.billennium.com</a:t>
            </a:r>
            <a:endParaRPr lang="pl-PL" sz="1200">
              <a:solidFill>
                <a:srgbClr val="000000"/>
              </a:solidFill>
              <a:ea typeface="Roboto" panose="02000000000000000000" pitchFamily="2" charset="0"/>
              <a:cs typeface="Roboto Light" panose="02000000000000000000" pitchFamily="2" charset="0"/>
            </a:endParaRPr>
          </a:p>
          <a:p>
            <a:pPr algn="ctr"/>
            <a:endParaRPr lang="pl-PL" sz="1200">
              <a:solidFill>
                <a:srgbClr val="000000"/>
              </a:solidFill>
              <a:ea typeface="Roboto" panose="02000000000000000000" pitchFamily="2" charset="0"/>
              <a:cs typeface="Roboto Light" panose="02000000000000000000" pitchFamily="2" charset="0"/>
            </a:endParaRPr>
          </a:p>
          <a:p>
            <a:pPr algn="ctr"/>
            <a:r>
              <a:rPr lang="pl-PL" sz="1200">
                <a:solidFill>
                  <a:srgbClr val="000000"/>
                </a:solidFill>
                <a:ea typeface="Roboto" panose="02000000000000000000" pitchFamily="2" charset="0"/>
                <a:cs typeface="Roboto Light" panose="02000000000000000000" pitchFamily="2" charset="0"/>
              </a:rPr>
              <a:t>+48 22 844 15 00</a:t>
            </a:r>
          </a:p>
          <a:p>
            <a:pPr algn="ctr"/>
            <a:r>
              <a:rPr lang="pl-PL" sz="1200" err="1">
                <a:solidFill>
                  <a:srgbClr val="000000"/>
                </a:solidFill>
                <a:ea typeface="Roboto" panose="02000000000000000000" pitchFamily="2" charset="0"/>
                <a:cs typeface="Roboto Light" panose="02000000000000000000" pitchFamily="2" charset="0"/>
              </a:rPr>
              <a:t>info@billennium.com</a:t>
            </a:r>
            <a:endParaRPr lang="pl-PL" sz="1200">
              <a:solidFill>
                <a:srgbClr val="000000"/>
              </a:solidFill>
              <a:ea typeface="Roboto" panose="02000000000000000000" pitchFamily="2" charset="0"/>
              <a:cs typeface="Roboto Light" panose="02000000000000000000" pitchFamily="2" charset="0"/>
            </a:endParaRPr>
          </a:p>
        </p:txBody>
      </p:sp>
      <p:pic>
        <p:nvPicPr>
          <p:cNvPr id="21" name="Obraz 20">
            <a:extLst>
              <a:ext uri="{FF2B5EF4-FFF2-40B4-BE49-F238E27FC236}">
                <a16:creationId xmlns:a16="http://schemas.microsoft.com/office/drawing/2014/main" id="{3563F717-94BD-7F43-8FCC-FEF0FDB2652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23585" t="23341" r="15518" b="7252"/>
          <a:stretch/>
        </p:blipFill>
        <p:spPr>
          <a:xfrm>
            <a:off x="5838990" y="3674454"/>
            <a:ext cx="586170" cy="668080"/>
          </a:xfrm>
          <a:prstGeom prst="rect">
            <a:avLst/>
          </a:prstGeom>
        </p:spPr>
      </p:pic>
    </p:spTree>
    <p:extLst>
      <p:ext uri="{BB962C8B-B14F-4D97-AF65-F5344CB8AC3E}">
        <p14:creationId xmlns:p14="http://schemas.microsoft.com/office/powerpoint/2010/main" val="1670232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kst na dole">
    <p:spTree>
      <p:nvGrpSpPr>
        <p:cNvPr id="1" name=""/>
        <p:cNvGrpSpPr/>
        <p:nvPr/>
      </p:nvGrpSpPr>
      <p:grpSpPr>
        <a:xfrm>
          <a:off x="0" y="0"/>
          <a:ext cx="0" cy="0"/>
          <a:chOff x="0" y="0"/>
          <a:chExt cx="0" cy="0"/>
        </a:xfrm>
      </p:grpSpPr>
      <p:sp>
        <p:nvSpPr>
          <p:cNvPr id="11" name="Prostokąt 10"/>
          <p:cNvSpPr/>
          <p:nvPr/>
        </p:nvSpPr>
        <p:spPr>
          <a:xfrm>
            <a:off x="0" y="0"/>
            <a:ext cx="12192000" cy="3468914"/>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16" name="Symbol zastępczy zawartości 15"/>
          <p:cNvSpPr>
            <a:spLocks noGrp="1"/>
          </p:cNvSpPr>
          <p:nvPr>
            <p:ph sz="quarter" idx="10" hasCustomPrompt="1"/>
          </p:nvPr>
        </p:nvSpPr>
        <p:spPr>
          <a:xfrm>
            <a:off x="753035" y="4186145"/>
            <a:ext cx="9915525" cy="520326"/>
          </a:xfrm>
          <a:prstGeom prst="rect">
            <a:avLst/>
          </a:prstGeom>
        </p:spPr>
        <p:txBody>
          <a:bodyPr/>
          <a:lstStyle>
            <a:lvl1pPr marL="0" indent="0">
              <a:buNone/>
              <a:defRPr sz="3600" baseline="0">
                <a:latin typeface="+mn-lt"/>
              </a:defRPr>
            </a:lvl1pPr>
          </a:lstStyle>
          <a:p>
            <a:pPr lvl="0"/>
            <a:r>
              <a:rPr lang="pl-PL"/>
              <a:t>Edytuj nagłówek slajdu</a:t>
            </a:r>
          </a:p>
        </p:txBody>
      </p:sp>
      <p:sp>
        <p:nvSpPr>
          <p:cNvPr id="18" name="Symbol zastępczy zawartości 17"/>
          <p:cNvSpPr>
            <a:spLocks noGrp="1"/>
          </p:cNvSpPr>
          <p:nvPr>
            <p:ph sz="quarter" idx="11" hasCustomPrompt="1"/>
          </p:nvPr>
        </p:nvSpPr>
        <p:spPr>
          <a:xfrm>
            <a:off x="753316" y="4902382"/>
            <a:ext cx="9431337" cy="996950"/>
          </a:xfrm>
          <a:prstGeom prst="rect">
            <a:avLst/>
          </a:prstGeom>
        </p:spPr>
        <p:txBody>
          <a:bodyPr/>
          <a:lstStyle>
            <a:lvl1pPr marL="0" indent="0">
              <a:buNone/>
              <a:defRPr sz="1800"/>
            </a:lvl1pPr>
          </a:lstStyle>
          <a:p>
            <a:pPr lvl="0"/>
            <a:r>
              <a:rPr lang="pl-PL"/>
              <a:t>Kliknij aby edytować treść slajdu</a:t>
            </a:r>
          </a:p>
        </p:txBody>
      </p:sp>
      <p:pic>
        <p:nvPicPr>
          <p:cNvPr id="7" name="Obraz 6">
            <a:extLst>
              <a:ext uri="{FF2B5EF4-FFF2-40B4-BE49-F238E27FC236}">
                <a16:creationId xmlns:a16="http://schemas.microsoft.com/office/drawing/2014/main" id="{D2D87294-2ADC-1249-A228-3E4AAED30E9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392184445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lajd tytułowy">
    <p:spTree>
      <p:nvGrpSpPr>
        <p:cNvPr id="1" name=""/>
        <p:cNvGrpSpPr/>
        <p:nvPr/>
      </p:nvGrpSpPr>
      <p:grpSpPr>
        <a:xfrm>
          <a:off x="0" y="0"/>
          <a:ext cx="0" cy="0"/>
          <a:chOff x="0" y="0"/>
          <a:chExt cx="0" cy="0"/>
        </a:xfrm>
      </p:grpSpPr>
      <p:sp>
        <p:nvSpPr>
          <p:cNvPr id="3" name="Prostokąt 2"/>
          <p:cNvSpPr/>
          <p:nvPr/>
        </p:nvSpPr>
        <p:spPr>
          <a:xfrm>
            <a:off x="0" y="0"/>
            <a:ext cx="12192000" cy="3424238"/>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8" name="Symbol zastępczy tekstu 7"/>
          <p:cNvSpPr>
            <a:spLocks noGrp="1"/>
          </p:cNvSpPr>
          <p:nvPr>
            <p:ph type="body" sz="quarter" idx="10" hasCustomPrompt="1"/>
          </p:nvPr>
        </p:nvSpPr>
        <p:spPr>
          <a:xfrm>
            <a:off x="752475" y="4187070"/>
            <a:ext cx="10621963" cy="698695"/>
          </a:xfrm>
          <a:prstGeom prst="rect">
            <a:avLst/>
          </a:prstGeom>
        </p:spPr>
        <p:txBody>
          <a:bodyPr/>
          <a:lstStyle>
            <a:lvl1pPr marL="0" indent="0">
              <a:buNone/>
              <a:defRPr sz="3600" baseline="0">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pl-PL"/>
              <a:t>Kliknij, aby dodać tytuł prezentacji</a:t>
            </a:r>
          </a:p>
        </p:txBody>
      </p:sp>
      <p:sp>
        <p:nvSpPr>
          <p:cNvPr id="10" name="Symbol zastępczy zawartości 9"/>
          <p:cNvSpPr>
            <a:spLocks noGrp="1"/>
          </p:cNvSpPr>
          <p:nvPr>
            <p:ph sz="quarter" idx="11" hasCustomPrompt="1"/>
          </p:nvPr>
        </p:nvSpPr>
        <p:spPr>
          <a:xfrm>
            <a:off x="752476" y="5074883"/>
            <a:ext cx="8400490" cy="913542"/>
          </a:xfrm>
          <a:prstGeom prst="rect">
            <a:avLst/>
          </a:prstGeom>
        </p:spPr>
        <p:txBody>
          <a:bodyPr/>
          <a:lstStyle>
            <a:lvl1pPr marL="0" indent="0">
              <a:buNone/>
              <a:defRPr sz="1800">
                <a:latin typeface="+mn-lt"/>
              </a:defRPr>
            </a:lvl1pPr>
          </a:lstStyle>
          <a:p>
            <a:pPr lvl="0"/>
            <a:r>
              <a:rPr lang="pl-PL"/>
              <a:t>Kliknij, aby dodać rozszerzony opis prezentacji</a:t>
            </a:r>
          </a:p>
        </p:txBody>
      </p:sp>
      <p:pic>
        <p:nvPicPr>
          <p:cNvPr id="7" name="Obraz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9" name="Obraz 8">
            <a:extLst>
              <a:ext uri="{FF2B5EF4-FFF2-40B4-BE49-F238E27FC236}">
                <a16:creationId xmlns:a16="http://schemas.microsoft.com/office/drawing/2014/main" id="{2772B0BD-21DD-9348-9A32-092F5DD0A79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
        <p:nvSpPr>
          <p:cNvPr id="11" name="Prostokąt 10">
            <a:extLst>
              <a:ext uri="{FF2B5EF4-FFF2-40B4-BE49-F238E27FC236}">
                <a16:creationId xmlns:a16="http://schemas.microsoft.com/office/drawing/2014/main" id="{7F7DC3FB-2CB5-FD4E-B380-4FCAF90E5DDA}"/>
              </a:ext>
            </a:extLst>
          </p:cNvPr>
          <p:cNvSpPr/>
          <p:nvPr/>
        </p:nvSpPr>
        <p:spPr>
          <a:xfrm>
            <a:off x="0" y="0"/>
            <a:ext cx="12192000" cy="3424238"/>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pic>
        <p:nvPicPr>
          <p:cNvPr id="12" name="Obraz 11">
            <a:extLst>
              <a:ext uri="{FF2B5EF4-FFF2-40B4-BE49-F238E27FC236}">
                <a16:creationId xmlns:a16="http://schemas.microsoft.com/office/drawing/2014/main" id="{E599B94D-82D7-C14F-8902-2950394B7E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13" name="Obraz 12">
            <a:extLst>
              <a:ext uri="{FF2B5EF4-FFF2-40B4-BE49-F238E27FC236}">
                <a16:creationId xmlns:a16="http://schemas.microsoft.com/office/drawing/2014/main" id="{A12C1AEE-B6D8-2A41-8FB5-9EBAB94F47F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82632982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kst po prawej">
    <p:spTree>
      <p:nvGrpSpPr>
        <p:cNvPr id="1" name=""/>
        <p:cNvGrpSpPr/>
        <p:nvPr/>
      </p:nvGrpSpPr>
      <p:grpSpPr>
        <a:xfrm>
          <a:off x="0" y="0"/>
          <a:ext cx="0" cy="0"/>
          <a:chOff x="0" y="0"/>
          <a:chExt cx="0" cy="0"/>
        </a:xfrm>
      </p:grpSpPr>
      <p:sp>
        <p:nvSpPr>
          <p:cNvPr id="8" name="Prostokąt 7"/>
          <p:cNvSpPr/>
          <p:nvPr/>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15" name="Symbol zastępczy zawartości 14"/>
          <p:cNvSpPr>
            <a:spLocks noGrp="1"/>
          </p:cNvSpPr>
          <p:nvPr>
            <p:ph sz="quarter" idx="10" hasCustomPrompt="1"/>
          </p:nvPr>
        </p:nvSpPr>
        <p:spPr>
          <a:xfrm>
            <a:off x="6849316" y="761810"/>
            <a:ext cx="4386262" cy="654050"/>
          </a:xfrm>
          <a:prstGeom prst="rect">
            <a:avLst/>
          </a:prstGeom>
        </p:spPr>
        <p:txBody>
          <a:bodyPr/>
          <a:lstStyle>
            <a:lvl1pPr marL="0" indent="0" algn="l">
              <a:buNone/>
              <a:defRPr sz="3600">
                <a:latin typeface="+mn-lt"/>
              </a:defRPr>
            </a:lvl1pPr>
            <a:lvl2pPr marL="457200" indent="0" algn="l">
              <a:buNone/>
              <a:defRPr sz="3600">
                <a:latin typeface="+mj-lt"/>
              </a:defRPr>
            </a:lvl2pPr>
            <a:lvl3pPr marL="914400" indent="0" algn="l">
              <a:buNone/>
              <a:defRPr sz="3600">
                <a:latin typeface="+mj-lt"/>
              </a:defRPr>
            </a:lvl3pPr>
            <a:lvl4pPr marL="1371600" indent="0" algn="l">
              <a:buNone/>
              <a:defRPr sz="3600">
                <a:latin typeface="+mj-lt"/>
              </a:defRPr>
            </a:lvl4pPr>
            <a:lvl5pPr marL="1828800" indent="0" algn="l">
              <a:buNone/>
              <a:defRPr sz="3600">
                <a:latin typeface="+mj-lt"/>
              </a:defRPr>
            </a:lvl5pPr>
          </a:lstStyle>
          <a:p>
            <a:pPr lvl="0"/>
            <a:r>
              <a:rPr lang="pl-PL"/>
              <a:t>Edytuj nagłówek</a:t>
            </a:r>
          </a:p>
        </p:txBody>
      </p:sp>
      <p:sp>
        <p:nvSpPr>
          <p:cNvPr id="17" name="Symbol zastępczy zawartości 16"/>
          <p:cNvSpPr>
            <a:spLocks noGrp="1"/>
          </p:cNvSpPr>
          <p:nvPr>
            <p:ph sz="quarter" idx="11" hasCustomPrompt="1"/>
          </p:nvPr>
        </p:nvSpPr>
        <p:spPr>
          <a:xfrm>
            <a:off x="6850063" y="1641290"/>
            <a:ext cx="4524375" cy="3414713"/>
          </a:xfrm>
          <a:prstGeom prst="rect">
            <a:avLst/>
          </a:prstGeom>
        </p:spPr>
        <p:txBody>
          <a:bodyPr/>
          <a:lstStyle>
            <a:lvl1pPr marL="0" indent="0" algn="l">
              <a:buNone/>
              <a:defRPr sz="1800"/>
            </a:lvl1pPr>
            <a:lvl2pPr marL="457200" indent="0" algn="l">
              <a:buNone/>
              <a:defRPr sz="1800"/>
            </a:lvl2pPr>
            <a:lvl3pPr marL="914400" indent="0" algn="l">
              <a:buNone/>
              <a:defRPr sz="1800"/>
            </a:lvl3pPr>
            <a:lvl4pPr marL="1371600" indent="0" algn="l">
              <a:buNone/>
              <a:defRPr sz="1800"/>
            </a:lvl4pPr>
            <a:lvl5pPr marL="1828800" indent="0" algn="l">
              <a:buNone/>
              <a:defRPr sz="1800"/>
            </a:lvl5pPr>
          </a:lstStyle>
          <a:p>
            <a:pPr lvl="0"/>
            <a:r>
              <a:rPr lang="pl-PL"/>
              <a:t>Kliknij, aby edytować treść. </a:t>
            </a:r>
          </a:p>
          <a:p>
            <a:pPr lvl="0"/>
            <a:r>
              <a:rPr lang="pl-PL" err="1"/>
              <a:t>Lorem</a:t>
            </a:r>
            <a:r>
              <a:rPr lang="pl-PL"/>
              <a:t> </a:t>
            </a:r>
            <a:r>
              <a:rPr lang="pl-PL" err="1"/>
              <a:t>ipsum</a:t>
            </a:r>
            <a:r>
              <a:rPr lang="pl-PL"/>
              <a:t> </a:t>
            </a:r>
            <a:r>
              <a:rPr lang="pl-PL" err="1"/>
              <a:t>dolor</a:t>
            </a:r>
            <a:r>
              <a:rPr lang="pl-PL"/>
              <a:t> sit </a:t>
            </a:r>
            <a:r>
              <a:rPr lang="pl-PL" err="1"/>
              <a:t>amet</a:t>
            </a:r>
            <a:r>
              <a:rPr lang="pl-PL"/>
              <a:t>, </a:t>
            </a:r>
            <a:r>
              <a:rPr lang="pl-PL" err="1"/>
              <a:t>consectetur</a:t>
            </a:r>
            <a:r>
              <a:rPr lang="pl-PL"/>
              <a:t> </a:t>
            </a:r>
            <a:r>
              <a:rPr lang="pl-PL" err="1"/>
              <a:t>adipiscing</a:t>
            </a:r>
            <a:r>
              <a:rPr lang="pl-PL"/>
              <a:t> elit, </a:t>
            </a:r>
            <a:r>
              <a:rPr lang="pl-PL" err="1"/>
              <a:t>sed</a:t>
            </a:r>
            <a:r>
              <a:rPr lang="pl-PL"/>
              <a:t> do </a:t>
            </a:r>
            <a:r>
              <a:rPr lang="pl-PL" err="1"/>
              <a:t>eiusmod</a:t>
            </a:r>
            <a:r>
              <a:rPr lang="pl-PL"/>
              <a:t> </a:t>
            </a:r>
            <a:r>
              <a:rPr lang="pl-PL" err="1"/>
              <a:t>tempor</a:t>
            </a:r>
            <a:r>
              <a:rPr lang="pl-PL"/>
              <a:t> </a:t>
            </a:r>
            <a:r>
              <a:rPr lang="pl-PL" err="1"/>
              <a:t>incididunt</a:t>
            </a:r>
            <a:r>
              <a:rPr lang="pl-PL"/>
              <a:t> </a:t>
            </a:r>
            <a:r>
              <a:rPr lang="pl-PL" err="1"/>
              <a:t>ut</a:t>
            </a:r>
            <a:r>
              <a:rPr lang="pl-PL"/>
              <a:t> </a:t>
            </a:r>
            <a:r>
              <a:rPr lang="pl-PL" err="1"/>
              <a:t>labore</a:t>
            </a:r>
            <a:r>
              <a:rPr lang="pl-PL"/>
              <a:t> et </a:t>
            </a:r>
            <a:r>
              <a:rPr lang="pl-PL" err="1"/>
              <a:t>dolore</a:t>
            </a:r>
            <a:r>
              <a:rPr lang="pl-PL"/>
              <a:t> </a:t>
            </a:r>
            <a:r>
              <a:rPr lang="pl-PL" err="1"/>
              <a:t>magna</a:t>
            </a:r>
            <a:r>
              <a:rPr lang="pl-PL"/>
              <a:t> </a:t>
            </a:r>
            <a:r>
              <a:rPr lang="pl-PL" err="1"/>
              <a:t>aliqua</a:t>
            </a:r>
            <a:r>
              <a:rPr lang="pl-PL"/>
              <a:t>. </a:t>
            </a:r>
            <a:r>
              <a:rPr lang="pl-PL" err="1"/>
              <a:t>Ut</a:t>
            </a:r>
            <a:r>
              <a:rPr lang="pl-PL"/>
              <a:t> </a:t>
            </a:r>
            <a:r>
              <a:rPr lang="pl-PL" err="1"/>
              <a:t>enim</a:t>
            </a:r>
            <a:r>
              <a:rPr lang="pl-PL"/>
              <a:t> ad </a:t>
            </a:r>
            <a:r>
              <a:rPr lang="pl-PL" err="1"/>
              <a:t>minim</a:t>
            </a:r>
            <a:r>
              <a:rPr lang="pl-PL"/>
              <a:t> </a:t>
            </a:r>
            <a:r>
              <a:rPr lang="pl-PL" err="1"/>
              <a:t>veniam</a:t>
            </a:r>
            <a:r>
              <a:rPr lang="pl-PL"/>
              <a:t>, </a:t>
            </a:r>
            <a:r>
              <a:rPr lang="pl-PL" err="1"/>
              <a:t>quis</a:t>
            </a:r>
            <a:r>
              <a:rPr lang="pl-PL"/>
              <a:t> </a:t>
            </a:r>
            <a:r>
              <a:rPr lang="pl-PL" err="1"/>
              <a:t>nostrud</a:t>
            </a:r>
            <a:r>
              <a:rPr lang="pl-PL"/>
              <a:t> </a:t>
            </a:r>
            <a:r>
              <a:rPr lang="pl-PL" err="1"/>
              <a:t>exercitation</a:t>
            </a:r>
            <a:r>
              <a:rPr lang="pl-PL"/>
              <a:t> </a:t>
            </a:r>
            <a:r>
              <a:rPr lang="pl-PL" err="1"/>
              <a:t>ullamco</a:t>
            </a:r>
            <a:r>
              <a:rPr lang="pl-PL"/>
              <a:t> </a:t>
            </a:r>
            <a:r>
              <a:rPr lang="pl-PL" err="1"/>
              <a:t>laboris</a:t>
            </a:r>
            <a:r>
              <a:rPr lang="pl-PL"/>
              <a:t> </a:t>
            </a:r>
            <a:r>
              <a:rPr lang="pl-PL" err="1"/>
              <a:t>nisi</a:t>
            </a:r>
            <a:r>
              <a:rPr lang="pl-PL"/>
              <a:t> </a:t>
            </a:r>
            <a:r>
              <a:rPr lang="pl-PL" err="1"/>
              <a:t>ut</a:t>
            </a:r>
            <a:r>
              <a:rPr lang="pl-PL"/>
              <a:t> </a:t>
            </a:r>
            <a:r>
              <a:rPr lang="pl-PL" err="1"/>
              <a:t>aliquip</a:t>
            </a:r>
            <a:r>
              <a:rPr lang="pl-PL"/>
              <a:t> ex </a:t>
            </a:r>
            <a:r>
              <a:rPr lang="pl-PL" err="1"/>
              <a:t>ea</a:t>
            </a:r>
            <a:r>
              <a:rPr lang="pl-PL"/>
              <a:t> </a:t>
            </a:r>
            <a:r>
              <a:rPr lang="pl-PL" err="1"/>
              <a:t>commodo</a:t>
            </a:r>
            <a:r>
              <a:rPr lang="pl-PL"/>
              <a:t> </a:t>
            </a:r>
            <a:r>
              <a:rPr lang="pl-PL" err="1"/>
              <a:t>consequat</a:t>
            </a:r>
            <a:r>
              <a:rPr lang="pl-PL"/>
              <a:t>.</a:t>
            </a:r>
          </a:p>
        </p:txBody>
      </p:sp>
      <p:pic>
        <p:nvPicPr>
          <p:cNvPr id="6" name="Obraz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9" name="Obraz 8">
            <a:extLst>
              <a:ext uri="{FF2B5EF4-FFF2-40B4-BE49-F238E27FC236}">
                <a16:creationId xmlns:a16="http://schemas.microsoft.com/office/drawing/2014/main" id="{2C0E00DB-8C6D-F445-BC56-CDDF599D808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
        <p:nvSpPr>
          <p:cNvPr id="7" name="Prostokąt 6">
            <a:extLst>
              <a:ext uri="{FF2B5EF4-FFF2-40B4-BE49-F238E27FC236}">
                <a16:creationId xmlns:a16="http://schemas.microsoft.com/office/drawing/2014/main" id="{AA1652F6-ECE5-C949-8082-C3955F158545}"/>
              </a:ext>
            </a:extLst>
          </p:cNvPr>
          <p:cNvSpPr/>
          <p:nvPr/>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pic>
        <p:nvPicPr>
          <p:cNvPr id="10" name="Obraz 9">
            <a:extLst>
              <a:ext uri="{FF2B5EF4-FFF2-40B4-BE49-F238E27FC236}">
                <a16:creationId xmlns:a16="http://schemas.microsoft.com/office/drawing/2014/main" id="{CB45846C-F4F2-9D48-9A29-DA65A2024B4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11" name="Obraz 10">
            <a:extLst>
              <a:ext uri="{FF2B5EF4-FFF2-40B4-BE49-F238E27FC236}">
                <a16:creationId xmlns:a16="http://schemas.microsoft.com/office/drawing/2014/main" id="{4097D5A4-1665-9440-B49D-C0F2E428547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21075563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kst punktowany po prawej">
    <p:spTree>
      <p:nvGrpSpPr>
        <p:cNvPr id="1" name=""/>
        <p:cNvGrpSpPr/>
        <p:nvPr/>
      </p:nvGrpSpPr>
      <p:grpSpPr>
        <a:xfrm>
          <a:off x="0" y="0"/>
          <a:ext cx="0" cy="0"/>
          <a:chOff x="0" y="0"/>
          <a:chExt cx="0" cy="0"/>
        </a:xfrm>
      </p:grpSpPr>
      <p:sp>
        <p:nvSpPr>
          <p:cNvPr id="12" name="Prostokąt 11"/>
          <p:cNvSpPr/>
          <p:nvPr/>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14" name="Symbol zastępczy zawartości 14"/>
          <p:cNvSpPr>
            <a:spLocks noGrp="1"/>
          </p:cNvSpPr>
          <p:nvPr>
            <p:ph sz="quarter" idx="10" hasCustomPrompt="1"/>
          </p:nvPr>
        </p:nvSpPr>
        <p:spPr>
          <a:xfrm>
            <a:off x="6849316" y="761810"/>
            <a:ext cx="4386262" cy="654050"/>
          </a:xfrm>
          <a:prstGeom prst="rect">
            <a:avLst/>
          </a:prstGeom>
        </p:spPr>
        <p:txBody>
          <a:bodyPr/>
          <a:lstStyle>
            <a:lvl1pPr marL="0" indent="0" algn="l">
              <a:buNone/>
              <a:defRPr sz="3600">
                <a:latin typeface="+mn-lt"/>
              </a:defRPr>
            </a:lvl1pPr>
            <a:lvl2pPr marL="457200" indent="0" algn="l">
              <a:buNone/>
              <a:defRPr sz="3600">
                <a:latin typeface="+mj-lt"/>
              </a:defRPr>
            </a:lvl2pPr>
            <a:lvl3pPr marL="914400" indent="0" algn="l">
              <a:buNone/>
              <a:defRPr sz="3600">
                <a:latin typeface="+mj-lt"/>
              </a:defRPr>
            </a:lvl3pPr>
            <a:lvl4pPr marL="1371600" indent="0" algn="l">
              <a:buNone/>
              <a:defRPr sz="3600">
                <a:latin typeface="+mj-lt"/>
              </a:defRPr>
            </a:lvl4pPr>
            <a:lvl5pPr marL="1828800" indent="0" algn="l">
              <a:buNone/>
              <a:defRPr sz="3600">
                <a:latin typeface="+mj-lt"/>
              </a:defRPr>
            </a:lvl5pPr>
          </a:lstStyle>
          <a:p>
            <a:pPr lvl="0"/>
            <a:r>
              <a:rPr lang="pl-PL"/>
              <a:t>Edytuj nagłówek</a:t>
            </a:r>
          </a:p>
        </p:txBody>
      </p:sp>
      <p:sp>
        <p:nvSpPr>
          <p:cNvPr id="15" name="Symbol zastępczy zawartości 16"/>
          <p:cNvSpPr>
            <a:spLocks noGrp="1"/>
          </p:cNvSpPr>
          <p:nvPr>
            <p:ph sz="quarter" idx="11" hasCustomPrompt="1"/>
          </p:nvPr>
        </p:nvSpPr>
        <p:spPr>
          <a:xfrm>
            <a:off x="6850063" y="1641290"/>
            <a:ext cx="4524375" cy="3414713"/>
          </a:xfrm>
          <a:prstGeom prst="rect">
            <a:avLst/>
          </a:prstGeom>
        </p:spPr>
        <p:txBody>
          <a:bodyPr/>
          <a:lstStyle>
            <a:lvl1pPr marL="285750" indent="-285750" algn="l">
              <a:buFont typeface="Arial" panose="020B0604020202020204" pitchFamily="34" charset="0"/>
              <a:buChar char="•"/>
              <a:defRPr sz="1800"/>
            </a:lvl1pPr>
            <a:lvl2pPr marL="457200" indent="0" algn="l">
              <a:buNone/>
              <a:defRPr sz="1800"/>
            </a:lvl2pPr>
            <a:lvl3pPr marL="914400" indent="0" algn="l">
              <a:buNone/>
              <a:defRPr sz="1800"/>
            </a:lvl3pPr>
            <a:lvl4pPr marL="1371600" indent="0" algn="l">
              <a:buNone/>
              <a:defRPr sz="1800"/>
            </a:lvl4pPr>
            <a:lvl5pPr marL="1828800" indent="0" algn="l">
              <a:buNone/>
              <a:defRPr sz="1800"/>
            </a:lvl5pPr>
          </a:lstStyle>
          <a:p>
            <a:pPr lvl="0"/>
            <a:r>
              <a:rPr lang="pl-PL"/>
              <a:t>Kliknij, aby edytować treść. </a:t>
            </a:r>
          </a:p>
          <a:p>
            <a:pPr lvl="0"/>
            <a:r>
              <a:rPr lang="pl-PL" err="1"/>
              <a:t>Lorem</a:t>
            </a:r>
            <a:r>
              <a:rPr lang="pl-PL"/>
              <a:t> </a:t>
            </a:r>
            <a:r>
              <a:rPr lang="pl-PL" err="1"/>
              <a:t>ipsum</a:t>
            </a:r>
            <a:r>
              <a:rPr lang="pl-PL"/>
              <a:t> </a:t>
            </a:r>
            <a:r>
              <a:rPr lang="pl-PL" err="1"/>
              <a:t>dolor</a:t>
            </a:r>
            <a:r>
              <a:rPr lang="pl-PL"/>
              <a:t> sit </a:t>
            </a:r>
            <a:r>
              <a:rPr lang="pl-PL" err="1"/>
              <a:t>amet</a:t>
            </a:r>
            <a:r>
              <a:rPr lang="pl-PL"/>
              <a:t>, </a:t>
            </a:r>
            <a:r>
              <a:rPr lang="pl-PL" err="1"/>
              <a:t>consectetur</a:t>
            </a:r>
            <a:r>
              <a:rPr lang="pl-PL"/>
              <a:t> </a:t>
            </a:r>
            <a:r>
              <a:rPr lang="pl-PL" err="1"/>
              <a:t>adipiscing</a:t>
            </a:r>
            <a:r>
              <a:rPr lang="pl-PL"/>
              <a:t> elit, </a:t>
            </a:r>
          </a:p>
          <a:p>
            <a:pPr lvl="0"/>
            <a:r>
              <a:rPr lang="pl-PL" err="1"/>
              <a:t>Sed</a:t>
            </a:r>
            <a:r>
              <a:rPr lang="pl-PL"/>
              <a:t> do </a:t>
            </a:r>
            <a:r>
              <a:rPr lang="pl-PL" err="1"/>
              <a:t>eiusmod</a:t>
            </a:r>
            <a:r>
              <a:rPr lang="pl-PL"/>
              <a:t> </a:t>
            </a:r>
            <a:r>
              <a:rPr lang="pl-PL" err="1"/>
              <a:t>tempor</a:t>
            </a:r>
            <a:r>
              <a:rPr lang="pl-PL"/>
              <a:t> </a:t>
            </a:r>
            <a:r>
              <a:rPr lang="pl-PL" err="1"/>
              <a:t>incididunt</a:t>
            </a:r>
            <a:r>
              <a:rPr lang="pl-PL"/>
              <a:t> </a:t>
            </a:r>
            <a:r>
              <a:rPr lang="pl-PL" err="1"/>
              <a:t>ut</a:t>
            </a:r>
            <a:r>
              <a:rPr lang="pl-PL"/>
              <a:t> </a:t>
            </a:r>
            <a:r>
              <a:rPr lang="pl-PL" err="1"/>
              <a:t>labore</a:t>
            </a:r>
            <a:r>
              <a:rPr lang="pl-PL"/>
              <a:t> et </a:t>
            </a:r>
            <a:r>
              <a:rPr lang="pl-PL" err="1"/>
              <a:t>dolore</a:t>
            </a:r>
            <a:r>
              <a:rPr lang="pl-PL"/>
              <a:t> </a:t>
            </a:r>
            <a:r>
              <a:rPr lang="pl-PL" err="1"/>
              <a:t>magna</a:t>
            </a:r>
            <a:r>
              <a:rPr lang="pl-PL"/>
              <a:t> </a:t>
            </a:r>
            <a:r>
              <a:rPr lang="pl-PL" err="1"/>
              <a:t>aliqua</a:t>
            </a:r>
            <a:r>
              <a:rPr lang="pl-PL"/>
              <a:t>. </a:t>
            </a:r>
            <a:r>
              <a:rPr lang="pl-PL" err="1"/>
              <a:t>Ut</a:t>
            </a:r>
            <a:r>
              <a:rPr lang="pl-PL"/>
              <a:t> </a:t>
            </a:r>
            <a:r>
              <a:rPr lang="pl-PL" err="1"/>
              <a:t>enim</a:t>
            </a:r>
            <a:r>
              <a:rPr lang="pl-PL"/>
              <a:t> ad </a:t>
            </a:r>
            <a:r>
              <a:rPr lang="pl-PL" err="1"/>
              <a:t>minim</a:t>
            </a:r>
            <a:r>
              <a:rPr lang="pl-PL"/>
              <a:t> </a:t>
            </a:r>
            <a:r>
              <a:rPr lang="pl-PL" err="1"/>
              <a:t>veniam</a:t>
            </a:r>
            <a:r>
              <a:rPr lang="pl-PL"/>
              <a:t>, </a:t>
            </a:r>
            <a:r>
              <a:rPr lang="pl-PL" err="1"/>
              <a:t>quis</a:t>
            </a:r>
            <a:r>
              <a:rPr lang="pl-PL"/>
              <a:t> </a:t>
            </a:r>
            <a:r>
              <a:rPr lang="pl-PL" err="1"/>
              <a:t>nostrud</a:t>
            </a:r>
            <a:r>
              <a:rPr lang="pl-PL"/>
              <a:t> </a:t>
            </a:r>
          </a:p>
          <a:p>
            <a:pPr lvl="0"/>
            <a:r>
              <a:rPr lang="pl-PL" err="1"/>
              <a:t>Exercitation</a:t>
            </a:r>
            <a:r>
              <a:rPr lang="pl-PL"/>
              <a:t> </a:t>
            </a:r>
            <a:r>
              <a:rPr lang="pl-PL" err="1"/>
              <a:t>ullamco</a:t>
            </a:r>
            <a:r>
              <a:rPr lang="pl-PL"/>
              <a:t> </a:t>
            </a:r>
            <a:r>
              <a:rPr lang="pl-PL" err="1"/>
              <a:t>laboris</a:t>
            </a:r>
            <a:r>
              <a:rPr lang="pl-PL"/>
              <a:t> </a:t>
            </a:r>
            <a:r>
              <a:rPr lang="pl-PL" err="1"/>
              <a:t>nisi</a:t>
            </a:r>
            <a:r>
              <a:rPr lang="pl-PL"/>
              <a:t> </a:t>
            </a:r>
            <a:r>
              <a:rPr lang="pl-PL" err="1"/>
              <a:t>ut</a:t>
            </a:r>
            <a:r>
              <a:rPr lang="pl-PL"/>
              <a:t> </a:t>
            </a:r>
            <a:r>
              <a:rPr lang="pl-PL" err="1"/>
              <a:t>aliquip</a:t>
            </a:r>
            <a:r>
              <a:rPr lang="pl-PL"/>
              <a:t> ex </a:t>
            </a:r>
            <a:r>
              <a:rPr lang="pl-PL" err="1"/>
              <a:t>ea</a:t>
            </a:r>
            <a:r>
              <a:rPr lang="pl-PL"/>
              <a:t> </a:t>
            </a:r>
            <a:r>
              <a:rPr lang="pl-PL" err="1"/>
              <a:t>commodo</a:t>
            </a:r>
            <a:r>
              <a:rPr lang="pl-PL"/>
              <a:t> </a:t>
            </a:r>
            <a:r>
              <a:rPr lang="pl-PL" err="1"/>
              <a:t>consequat</a:t>
            </a:r>
            <a:r>
              <a:rPr lang="pl-PL"/>
              <a:t>. </a:t>
            </a:r>
            <a:r>
              <a:rPr lang="pl-PL" err="1"/>
              <a:t>Duis</a:t>
            </a:r>
            <a:r>
              <a:rPr lang="pl-PL"/>
              <a:t> </a:t>
            </a:r>
            <a:r>
              <a:rPr lang="pl-PL" err="1"/>
              <a:t>aute</a:t>
            </a:r>
            <a:r>
              <a:rPr lang="pl-PL"/>
              <a:t> </a:t>
            </a:r>
            <a:r>
              <a:rPr lang="pl-PL" err="1"/>
              <a:t>irure</a:t>
            </a:r>
            <a:r>
              <a:rPr lang="pl-PL"/>
              <a:t> </a:t>
            </a:r>
            <a:r>
              <a:rPr lang="pl-PL" err="1"/>
              <a:t>dolor</a:t>
            </a:r>
            <a:r>
              <a:rPr lang="pl-PL"/>
              <a:t> in </a:t>
            </a:r>
            <a:r>
              <a:rPr lang="pl-PL" err="1"/>
              <a:t>reprehenderit</a:t>
            </a:r>
            <a:r>
              <a:rPr lang="pl-PL"/>
              <a:t> in </a:t>
            </a:r>
            <a:r>
              <a:rPr lang="pl-PL" err="1"/>
              <a:t>voluptate</a:t>
            </a:r>
            <a:r>
              <a:rPr lang="pl-PL"/>
              <a:t> </a:t>
            </a:r>
            <a:r>
              <a:rPr lang="pl-PL" err="1"/>
              <a:t>velit</a:t>
            </a:r>
            <a:r>
              <a:rPr lang="pl-PL"/>
              <a:t> </a:t>
            </a:r>
            <a:r>
              <a:rPr lang="pl-PL" err="1"/>
              <a:t>esse</a:t>
            </a:r>
            <a:r>
              <a:rPr lang="pl-PL"/>
              <a:t> </a:t>
            </a:r>
            <a:r>
              <a:rPr lang="pl-PL" err="1"/>
              <a:t>cillum</a:t>
            </a:r>
            <a:endParaRPr lang="pl-PL"/>
          </a:p>
          <a:p>
            <a:pPr lvl="0"/>
            <a:r>
              <a:rPr lang="pl-PL" err="1"/>
              <a:t>Dolore</a:t>
            </a:r>
            <a:r>
              <a:rPr lang="pl-PL"/>
              <a:t> </a:t>
            </a:r>
            <a:r>
              <a:rPr lang="pl-PL" err="1"/>
              <a:t>eu</a:t>
            </a:r>
            <a:r>
              <a:rPr lang="pl-PL"/>
              <a:t> </a:t>
            </a:r>
            <a:r>
              <a:rPr lang="pl-PL" err="1"/>
              <a:t>fugiat</a:t>
            </a:r>
            <a:r>
              <a:rPr lang="pl-PL"/>
              <a:t> </a:t>
            </a:r>
            <a:r>
              <a:rPr lang="pl-PL" err="1"/>
              <a:t>nulla</a:t>
            </a:r>
            <a:r>
              <a:rPr lang="pl-PL"/>
              <a:t> </a:t>
            </a:r>
            <a:r>
              <a:rPr lang="pl-PL" err="1"/>
              <a:t>pariatur</a:t>
            </a:r>
            <a:r>
              <a:rPr lang="pl-PL"/>
              <a:t>. </a:t>
            </a:r>
          </a:p>
        </p:txBody>
      </p:sp>
      <p:pic>
        <p:nvPicPr>
          <p:cNvPr id="6" name="Obraz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8" name="Obraz 7">
            <a:extLst>
              <a:ext uri="{FF2B5EF4-FFF2-40B4-BE49-F238E27FC236}">
                <a16:creationId xmlns:a16="http://schemas.microsoft.com/office/drawing/2014/main" id="{8583F7A4-8B87-654B-A5B9-5C45831F3ED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
        <p:nvSpPr>
          <p:cNvPr id="7" name="Prostokąt 6">
            <a:extLst>
              <a:ext uri="{FF2B5EF4-FFF2-40B4-BE49-F238E27FC236}">
                <a16:creationId xmlns:a16="http://schemas.microsoft.com/office/drawing/2014/main" id="{8B01609E-529E-474C-AF4A-CF93B51986FB}"/>
              </a:ext>
            </a:extLst>
          </p:cNvPr>
          <p:cNvSpPr/>
          <p:nvPr/>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pic>
        <p:nvPicPr>
          <p:cNvPr id="9" name="Obraz 8">
            <a:extLst>
              <a:ext uri="{FF2B5EF4-FFF2-40B4-BE49-F238E27FC236}">
                <a16:creationId xmlns:a16="http://schemas.microsoft.com/office/drawing/2014/main" id="{F6E598E2-BAA3-FD47-A124-53F25281CA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10" name="Obraz 9">
            <a:extLst>
              <a:ext uri="{FF2B5EF4-FFF2-40B4-BE49-F238E27FC236}">
                <a16:creationId xmlns:a16="http://schemas.microsoft.com/office/drawing/2014/main" id="{6DF40341-0985-B54D-B51A-8896605995A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39618932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kst numerowany po prawej">
    <p:spTree>
      <p:nvGrpSpPr>
        <p:cNvPr id="1" name=""/>
        <p:cNvGrpSpPr/>
        <p:nvPr/>
      </p:nvGrpSpPr>
      <p:grpSpPr>
        <a:xfrm>
          <a:off x="0" y="0"/>
          <a:ext cx="0" cy="0"/>
          <a:chOff x="0" y="0"/>
          <a:chExt cx="0" cy="0"/>
        </a:xfrm>
      </p:grpSpPr>
      <p:sp>
        <p:nvSpPr>
          <p:cNvPr id="8" name="Prostokąt 7"/>
          <p:cNvSpPr/>
          <p:nvPr/>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10" name="Symbol zastępczy zawartości 14"/>
          <p:cNvSpPr>
            <a:spLocks noGrp="1"/>
          </p:cNvSpPr>
          <p:nvPr>
            <p:ph sz="quarter" idx="10" hasCustomPrompt="1"/>
          </p:nvPr>
        </p:nvSpPr>
        <p:spPr>
          <a:xfrm>
            <a:off x="6849316" y="761810"/>
            <a:ext cx="4386262" cy="654050"/>
          </a:xfrm>
          <a:prstGeom prst="rect">
            <a:avLst/>
          </a:prstGeom>
        </p:spPr>
        <p:txBody>
          <a:bodyPr/>
          <a:lstStyle>
            <a:lvl1pPr marL="0" indent="0" algn="l">
              <a:buNone/>
              <a:defRPr sz="3600">
                <a:latin typeface="+mn-lt"/>
              </a:defRPr>
            </a:lvl1pPr>
            <a:lvl2pPr marL="457200" indent="0" algn="l">
              <a:buNone/>
              <a:defRPr sz="3600">
                <a:latin typeface="+mj-lt"/>
              </a:defRPr>
            </a:lvl2pPr>
            <a:lvl3pPr marL="914400" indent="0" algn="l">
              <a:buNone/>
              <a:defRPr sz="3600">
                <a:latin typeface="+mj-lt"/>
              </a:defRPr>
            </a:lvl3pPr>
            <a:lvl4pPr marL="1371600" indent="0" algn="l">
              <a:buNone/>
              <a:defRPr sz="3600">
                <a:latin typeface="+mj-lt"/>
              </a:defRPr>
            </a:lvl4pPr>
            <a:lvl5pPr marL="1828800" indent="0" algn="l">
              <a:buNone/>
              <a:defRPr sz="3600">
                <a:latin typeface="+mj-lt"/>
              </a:defRPr>
            </a:lvl5pPr>
          </a:lstStyle>
          <a:p>
            <a:pPr lvl="0"/>
            <a:r>
              <a:rPr lang="pl-PL"/>
              <a:t>Edytuj nagłówek</a:t>
            </a:r>
          </a:p>
        </p:txBody>
      </p:sp>
      <p:sp>
        <p:nvSpPr>
          <p:cNvPr id="11" name="Symbol zastępczy zawartości 16"/>
          <p:cNvSpPr>
            <a:spLocks noGrp="1"/>
          </p:cNvSpPr>
          <p:nvPr>
            <p:ph sz="quarter" idx="11" hasCustomPrompt="1"/>
          </p:nvPr>
        </p:nvSpPr>
        <p:spPr>
          <a:xfrm>
            <a:off x="6850063" y="1641290"/>
            <a:ext cx="4524375" cy="3414713"/>
          </a:xfrm>
          <a:prstGeom prst="rect">
            <a:avLst/>
          </a:prstGeom>
        </p:spPr>
        <p:txBody>
          <a:bodyPr/>
          <a:lstStyle>
            <a:lvl1pPr marL="342900" indent="-342900" algn="l">
              <a:buFont typeface="+mj-lt"/>
              <a:buAutoNum type="arabicPeriod"/>
              <a:defRPr sz="1800"/>
            </a:lvl1pPr>
            <a:lvl2pPr marL="457200" indent="0" algn="l">
              <a:buNone/>
              <a:defRPr sz="1800"/>
            </a:lvl2pPr>
            <a:lvl3pPr marL="914400" indent="0" algn="l">
              <a:buNone/>
              <a:defRPr sz="1800"/>
            </a:lvl3pPr>
            <a:lvl4pPr marL="1371600" indent="0" algn="l">
              <a:buNone/>
              <a:defRPr sz="1800"/>
            </a:lvl4pPr>
            <a:lvl5pPr marL="1828800" indent="0" algn="l">
              <a:buNone/>
              <a:defRPr sz="1800"/>
            </a:lvl5pPr>
          </a:lstStyle>
          <a:p>
            <a:pPr lvl="0"/>
            <a:r>
              <a:rPr lang="pl-PL"/>
              <a:t>Kliknij, aby edytować treść. </a:t>
            </a:r>
          </a:p>
          <a:p>
            <a:pPr lvl="0"/>
            <a:r>
              <a:rPr lang="pl-PL" err="1"/>
              <a:t>Lorem</a:t>
            </a:r>
            <a:r>
              <a:rPr lang="pl-PL"/>
              <a:t> </a:t>
            </a:r>
            <a:r>
              <a:rPr lang="pl-PL" err="1"/>
              <a:t>ipsum</a:t>
            </a:r>
            <a:r>
              <a:rPr lang="pl-PL"/>
              <a:t> </a:t>
            </a:r>
            <a:r>
              <a:rPr lang="pl-PL" err="1"/>
              <a:t>dolor</a:t>
            </a:r>
            <a:r>
              <a:rPr lang="pl-PL"/>
              <a:t> sit </a:t>
            </a:r>
            <a:r>
              <a:rPr lang="pl-PL" err="1"/>
              <a:t>amet</a:t>
            </a:r>
            <a:r>
              <a:rPr lang="pl-PL"/>
              <a:t>, </a:t>
            </a:r>
            <a:r>
              <a:rPr lang="pl-PL" err="1"/>
              <a:t>consectetur</a:t>
            </a:r>
            <a:r>
              <a:rPr lang="pl-PL"/>
              <a:t> </a:t>
            </a:r>
            <a:r>
              <a:rPr lang="pl-PL" err="1"/>
              <a:t>adipiscing</a:t>
            </a:r>
            <a:r>
              <a:rPr lang="pl-PL"/>
              <a:t> elit, </a:t>
            </a:r>
          </a:p>
          <a:p>
            <a:pPr lvl="0"/>
            <a:r>
              <a:rPr lang="pl-PL" err="1"/>
              <a:t>Sed</a:t>
            </a:r>
            <a:r>
              <a:rPr lang="pl-PL"/>
              <a:t> do </a:t>
            </a:r>
            <a:r>
              <a:rPr lang="pl-PL" err="1"/>
              <a:t>eiusmod</a:t>
            </a:r>
            <a:r>
              <a:rPr lang="pl-PL"/>
              <a:t> </a:t>
            </a:r>
            <a:r>
              <a:rPr lang="pl-PL" err="1"/>
              <a:t>tempor</a:t>
            </a:r>
            <a:r>
              <a:rPr lang="pl-PL"/>
              <a:t> </a:t>
            </a:r>
            <a:r>
              <a:rPr lang="pl-PL" err="1"/>
              <a:t>incididunt</a:t>
            </a:r>
            <a:r>
              <a:rPr lang="pl-PL"/>
              <a:t> </a:t>
            </a:r>
            <a:r>
              <a:rPr lang="pl-PL" err="1"/>
              <a:t>ut</a:t>
            </a:r>
            <a:r>
              <a:rPr lang="pl-PL"/>
              <a:t> </a:t>
            </a:r>
            <a:r>
              <a:rPr lang="pl-PL" err="1"/>
              <a:t>labore</a:t>
            </a:r>
            <a:r>
              <a:rPr lang="pl-PL"/>
              <a:t> et </a:t>
            </a:r>
            <a:r>
              <a:rPr lang="pl-PL" err="1"/>
              <a:t>dolore</a:t>
            </a:r>
            <a:r>
              <a:rPr lang="pl-PL"/>
              <a:t> </a:t>
            </a:r>
            <a:r>
              <a:rPr lang="pl-PL" err="1"/>
              <a:t>magna</a:t>
            </a:r>
            <a:r>
              <a:rPr lang="pl-PL"/>
              <a:t> </a:t>
            </a:r>
            <a:r>
              <a:rPr lang="pl-PL" err="1"/>
              <a:t>aliqua</a:t>
            </a:r>
            <a:r>
              <a:rPr lang="pl-PL"/>
              <a:t>. </a:t>
            </a:r>
            <a:r>
              <a:rPr lang="pl-PL" err="1"/>
              <a:t>Ut</a:t>
            </a:r>
            <a:r>
              <a:rPr lang="pl-PL"/>
              <a:t> </a:t>
            </a:r>
            <a:r>
              <a:rPr lang="pl-PL" err="1"/>
              <a:t>enim</a:t>
            </a:r>
            <a:r>
              <a:rPr lang="pl-PL"/>
              <a:t> ad </a:t>
            </a:r>
            <a:r>
              <a:rPr lang="pl-PL" err="1"/>
              <a:t>minim</a:t>
            </a:r>
            <a:r>
              <a:rPr lang="pl-PL"/>
              <a:t> </a:t>
            </a:r>
            <a:r>
              <a:rPr lang="pl-PL" err="1"/>
              <a:t>veniam</a:t>
            </a:r>
            <a:r>
              <a:rPr lang="pl-PL"/>
              <a:t>, </a:t>
            </a:r>
            <a:r>
              <a:rPr lang="pl-PL" err="1"/>
              <a:t>quis</a:t>
            </a:r>
            <a:r>
              <a:rPr lang="pl-PL"/>
              <a:t> </a:t>
            </a:r>
            <a:r>
              <a:rPr lang="pl-PL" err="1"/>
              <a:t>nostrud</a:t>
            </a:r>
            <a:r>
              <a:rPr lang="pl-PL"/>
              <a:t> </a:t>
            </a:r>
          </a:p>
          <a:p>
            <a:pPr lvl="0"/>
            <a:r>
              <a:rPr lang="pl-PL" err="1"/>
              <a:t>Exercitation</a:t>
            </a:r>
            <a:r>
              <a:rPr lang="pl-PL"/>
              <a:t> </a:t>
            </a:r>
            <a:r>
              <a:rPr lang="pl-PL" err="1"/>
              <a:t>ullamco</a:t>
            </a:r>
            <a:r>
              <a:rPr lang="pl-PL"/>
              <a:t> </a:t>
            </a:r>
            <a:r>
              <a:rPr lang="pl-PL" err="1"/>
              <a:t>laboris</a:t>
            </a:r>
            <a:r>
              <a:rPr lang="pl-PL"/>
              <a:t> </a:t>
            </a:r>
            <a:r>
              <a:rPr lang="pl-PL" err="1"/>
              <a:t>nisi</a:t>
            </a:r>
            <a:r>
              <a:rPr lang="pl-PL"/>
              <a:t> </a:t>
            </a:r>
            <a:r>
              <a:rPr lang="pl-PL" err="1"/>
              <a:t>ut</a:t>
            </a:r>
            <a:r>
              <a:rPr lang="pl-PL"/>
              <a:t> </a:t>
            </a:r>
            <a:r>
              <a:rPr lang="pl-PL" err="1"/>
              <a:t>aliquip</a:t>
            </a:r>
            <a:r>
              <a:rPr lang="pl-PL"/>
              <a:t> ex </a:t>
            </a:r>
            <a:r>
              <a:rPr lang="pl-PL" err="1"/>
              <a:t>ea</a:t>
            </a:r>
            <a:r>
              <a:rPr lang="pl-PL"/>
              <a:t> </a:t>
            </a:r>
            <a:r>
              <a:rPr lang="pl-PL" err="1"/>
              <a:t>commodo</a:t>
            </a:r>
            <a:r>
              <a:rPr lang="pl-PL"/>
              <a:t> </a:t>
            </a:r>
            <a:r>
              <a:rPr lang="pl-PL" err="1"/>
              <a:t>consequat</a:t>
            </a:r>
            <a:r>
              <a:rPr lang="pl-PL"/>
              <a:t>. </a:t>
            </a:r>
            <a:r>
              <a:rPr lang="pl-PL" err="1"/>
              <a:t>Duis</a:t>
            </a:r>
            <a:r>
              <a:rPr lang="pl-PL"/>
              <a:t> </a:t>
            </a:r>
            <a:r>
              <a:rPr lang="pl-PL" err="1"/>
              <a:t>aute</a:t>
            </a:r>
            <a:r>
              <a:rPr lang="pl-PL"/>
              <a:t> </a:t>
            </a:r>
            <a:r>
              <a:rPr lang="pl-PL" err="1"/>
              <a:t>irure</a:t>
            </a:r>
            <a:r>
              <a:rPr lang="pl-PL"/>
              <a:t> </a:t>
            </a:r>
            <a:r>
              <a:rPr lang="pl-PL" err="1"/>
              <a:t>dolor</a:t>
            </a:r>
            <a:r>
              <a:rPr lang="pl-PL"/>
              <a:t> in </a:t>
            </a:r>
            <a:r>
              <a:rPr lang="pl-PL" err="1"/>
              <a:t>reprehenderit</a:t>
            </a:r>
            <a:r>
              <a:rPr lang="pl-PL"/>
              <a:t> in </a:t>
            </a:r>
            <a:r>
              <a:rPr lang="pl-PL" err="1"/>
              <a:t>voluptate</a:t>
            </a:r>
            <a:r>
              <a:rPr lang="pl-PL"/>
              <a:t> </a:t>
            </a:r>
            <a:r>
              <a:rPr lang="pl-PL" err="1"/>
              <a:t>velit</a:t>
            </a:r>
            <a:r>
              <a:rPr lang="pl-PL"/>
              <a:t> </a:t>
            </a:r>
            <a:r>
              <a:rPr lang="pl-PL" err="1"/>
              <a:t>esse</a:t>
            </a:r>
            <a:r>
              <a:rPr lang="pl-PL"/>
              <a:t> </a:t>
            </a:r>
            <a:r>
              <a:rPr lang="pl-PL" err="1"/>
              <a:t>cillum</a:t>
            </a:r>
            <a:endParaRPr lang="pl-PL"/>
          </a:p>
          <a:p>
            <a:pPr lvl="0"/>
            <a:r>
              <a:rPr lang="pl-PL" err="1"/>
              <a:t>Dolore</a:t>
            </a:r>
            <a:r>
              <a:rPr lang="pl-PL"/>
              <a:t> </a:t>
            </a:r>
            <a:r>
              <a:rPr lang="pl-PL" err="1"/>
              <a:t>eu</a:t>
            </a:r>
            <a:r>
              <a:rPr lang="pl-PL"/>
              <a:t> </a:t>
            </a:r>
            <a:r>
              <a:rPr lang="pl-PL" err="1"/>
              <a:t>fugiat</a:t>
            </a:r>
            <a:r>
              <a:rPr lang="pl-PL"/>
              <a:t> </a:t>
            </a:r>
            <a:r>
              <a:rPr lang="pl-PL" err="1"/>
              <a:t>nulla</a:t>
            </a:r>
            <a:r>
              <a:rPr lang="pl-PL"/>
              <a:t> </a:t>
            </a:r>
            <a:r>
              <a:rPr lang="pl-PL" err="1"/>
              <a:t>pariatur</a:t>
            </a:r>
            <a:r>
              <a:rPr lang="pl-PL"/>
              <a:t>. </a:t>
            </a:r>
          </a:p>
        </p:txBody>
      </p:sp>
      <p:pic>
        <p:nvPicPr>
          <p:cNvPr id="6" name="Obraz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9" name="Obraz 8">
            <a:extLst>
              <a:ext uri="{FF2B5EF4-FFF2-40B4-BE49-F238E27FC236}">
                <a16:creationId xmlns:a16="http://schemas.microsoft.com/office/drawing/2014/main" id="{6F7FD46F-7546-6944-87F5-4D5A5E26F09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
        <p:nvSpPr>
          <p:cNvPr id="7" name="Prostokąt 6">
            <a:extLst>
              <a:ext uri="{FF2B5EF4-FFF2-40B4-BE49-F238E27FC236}">
                <a16:creationId xmlns:a16="http://schemas.microsoft.com/office/drawing/2014/main" id="{19F150D4-4B89-1943-92D1-9A019DFCFECF}"/>
              </a:ext>
            </a:extLst>
          </p:cNvPr>
          <p:cNvSpPr/>
          <p:nvPr/>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pic>
        <p:nvPicPr>
          <p:cNvPr id="12" name="Obraz 11">
            <a:extLst>
              <a:ext uri="{FF2B5EF4-FFF2-40B4-BE49-F238E27FC236}">
                <a16:creationId xmlns:a16="http://schemas.microsoft.com/office/drawing/2014/main" id="{155E3AC3-9E9B-CE4A-857F-F7D4882C98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13" name="Obraz 12">
            <a:extLst>
              <a:ext uri="{FF2B5EF4-FFF2-40B4-BE49-F238E27FC236}">
                <a16:creationId xmlns:a16="http://schemas.microsoft.com/office/drawing/2014/main" id="{F27F59C7-BB51-3842-A5AD-CAAE38E1CB2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17281538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ekst na dole">
    <p:spTree>
      <p:nvGrpSpPr>
        <p:cNvPr id="1" name=""/>
        <p:cNvGrpSpPr/>
        <p:nvPr/>
      </p:nvGrpSpPr>
      <p:grpSpPr>
        <a:xfrm>
          <a:off x="0" y="0"/>
          <a:ext cx="0" cy="0"/>
          <a:chOff x="0" y="0"/>
          <a:chExt cx="0" cy="0"/>
        </a:xfrm>
      </p:grpSpPr>
      <p:sp>
        <p:nvSpPr>
          <p:cNvPr id="11" name="Prostokąt 10"/>
          <p:cNvSpPr/>
          <p:nvPr/>
        </p:nvSpPr>
        <p:spPr>
          <a:xfrm>
            <a:off x="0" y="0"/>
            <a:ext cx="12192000" cy="3468914"/>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16" name="Symbol zastępczy zawartości 15"/>
          <p:cNvSpPr>
            <a:spLocks noGrp="1"/>
          </p:cNvSpPr>
          <p:nvPr>
            <p:ph sz="quarter" idx="10" hasCustomPrompt="1"/>
          </p:nvPr>
        </p:nvSpPr>
        <p:spPr>
          <a:xfrm>
            <a:off x="753035" y="4186145"/>
            <a:ext cx="9915525" cy="520326"/>
          </a:xfrm>
          <a:prstGeom prst="rect">
            <a:avLst/>
          </a:prstGeom>
        </p:spPr>
        <p:txBody>
          <a:bodyPr/>
          <a:lstStyle>
            <a:lvl1pPr marL="0" indent="0">
              <a:buNone/>
              <a:defRPr sz="3600" baseline="0">
                <a:latin typeface="+mn-lt"/>
              </a:defRPr>
            </a:lvl1pPr>
          </a:lstStyle>
          <a:p>
            <a:pPr lvl="0"/>
            <a:r>
              <a:rPr lang="pl-PL"/>
              <a:t>Edytuj nagłówek slajdu</a:t>
            </a:r>
          </a:p>
        </p:txBody>
      </p:sp>
      <p:sp>
        <p:nvSpPr>
          <p:cNvPr id="18" name="Symbol zastępczy zawartości 17"/>
          <p:cNvSpPr>
            <a:spLocks noGrp="1"/>
          </p:cNvSpPr>
          <p:nvPr>
            <p:ph sz="quarter" idx="11" hasCustomPrompt="1"/>
          </p:nvPr>
        </p:nvSpPr>
        <p:spPr>
          <a:xfrm>
            <a:off x="753316" y="4902382"/>
            <a:ext cx="9431337" cy="996950"/>
          </a:xfrm>
          <a:prstGeom prst="rect">
            <a:avLst/>
          </a:prstGeom>
        </p:spPr>
        <p:txBody>
          <a:bodyPr/>
          <a:lstStyle>
            <a:lvl1pPr marL="0" indent="0">
              <a:buNone/>
              <a:defRPr sz="1800"/>
            </a:lvl1pPr>
          </a:lstStyle>
          <a:p>
            <a:pPr lvl="0"/>
            <a:r>
              <a:rPr lang="pl-PL"/>
              <a:t>Kliknij aby edytować treść slajdu</a:t>
            </a:r>
          </a:p>
        </p:txBody>
      </p:sp>
      <p:pic>
        <p:nvPicPr>
          <p:cNvPr id="6" name="Obraz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8" name="Obraz 7">
            <a:extLst>
              <a:ext uri="{FF2B5EF4-FFF2-40B4-BE49-F238E27FC236}">
                <a16:creationId xmlns:a16="http://schemas.microsoft.com/office/drawing/2014/main" id="{63BAE526-2C10-DD4C-89A8-35EB4A30F7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
        <p:nvSpPr>
          <p:cNvPr id="7" name="Prostokąt 6">
            <a:extLst>
              <a:ext uri="{FF2B5EF4-FFF2-40B4-BE49-F238E27FC236}">
                <a16:creationId xmlns:a16="http://schemas.microsoft.com/office/drawing/2014/main" id="{C76FE964-7B4B-7E4D-867C-A20F0210B654}"/>
              </a:ext>
            </a:extLst>
          </p:cNvPr>
          <p:cNvSpPr/>
          <p:nvPr/>
        </p:nvSpPr>
        <p:spPr>
          <a:xfrm>
            <a:off x="0" y="0"/>
            <a:ext cx="12192000" cy="3468914"/>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pic>
        <p:nvPicPr>
          <p:cNvPr id="9" name="Obraz 8">
            <a:extLst>
              <a:ext uri="{FF2B5EF4-FFF2-40B4-BE49-F238E27FC236}">
                <a16:creationId xmlns:a16="http://schemas.microsoft.com/office/drawing/2014/main" id="{F62F9FE8-6282-6647-B81E-245EA784AA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10" name="Obraz 9">
            <a:extLst>
              <a:ext uri="{FF2B5EF4-FFF2-40B4-BE49-F238E27FC236}">
                <a16:creationId xmlns:a16="http://schemas.microsoft.com/office/drawing/2014/main" id="{BE044681-A22F-2D42-8E0B-152AEE0F12E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172086065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reść na całej stronie">
    <p:spTree>
      <p:nvGrpSpPr>
        <p:cNvPr id="1" name=""/>
        <p:cNvGrpSpPr/>
        <p:nvPr/>
      </p:nvGrpSpPr>
      <p:grpSpPr>
        <a:xfrm>
          <a:off x="0" y="0"/>
          <a:ext cx="0" cy="0"/>
          <a:chOff x="0" y="0"/>
          <a:chExt cx="0" cy="0"/>
        </a:xfrm>
      </p:grpSpPr>
      <p:sp>
        <p:nvSpPr>
          <p:cNvPr id="12" name="Symbol zastępczy zawartości 11"/>
          <p:cNvSpPr>
            <a:spLocks noGrp="1"/>
          </p:cNvSpPr>
          <p:nvPr>
            <p:ph sz="quarter" idx="10" hasCustomPrompt="1"/>
          </p:nvPr>
        </p:nvSpPr>
        <p:spPr>
          <a:xfrm>
            <a:off x="743978" y="761441"/>
            <a:ext cx="10721975" cy="583266"/>
          </a:xfrm>
          <a:prstGeom prst="rect">
            <a:avLst/>
          </a:prstGeom>
        </p:spPr>
        <p:txBody>
          <a:bodyPr/>
          <a:lstStyle>
            <a:lvl1pPr marL="0" indent="0">
              <a:buNone/>
              <a:defRPr sz="3600">
                <a:latin typeface="+mn-lt"/>
              </a:defRPr>
            </a:lvl1pPr>
          </a:lstStyle>
          <a:p>
            <a:pPr lvl="0"/>
            <a:r>
              <a:rPr lang="pl-PL"/>
              <a:t>Kliknij aby edytować tytuł slajdu</a:t>
            </a:r>
          </a:p>
        </p:txBody>
      </p:sp>
      <p:sp>
        <p:nvSpPr>
          <p:cNvPr id="13" name="Symbol zastępczy zawartości 11"/>
          <p:cNvSpPr>
            <a:spLocks noGrp="1"/>
          </p:cNvSpPr>
          <p:nvPr>
            <p:ph sz="quarter" idx="11" hasCustomPrompt="1"/>
          </p:nvPr>
        </p:nvSpPr>
        <p:spPr>
          <a:xfrm>
            <a:off x="752942" y="1639979"/>
            <a:ext cx="10721975" cy="3317503"/>
          </a:xfrm>
          <a:prstGeom prst="rect">
            <a:avLst/>
          </a:prstGeom>
        </p:spPr>
        <p:txBody>
          <a:bodyPr/>
          <a:lstStyle>
            <a:lvl1pPr marL="0" indent="0">
              <a:buNone/>
              <a:defRPr sz="1800">
                <a:latin typeface="+mn-lt"/>
              </a:defRPr>
            </a:lvl1pPr>
          </a:lstStyle>
          <a:p>
            <a:pPr lvl="0"/>
            <a:r>
              <a:rPr lang="pl-PL"/>
              <a:t>Kliknij aby edytować treść slajdu</a:t>
            </a:r>
          </a:p>
        </p:txBody>
      </p:sp>
      <p:pic>
        <p:nvPicPr>
          <p:cNvPr id="5" name="Obraz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7" name="Obraz 6">
            <a:extLst>
              <a:ext uri="{FF2B5EF4-FFF2-40B4-BE49-F238E27FC236}">
                <a16:creationId xmlns:a16="http://schemas.microsoft.com/office/drawing/2014/main" id="{6132E1F7-B06A-CC4A-BCB3-355DAF85BFC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pic>
        <p:nvPicPr>
          <p:cNvPr id="6" name="Obraz 5">
            <a:extLst>
              <a:ext uri="{FF2B5EF4-FFF2-40B4-BE49-F238E27FC236}">
                <a16:creationId xmlns:a16="http://schemas.microsoft.com/office/drawing/2014/main" id="{804179DB-2C35-224E-B2C7-3A2AF48482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8" name="Obraz 7">
            <a:extLst>
              <a:ext uri="{FF2B5EF4-FFF2-40B4-BE49-F238E27FC236}">
                <a16:creationId xmlns:a16="http://schemas.microsoft.com/office/drawing/2014/main" id="{EE0E3B90-9020-4C40-9A84-B4572B64319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315925977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reść w dwóch kolumnach">
    <p:spTree>
      <p:nvGrpSpPr>
        <p:cNvPr id="1" name=""/>
        <p:cNvGrpSpPr/>
        <p:nvPr/>
      </p:nvGrpSpPr>
      <p:grpSpPr>
        <a:xfrm>
          <a:off x="0" y="0"/>
          <a:ext cx="0" cy="0"/>
          <a:chOff x="0" y="0"/>
          <a:chExt cx="0" cy="0"/>
        </a:xfrm>
      </p:grpSpPr>
      <p:sp>
        <p:nvSpPr>
          <p:cNvPr id="12" name="Symbol zastępczy zawartości 11"/>
          <p:cNvSpPr>
            <a:spLocks noGrp="1"/>
          </p:cNvSpPr>
          <p:nvPr>
            <p:ph sz="quarter" idx="10" hasCustomPrompt="1"/>
          </p:nvPr>
        </p:nvSpPr>
        <p:spPr>
          <a:xfrm>
            <a:off x="743978" y="761441"/>
            <a:ext cx="10721975" cy="583266"/>
          </a:xfrm>
          <a:prstGeom prst="rect">
            <a:avLst/>
          </a:prstGeom>
        </p:spPr>
        <p:txBody>
          <a:bodyPr/>
          <a:lstStyle>
            <a:lvl1pPr marL="0" indent="0">
              <a:buNone/>
              <a:defRPr sz="3600">
                <a:latin typeface="+mn-lt"/>
              </a:defRPr>
            </a:lvl1pPr>
          </a:lstStyle>
          <a:p>
            <a:pPr lvl="0"/>
            <a:r>
              <a:rPr lang="pl-PL"/>
              <a:t>Kliknij aby edytować tytuł slajdu</a:t>
            </a:r>
          </a:p>
        </p:txBody>
      </p:sp>
      <p:sp>
        <p:nvSpPr>
          <p:cNvPr id="13" name="Symbol zastępczy zawartości 11"/>
          <p:cNvSpPr>
            <a:spLocks noGrp="1"/>
          </p:cNvSpPr>
          <p:nvPr>
            <p:ph sz="quarter" idx="11" hasCustomPrompt="1"/>
          </p:nvPr>
        </p:nvSpPr>
        <p:spPr>
          <a:xfrm>
            <a:off x="752942" y="1639979"/>
            <a:ext cx="4490697" cy="3317503"/>
          </a:xfrm>
          <a:prstGeom prst="rect">
            <a:avLst/>
          </a:prstGeom>
        </p:spPr>
        <p:txBody>
          <a:bodyPr/>
          <a:lstStyle>
            <a:lvl1pPr marL="0" indent="0">
              <a:buNone/>
              <a:defRPr sz="1800">
                <a:latin typeface="+mn-lt"/>
              </a:defRPr>
            </a:lvl1pPr>
          </a:lstStyle>
          <a:p>
            <a:pPr lvl="0"/>
            <a:r>
              <a:rPr lang="pl-PL"/>
              <a:t>Kliknij aby edytować treść slajdu</a:t>
            </a:r>
          </a:p>
        </p:txBody>
      </p:sp>
      <p:sp>
        <p:nvSpPr>
          <p:cNvPr id="7" name="Symbol zastępczy zawartości 11"/>
          <p:cNvSpPr>
            <a:spLocks noGrp="1"/>
          </p:cNvSpPr>
          <p:nvPr>
            <p:ph sz="quarter" idx="12" hasCustomPrompt="1"/>
          </p:nvPr>
        </p:nvSpPr>
        <p:spPr>
          <a:xfrm>
            <a:off x="6861969" y="1639978"/>
            <a:ext cx="4603984" cy="3317503"/>
          </a:xfrm>
          <a:prstGeom prst="rect">
            <a:avLst/>
          </a:prstGeom>
        </p:spPr>
        <p:txBody>
          <a:bodyPr/>
          <a:lstStyle>
            <a:lvl1pPr marL="0" indent="0">
              <a:buNone/>
              <a:defRPr sz="1800">
                <a:latin typeface="+mn-lt"/>
              </a:defRPr>
            </a:lvl1pPr>
          </a:lstStyle>
          <a:p>
            <a:pPr lvl="0"/>
            <a:r>
              <a:rPr lang="pl-PL"/>
              <a:t>Kliknij aby edytować treść slajdu</a:t>
            </a:r>
          </a:p>
        </p:txBody>
      </p:sp>
      <p:pic>
        <p:nvPicPr>
          <p:cNvPr id="6" name="Obraz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9" name="Obraz 8">
            <a:extLst>
              <a:ext uri="{FF2B5EF4-FFF2-40B4-BE49-F238E27FC236}">
                <a16:creationId xmlns:a16="http://schemas.microsoft.com/office/drawing/2014/main" id="{47E38AC2-5522-1D4C-A1AF-C057E8FCCE7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pic>
        <p:nvPicPr>
          <p:cNvPr id="8" name="Obraz 7">
            <a:extLst>
              <a:ext uri="{FF2B5EF4-FFF2-40B4-BE49-F238E27FC236}">
                <a16:creationId xmlns:a16="http://schemas.microsoft.com/office/drawing/2014/main" id="{D1D30B52-CE40-254F-8A99-B336413ED7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10" name="Obraz 9">
            <a:extLst>
              <a:ext uri="{FF2B5EF4-FFF2-40B4-BE49-F238E27FC236}">
                <a16:creationId xmlns:a16="http://schemas.microsoft.com/office/drawing/2014/main" id="{FFC8C220-ED58-8E44-97D2-9D8D713D710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121935388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9_Slajd końcowy">
    <p:spTree>
      <p:nvGrpSpPr>
        <p:cNvPr id="1" name=""/>
        <p:cNvGrpSpPr/>
        <p:nvPr/>
      </p:nvGrpSpPr>
      <p:grpSpPr>
        <a:xfrm>
          <a:off x="0" y="0"/>
          <a:ext cx="0" cy="0"/>
          <a:chOff x="0" y="0"/>
          <a:chExt cx="0" cy="0"/>
        </a:xfrm>
      </p:grpSpPr>
      <p:sp>
        <p:nvSpPr>
          <p:cNvPr id="6" name="pole tekstowe 5"/>
          <p:cNvSpPr txBox="1"/>
          <p:nvPr/>
        </p:nvSpPr>
        <p:spPr>
          <a:xfrm>
            <a:off x="3385615" y="1739076"/>
            <a:ext cx="5437707" cy="646331"/>
          </a:xfrm>
          <a:prstGeom prst="rect">
            <a:avLst/>
          </a:prstGeom>
          <a:noFill/>
        </p:spPr>
        <p:txBody>
          <a:bodyPr wrap="none" rtlCol="0">
            <a:spAutoFit/>
          </a:bodyPr>
          <a:lstStyle/>
          <a:p>
            <a:pPr algn="ctr"/>
            <a:r>
              <a:rPr lang="pl-PL" sz="3600">
                <a:solidFill>
                  <a:srgbClr val="000000"/>
                </a:solidFill>
                <a:ea typeface="Roboto" panose="02000000000000000000" pitchFamily="2" charset="0"/>
                <a:cs typeface="Roboto Light" panose="02000000000000000000" pitchFamily="2" charset="0"/>
              </a:rPr>
              <a:t>IT dla ludzi. Ludzie dla IT.</a:t>
            </a:r>
          </a:p>
        </p:txBody>
      </p:sp>
      <p:cxnSp>
        <p:nvCxnSpPr>
          <p:cNvPr id="7" name="Łącznik prosty 6"/>
          <p:cNvCxnSpPr/>
          <p:nvPr/>
        </p:nvCxnSpPr>
        <p:spPr>
          <a:xfrm>
            <a:off x="863600" y="3927989"/>
            <a:ext cx="4377267" cy="0"/>
          </a:xfrm>
          <a:prstGeom prst="line">
            <a:avLst/>
          </a:prstGeom>
          <a:ln>
            <a:solidFill>
              <a:schemeClr val="tx2"/>
            </a:solidFill>
          </a:ln>
        </p:spPr>
        <p:style>
          <a:lnRef idx="1">
            <a:schemeClr val="accent6"/>
          </a:lnRef>
          <a:fillRef idx="0">
            <a:schemeClr val="accent6"/>
          </a:fillRef>
          <a:effectRef idx="0">
            <a:schemeClr val="accent6"/>
          </a:effectRef>
          <a:fontRef idx="minor">
            <a:schemeClr val="tx1"/>
          </a:fontRef>
        </p:style>
      </p:cxnSp>
      <p:cxnSp>
        <p:nvCxnSpPr>
          <p:cNvPr id="8" name="Łącznik prosty 7"/>
          <p:cNvCxnSpPr/>
          <p:nvPr/>
        </p:nvCxnSpPr>
        <p:spPr>
          <a:xfrm>
            <a:off x="6959600" y="3927989"/>
            <a:ext cx="4377267" cy="0"/>
          </a:xfrm>
          <a:prstGeom prst="line">
            <a:avLst/>
          </a:prstGeom>
          <a:ln>
            <a:solidFill>
              <a:schemeClr val="tx2"/>
            </a:solidFill>
          </a:ln>
        </p:spPr>
        <p:style>
          <a:lnRef idx="1">
            <a:schemeClr val="accent6"/>
          </a:lnRef>
          <a:fillRef idx="0">
            <a:schemeClr val="accent6"/>
          </a:fillRef>
          <a:effectRef idx="0">
            <a:schemeClr val="accent6"/>
          </a:effectRef>
          <a:fontRef idx="minor">
            <a:schemeClr val="tx1"/>
          </a:fontRef>
        </p:style>
      </p:cxnSp>
      <p:cxnSp>
        <p:nvCxnSpPr>
          <p:cNvPr id="9" name="Łącznik prosty 8"/>
          <p:cNvCxnSpPr/>
          <p:nvPr/>
        </p:nvCxnSpPr>
        <p:spPr>
          <a:xfrm>
            <a:off x="863600" y="5996516"/>
            <a:ext cx="10473267" cy="0"/>
          </a:xfrm>
          <a:prstGeom prst="line">
            <a:avLst/>
          </a:prstGeom>
          <a:ln>
            <a:solidFill>
              <a:schemeClr val="tx2"/>
            </a:solidFill>
          </a:ln>
        </p:spPr>
        <p:style>
          <a:lnRef idx="1">
            <a:schemeClr val="accent6"/>
          </a:lnRef>
          <a:fillRef idx="0">
            <a:schemeClr val="accent6"/>
          </a:fillRef>
          <a:effectRef idx="0">
            <a:schemeClr val="accent6"/>
          </a:effectRef>
          <a:fontRef idx="minor">
            <a:schemeClr val="tx1"/>
          </a:fontRef>
        </p:style>
      </p:cxnSp>
      <p:pic>
        <p:nvPicPr>
          <p:cNvPr id="11" name="Obraz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57081" y="3680603"/>
            <a:ext cx="494771" cy="494771"/>
          </a:xfrm>
          <a:prstGeom prst="rect">
            <a:avLst/>
          </a:prstGeom>
        </p:spPr>
      </p:pic>
      <p:sp>
        <p:nvSpPr>
          <p:cNvPr id="12" name="pole tekstowe 11"/>
          <p:cNvSpPr txBox="1"/>
          <p:nvPr/>
        </p:nvSpPr>
        <p:spPr>
          <a:xfrm>
            <a:off x="1789641" y="4546600"/>
            <a:ext cx="2853267" cy="1015663"/>
          </a:xfrm>
          <a:prstGeom prst="rect">
            <a:avLst/>
          </a:prstGeom>
          <a:noFill/>
        </p:spPr>
        <p:txBody>
          <a:bodyPr wrap="square" rtlCol="0">
            <a:spAutoFit/>
          </a:bodyPr>
          <a:lstStyle/>
          <a:p>
            <a:pPr algn="ctr"/>
            <a:r>
              <a:rPr lang="pl-PL" sz="1200" err="1">
                <a:solidFill>
                  <a:srgbClr val="000000"/>
                </a:solidFill>
                <a:ea typeface="Roboto" panose="02000000000000000000" pitchFamily="2" charset="0"/>
                <a:cs typeface="Roboto Light" panose="02000000000000000000" pitchFamily="2" charset="0"/>
              </a:rPr>
              <a:t>Billennium</a:t>
            </a:r>
            <a:r>
              <a:rPr lang="pl-PL" sz="1200">
                <a:solidFill>
                  <a:srgbClr val="000000"/>
                </a:solidFill>
                <a:ea typeface="Roboto" panose="02000000000000000000" pitchFamily="2" charset="0"/>
                <a:cs typeface="Roboto Light" panose="02000000000000000000" pitchFamily="2" charset="0"/>
              </a:rPr>
              <a:t> Sp. z o.o.</a:t>
            </a:r>
          </a:p>
          <a:p>
            <a:pPr algn="ctr"/>
            <a:endParaRPr lang="pl-PL" sz="1200">
              <a:solidFill>
                <a:srgbClr val="000000"/>
              </a:solidFill>
              <a:ea typeface="Roboto" panose="02000000000000000000" pitchFamily="2" charset="0"/>
              <a:cs typeface="Roboto Light" panose="02000000000000000000" pitchFamily="2" charset="0"/>
            </a:endParaRPr>
          </a:p>
          <a:p>
            <a:pPr algn="ctr"/>
            <a:r>
              <a:rPr lang="pl-PL" sz="1200">
                <a:solidFill>
                  <a:srgbClr val="000000"/>
                </a:solidFill>
                <a:ea typeface="Roboto" panose="02000000000000000000" pitchFamily="2" charset="0"/>
                <a:cs typeface="Roboto Light" panose="02000000000000000000" pitchFamily="2" charset="0"/>
              </a:rPr>
              <a:t>ul. Mangalia 2a</a:t>
            </a:r>
          </a:p>
          <a:p>
            <a:pPr algn="ctr"/>
            <a:r>
              <a:rPr lang="pl-PL" sz="1200">
                <a:solidFill>
                  <a:srgbClr val="000000"/>
                </a:solidFill>
                <a:ea typeface="Roboto" panose="02000000000000000000" pitchFamily="2" charset="0"/>
                <a:cs typeface="Roboto Light" panose="02000000000000000000" pitchFamily="2" charset="0"/>
              </a:rPr>
              <a:t>02-758 Warszawa</a:t>
            </a:r>
          </a:p>
          <a:p>
            <a:pPr algn="ctr"/>
            <a:r>
              <a:rPr lang="pl-PL" sz="1200">
                <a:solidFill>
                  <a:srgbClr val="000000"/>
                </a:solidFill>
                <a:ea typeface="Roboto" panose="02000000000000000000" pitchFamily="2" charset="0"/>
                <a:cs typeface="Roboto Light" panose="02000000000000000000" pitchFamily="2" charset="0"/>
              </a:rPr>
              <a:t>Poland</a:t>
            </a:r>
          </a:p>
        </p:txBody>
      </p:sp>
      <p:sp>
        <p:nvSpPr>
          <p:cNvPr id="13" name="pole tekstowe 12"/>
          <p:cNvSpPr txBox="1"/>
          <p:nvPr/>
        </p:nvSpPr>
        <p:spPr>
          <a:xfrm>
            <a:off x="7549091" y="4638932"/>
            <a:ext cx="2853267" cy="830997"/>
          </a:xfrm>
          <a:prstGeom prst="rect">
            <a:avLst/>
          </a:prstGeom>
          <a:noFill/>
        </p:spPr>
        <p:txBody>
          <a:bodyPr wrap="square" rtlCol="0">
            <a:spAutoFit/>
          </a:bodyPr>
          <a:lstStyle/>
          <a:p>
            <a:pPr algn="ctr"/>
            <a:r>
              <a:rPr lang="pl-PL" sz="1200" err="1">
                <a:solidFill>
                  <a:srgbClr val="000000"/>
                </a:solidFill>
                <a:ea typeface="Roboto" panose="02000000000000000000" pitchFamily="2" charset="0"/>
                <a:cs typeface="Roboto Light" panose="02000000000000000000" pitchFamily="2" charset="0"/>
              </a:rPr>
              <a:t>www.billennium.com</a:t>
            </a:r>
            <a:endParaRPr lang="pl-PL" sz="1200">
              <a:solidFill>
                <a:srgbClr val="000000"/>
              </a:solidFill>
              <a:ea typeface="Roboto" panose="02000000000000000000" pitchFamily="2" charset="0"/>
              <a:cs typeface="Roboto Light" panose="02000000000000000000" pitchFamily="2" charset="0"/>
            </a:endParaRPr>
          </a:p>
          <a:p>
            <a:pPr algn="ctr"/>
            <a:endParaRPr lang="pl-PL" sz="1200">
              <a:solidFill>
                <a:srgbClr val="000000"/>
              </a:solidFill>
              <a:ea typeface="Roboto" panose="02000000000000000000" pitchFamily="2" charset="0"/>
              <a:cs typeface="Roboto Light" panose="02000000000000000000" pitchFamily="2" charset="0"/>
            </a:endParaRPr>
          </a:p>
          <a:p>
            <a:pPr algn="ctr"/>
            <a:r>
              <a:rPr lang="pl-PL" sz="1200">
                <a:solidFill>
                  <a:srgbClr val="000000"/>
                </a:solidFill>
                <a:ea typeface="Roboto" panose="02000000000000000000" pitchFamily="2" charset="0"/>
                <a:cs typeface="Roboto Light" panose="02000000000000000000" pitchFamily="2" charset="0"/>
              </a:rPr>
              <a:t>+48 22 844 15 00</a:t>
            </a:r>
          </a:p>
          <a:p>
            <a:pPr algn="ctr"/>
            <a:r>
              <a:rPr lang="pl-PL" sz="1200" err="1">
                <a:solidFill>
                  <a:srgbClr val="000000"/>
                </a:solidFill>
                <a:ea typeface="Roboto" panose="02000000000000000000" pitchFamily="2" charset="0"/>
                <a:cs typeface="Roboto Light" panose="02000000000000000000" pitchFamily="2" charset="0"/>
              </a:rPr>
              <a:t>info@billennium.com</a:t>
            </a:r>
            <a:endParaRPr lang="pl-PL" sz="1200">
              <a:solidFill>
                <a:srgbClr val="000000"/>
              </a:solidFill>
              <a:ea typeface="Roboto" panose="02000000000000000000" pitchFamily="2" charset="0"/>
              <a:cs typeface="Roboto Light" panose="02000000000000000000" pitchFamily="2" charset="0"/>
            </a:endParaRPr>
          </a:p>
        </p:txBody>
      </p:sp>
      <p:pic>
        <p:nvPicPr>
          <p:cNvPr id="3" name="Obraz 2">
            <a:extLst>
              <a:ext uri="{FF2B5EF4-FFF2-40B4-BE49-F238E27FC236}">
                <a16:creationId xmlns:a16="http://schemas.microsoft.com/office/drawing/2014/main" id="{0D54F840-D0FC-2340-BD1D-328C0AACC0F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585" t="23341" r="15518" b="7252"/>
          <a:stretch/>
        </p:blipFill>
        <p:spPr>
          <a:xfrm>
            <a:off x="5838990" y="3674454"/>
            <a:ext cx="586170" cy="668080"/>
          </a:xfrm>
          <a:prstGeom prst="rect">
            <a:avLst/>
          </a:prstGeom>
        </p:spPr>
      </p:pic>
      <p:sp>
        <p:nvSpPr>
          <p:cNvPr id="10" name="pole tekstowe 9">
            <a:extLst>
              <a:ext uri="{FF2B5EF4-FFF2-40B4-BE49-F238E27FC236}">
                <a16:creationId xmlns:a16="http://schemas.microsoft.com/office/drawing/2014/main" id="{867E1F39-3DB5-0C4B-9740-B0C46BA70CFA}"/>
              </a:ext>
            </a:extLst>
          </p:cNvPr>
          <p:cNvSpPr txBox="1"/>
          <p:nvPr/>
        </p:nvSpPr>
        <p:spPr>
          <a:xfrm>
            <a:off x="3385615" y="1739076"/>
            <a:ext cx="5437707" cy="646331"/>
          </a:xfrm>
          <a:prstGeom prst="rect">
            <a:avLst/>
          </a:prstGeom>
          <a:noFill/>
        </p:spPr>
        <p:txBody>
          <a:bodyPr wrap="none" rtlCol="0">
            <a:spAutoFit/>
          </a:bodyPr>
          <a:lstStyle/>
          <a:p>
            <a:pPr algn="ctr"/>
            <a:r>
              <a:rPr lang="pl-PL" sz="3600">
                <a:solidFill>
                  <a:srgbClr val="000000"/>
                </a:solidFill>
                <a:ea typeface="Roboto" panose="02000000000000000000" pitchFamily="2" charset="0"/>
                <a:cs typeface="Roboto Light" panose="02000000000000000000" pitchFamily="2" charset="0"/>
              </a:rPr>
              <a:t>IT dla ludzi. Ludzie dla IT.</a:t>
            </a:r>
          </a:p>
        </p:txBody>
      </p:sp>
      <p:cxnSp>
        <p:nvCxnSpPr>
          <p:cNvPr id="14" name="Łącznik prosty 13">
            <a:extLst>
              <a:ext uri="{FF2B5EF4-FFF2-40B4-BE49-F238E27FC236}">
                <a16:creationId xmlns:a16="http://schemas.microsoft.com/office/drawing/2014/main" id="{8FA21A33-CE97-1840-A2DF-FE90C3205343}"/>
              </a:ext>
            </a:extLst>
          </p:cNvPr>
          <p:cNvCxnSpPr/>
          <p:nvPr/>
        </p:nvCxnSpPr>
        <p:spPr>
          <a:xfrm>
            <a:off x="863600" y="3927989"/>
            <a:ext cx="4377267" cy="0"/>
          </a:xfrm>
          <a:prstGeom prst="line">
            <a:avLst/>
          </a:prstGeom>
          <a:ln>
            <a:solidFill>
              <a:schemeClr val="tx2"/>
            </a:solidFill>
          </a:ln>
        </p:spPr>
        <p:style>
          <a:lnRef idx="1">
            <a:schemeClr val="accent6"/>
          </a:lnRef>
          <a:fillRef idx="0">
            <a:schemeClr val="accent6"/>
          </a:fillRef>
          <a:effectRef idx="0">
            <a:schemeClr val="accent6"/>
          </a:effectRef>
          <a:fontRef idx="minor">
            <a:schemeClr val="tx1"/>
          </a:fontRef>
        </p:style>
      </p:cxnSp>
      <p:cxnSp>
        <p:nvCxnSpPr>
          <p:cNvPr id="15" name="Łącznik prosty 14">
            <a:extLst>
              <a:ext uri="{FF2B5EF4-FFF2-40B4-BE49-F238E27FC236}">
                <a16:creationId xmlns:a16="http://schemas.microsoft.com/office/drawing/2014/main" id="{F87D3372-7A89-F841-B099-CDB3A5C8DDD8}"/>
              </a:ext>
            </a:extLst>
          </p:cNvPr>
          <p:cNvCxnSpPr/>
          <p:nvPr/>
        </p:nvCxnSpPr>
        <p:spPr>
          <a:xfrm>
            <a:off x="6959600" y="3927989"/>
            <a:ext cx="4377267" cy="0"/>
          </a:xfrm>
          <a:prstGeom prst="line">
            <a:avLst/>
          </a:prstGeom>
          <a:ln>
            <a:solidFill>
              <a:schemeClr val="tx2"/>
            </a:solidFill>
          </a:ln>
        </p:spPr>
        <p:style>
          <a:lnRef idx="1">
            <a:schemeClr val="accent6"/>
          </a:lnRef>
          <a:fillRef idx="0">
            <a:schemeClr val="accent6"/>
          </a:fillRef>
          <a:effectRef idx="0">
            <a:schemeClr val="accent6"/>
          </a:effectRef>
          <a:fontRef idx="minor">
            <a:schemeClr val="tx1"/>
          </a:fontRef>
        </p:style>
      </p:cxnSp>
      <p:cxnSp>
        <p:nvCxnSpPr>
          <p:cNvPr id="16" name="Łącznik prosty 15">
            <a:extLst>
              <a:ext uri="{FF2B5EF4-FFF2-40B4-BE49-F238E27FC236}">
                <a16:creationId xmlns:a16="http://schemas.microsoft.com/office/drawing/2014/main" id="{71112D32-B509-1D46-A5B4-C598262B10D9}"/>
              </a:ext>
            </a:extLst>
          </p:cNvPr>
          <p:cNvCxnSpPr/>
          <p:nvPr/>
        </p:nvCxnSpPr>
        <p:spPr>
          <a:xfrm>
            <a:off x="863600" y="5996516"/>
            <a:ext cx="10473267" cy="0"/>
          </a:xfrm>
          <a:prstGeom prst="line">
            <a:avLst/>
          </a:prstGeom>
          <a:ln>
            <a:solidFill>
              <a:schemeClr val="tx2"/>
            </a:solidFill>
          </a:ln>
        </p:spPr>
        <p:style>
          <a:lnRef idx="1">
            <a:schemeClr val="accent6"/>
          </a:lnRef>
          <a:fillRef idx="0">
            <a:schemeClr val="accent6"/>
          </a:fillRef>
          <a:effectRef idx="0">
            <a:schemeClr val="accent6"/>
          </a:effectRef>
          <a:fontRef idx="minor">
            <a:schemeClr val="tx1"/>
          </a:fontRef>
        </p:style>
      </p:cxnSp>
      <p:pic>
        <p:nvPicPr>
          <p:cNvPr id="17" name="Obraz 16">
            <a:extLst>
              <a:ext uri="{FF2B5EF4-FFF2-40B4-BE49-F238E27FC236}">
                <a16:creationId xmlns:a16="http://schemas.microsoft.com/office/drawing/2014/main" id="{38B5F40A-6006-2947-A324-46330DBFD8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57081" y="3680603"/>
            <a:ext cx="494771" cy="494771"/>
          </a:xfrm>
          <a:prstGeom prst="rect">
            <a:avLst/>
          </a:prstGeom>
        </p:spPr>
      </p:pic>
      <p:sp>
        <p:nvSpPr>
          <p:cNvPr id="18" name="pole tekstowe 17">
            <a:extLst>
              <a:ext uri="{FF2B5EF4-FFF2-40B4-BE49-F238E27FC236}">
                <a16:creationId xmlns:a16="http://schemas.microsoft.com/office/drawing/2014/main" id="{A69B876B-DCB4-C442-B494-E6EC33A92CEA}"/>
              </a:ext>
            </a:extLst>
          </p:cNvPr>
          <p:cNvSpPr txBox="1"/>
          <p:nvPr/>
        </p:nvSpPr>
        <p:spPr>
          <a:xfrm>
            <a:off x="1789641" y="4546600"/>
            <a:ext cx="2853267" cy="1015663"/>
          </a:xfrm>
          <a:prstGeom prst="rect">
            <a:avLst/>
          </a:prstGeom>
          <a:noFill/>
        </p:spPr>
        <p:txBody>
          <a:bodyPr wrap="square" rtlCol="0">
            <a:spAutoFit/>
          </a:bodyPr>
          <a:lstStyle/>
          <a:p>
            <a:pPr algn="ctr"/>
            <a:r>
              <a:rPr lang="pl-PL" sz="1200" err="1">
                <a:solidFill>
                  <a:srgbClr val="000000"/>
                </a:solidFill>
                <a:ea typeface="Roboto" panose="02000000000000000000" pitchFamily="2" charset="0"/>
                <a:cs typeface="Roboto Light" panose="02000000000000000000" pitchFamily="2" charset="0"/>
              </a:rPr>
              <a:t>Billennium</a:t>
            </a:r>
            <a:r>
              <a:rPr lang="pl-PL" sz="1200">
                <a:solidFill>
                  <a:srgbClr val="000000"/>
                </a:solidFill>
                <a:ea typeface="Roboto" panose="02000000000000000000" pitchFamily="2" charset="0"/>
                <a:cs typeface="Roboto Light" panose="02000000000000000000" pitchFamily="2" charset="0"/>
              </a:rPr>
              <a:t> Sp. z o.o.</a:t>
            </a:r>
          </a:p>
          <a:p>
            <a:pPr algn="ctr"/>
            <a:endParaRPr lang="pl-PL" sz="1200">
              <a:solidFill>
                <a:srgbClr val="000000"/>
              </a:solidFill>
              <a:ea typeface="Roboto" panose="02000000000000000000" pitchFamily="2" charset="0"/>
              <a:cs typeface="Roboto Light" panose="02000000000000000000" pitchFamily="2" charset="0"/>
            </a:endParaRPr>
          </a:p>
          <a:p>
            <a:pPr algn="ctr"/>
            <a:r>
              <a:rPr lang="pl-PL" sz="1200">
                <a:solidFill>
                  <a:srgbClr val="000000"/>
                </a:solidFill>
                <a:ea typeface="Roboto" panose="02000000000000000000" pitchFamily="2" charset="0"/>
                <a:cs typeface="Roboto Light" panose="02000000000000000000" pitchFamily="2" charset="0"/>
              </a:rPr>
              <a:t>ul. Mangalia 2a</a:t>
            </a:r>
          </a:p>
          <a:p>
            <a:pPr algn="ctr"/>
            <a:r>
              <a:rPr lang="pl-PL" sz="1200">
                <a:solidFill>
                  <a:srgbClr val="000000"/>
                </a:solidFill>
                <a:ea typeface="Roboto" panose="02000000000000000000" pitchFamily="2" charset="0"/>
                <a:cs typeface="Roboto Light" panose="02000000000000000000" pitchFamily="2" charset="0"/>
              </a:rPr>
              <a:t>02-758 Warszawa</a:t>
            </a:r>
          </a:p>
          <a:p>
            <a:pPr algn="ctr"/>
            <a:r>
              <a:rPr lang="pl-PL" sz="1200">
                <a:solidFill>
                  <a:srgbClr val="000000"/>
                </a:solidFill>
                <a:ea typeface="Roboto" panose="02000000000000000000" pitchFamily="2" charset="0"/>
                <a:cs typeface="Roboto Light" panose="02000000000000000000" pitchFamily="2" charset="0"/>
              </a:rPr>
              <a:t>Poland</a:t>
            </a:r>
          </a:p>
        </p:txBody>
      </p:sp>
      <p:sp>
        <p:nvSpPr>
          <p:cNvPr id="19" name="pole tekstowe 18">
            <a:extLst>
              <a:ext uri="{FF2B5EF4-FFF2-40B4-BE49-F238E27FC236}">
                <a16:creationId xmlns:a16="http://schemas.microsoft.com/office/drawing/2014/main" id="{C66C5127-9E49-1D41-96C6-50307358F3B2}"/>
              </a:ext>
            </a:extLst>
          </p:cNvPr>
          <p:cNvSpPr txBox="1"/>
          <p:nvPr/>
        </p:nvSpPr>
        <p:spPr>
          <a:xfrm>
            <a:off x="7549091" y="4638932"/>
            <a:ext cx="2853267" cy="830997"/>
          </a:xfrm>
          <a:prstGeom prst="rect">
            <a:avLst/>
          </a:prstGeom>
          <a:noFill/>
        </p:spPr>
        <p:txBody>
          <a:bodyPr wrap="square" rtlCol="0">
            <a:spAutoFit/>
          </a:bodyPr>
          <a:lstStyle/>
          <a:p>
            <a:pPr algn="ctr"/>
            <a:r>
              <a:rPr lang="pl-PL" sz="1200" err="1">
                <a:solidFill>
                  <a:srgbClr val="000000"/>
                </a:solidFill>
                <a:ea typeface="Roboto" panose="02000000000000000000" pitchFamily="2" charset="0"/>
                <a:cs typeface="Roboto Light" panose="02000000000000000000" pitchFamily="2" charset="0"/>
              </a:rPr>
              <a:t>www.billennium.com</a:t>
            </a:r>
            <a:endParaRPr lang="pl-PL" sz="1200">
              <a:solidFill>
                <a:srgbClr val="000000"/>
              </a:solidFill>
              <a:ea typeface="Roboto" panose="02000000000000000000" pitchFamily="2" charset="0"/>
              <a:cs typeface="Roboto Light" panose="02000000000000000000" pitchFamily="2" charset="0"/>
            </a:endParaRPr>
          </a:p>
          <a:p>
            <a:pPr algn="ctr"/>
            <a:endParaRPr lang="pl-PL" sz="1200">
              <a:solidFill>
                <a:srgbClr val="000000"/>
              </a:solidFill>
              <a:ea typeface="Roboto" panose="02000000000000000000" pitchFamily="2" charset="0"/>
              <a:cs typeface="Roboto Light" panose="02000000000000000000" pitchFamily="2" charset="0"/>
            </a:endParaRPr>
          </a:p>
          <a:p>
            <a:pPr algn="ctr"/>
            <a:r>
              <a:rPr lang="pl-PL" sz="1200">
                <a:solidFill>
                  <a:srgbClr val="000000"/>
                </a:solidFill>
                <a:ea typeface="Roboto" panose="02000000000000000000" pitchFamily="2" charset="0"/>
                <a:cs typeface="Roboto Light" panose="02000000000000000000" pitchFamily="2" charset="0"/>
              </a:rPr>
              <a:t>+48 22 844 15 00</a:t>
            </a:r>
          </a:p>
          <a:p>
            <a:pPr algn="ctr"/>
            <a:r>
              <a:rPr lang="pl-PL" sz="1200" err="1">
                <a:solidFill>
                  <a:srgbClr val="000000"/>
                </a:solidFill>
                <a:ea typeface="Roboto" panose="02000000000000000000" pitchFamily="2" charset="0"/>
                <a:cs typeface="Roboto Light" panose="02000000000000000000" pitchFamily="2" charset="0"/>
              </a:rPr>
              <a:t>info@billennium.com</a:t>
            </a:r>
            <a:endParaRPr lang="pl-PL" sz="1200">
              <a:solidFill>
                <a:srgbClr val="000000"/>
              </a:solidFill>
              <a:ea typeface="Roboto" panose="02000000000000000000" pitchFamily="2" charset="0"/>
              <a:cs typeface="Roboto Light" panose="02000000000000000000" pitchFamily="2" charset="0"/>
            </a:endParaRPr>
          </a:p>
        </p:txBody>
      </p:sp>
      <p:pic>
        <p:nvPicPr>
          <p:cNvPr id="20" name="Obraz 19">
            <a:extLst>
              <a:ext uri="{FF2B5EF4-FFF2-40B4-BE49-F238E27FC236}">
                <a16:creationId xmlns:a16="http://schemas.microsoft.com/office/drawing/2014/main" id="{55814E33-AFD5-474E-919D-CFFA5736B2A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585" t="23341" r="15518" b="7252"/>
          <a:stretch/>
        </p:blipFill>
        <p:spPr>
          <a:xfrm>
            <a:off x="5838990" y="3674454"/>
            <a:ext cx="586170" cy="668080"/>
          </a:xfrm>
          <a:prstGeom prst="rect">
            <a:avLst/>
          </a:prstGeom>
        </p:spPr>
      </p:pic>
    </p:spTree>
    <p:extLst>
      <p:ext uri="{BB962C8B-B14F-4D97-AF65-F5344CB8AC3E}">
        <p14:creationId xmlns:p14="http://schemas.microsoft.com/office/powerpoint/2010/main" val="115287566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Pusty slaj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563832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_Slajd tytułowy">
    <p:spTree>
      <p:nvGrpSpPr>
        <p:cNvPr id="1" name=""/>
        <p:cNvGrpSpPr/>
        <p:nvPr/>
      </p:nvGrpSpPr>
      <p:grpSpPr>
        <a:xfrm>
          <a:off x="0" y="0"/>
          <a:ext cx="0" cy="0"/>
          <a:chOff x="0" y="0"/>
          <a:chExt cx="0" cy="0"/>
        </a:xfrm>
      </p:grpSpPr>
      <p:sp>
        <p:nvSpPr>
          <p:cNvPr id="3" name="Prostokąt 2"/>
          <p:cNvSpPr/>
          <p:nvPr/>
        </p:nvSpPr>
        <p:spPr>
          <a:xfrm>
            <a:off x="0" y="0"/>
            <a:ext cx="12192000" cy="3424238"/>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8" name="Symbol zastępczy tekstu 7"/>
          <p:cNvSpPr>
            <a:spLocks noGrp="1"/>
          </p:cNvSpPr>
          <p:nvPr>
            <p:ph type="body" sz="quarter" idx="10" hasCustomPrompt="1"/>
          </p:nvPr>
        </p:nvSpPr>
        <p:spPr>
          <a:xfrm>
            <a:off x="752475" y="4187070"/>
            <a:ext cx="10621963" cy="698695"/>
          </a:xfrm>
          <a:prstGeom prst="rect">
            <a:avLst/>
          </a:prstGeom>
        </p:spPr>
        <p:txBody>
          <a:bodyPr/>
          <a:lstStyle>
            <a:lvl1pPr marL="0" indent="0">
              <a:buNone/>
              <a:defRPr sz="3600" baseline="0">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pl-PL"/>
              <a:t>Kliknij, aby dodać tytuł prezentacji</a:t>
            </a:r>
          </a:p>
        </p:txBody>
      </p:sp>
      <p:sp>
        <p:nvSpPr>
          <p:cNvPr id="10" name="Symbol zastępczy zawartości 9"/>
          <p:cNvSpPr>
            <a:spLocks noGrp="1"/>
          </p:cNvSpPr>
          <p:nvPr>
            <p:ph sz="quarter" idx="11" hasCustomPrompt="1"/>
          </p:nvPr>
        </p:nvSpPr>
        <p:spPr>
          <a:xfrm>
            <a:off x="752476" y="5074883"/>
            <a:ext cx="8400490" cy="913542"/>
          </a:xfrm>
          <a:prstGeom prst="rect">
            <a:avLst/>
          </a:prstGeom>
        </p:spPr>
        <p:txBody>
          <a:bodyPr/>
          <a:lstStyle>
            <a:lvl1pPr marL="0" indent="0">
              <a:buNone/>
              <a:defRPr sz="1800">
                <a:latin typeface="+mn-lt"/>
              </a:defRPr>
            </a:lvl1pPr>
          </a:lstStyle>
          <a:p>
            <a:pPr lvl="0"/>
            <a:r>
              <a:rPr lang="pl-PL"/>
              <a:t>Kliknij, aby dodać rozszerzony opis prezentacji</a:t>
            </a:r>
          </a:p>
        </p:txBody>
      </p:sp>
      <p:pic>
        <p:nvPicPr>
          <p:cNvPr id="7" name="Obraz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6" name="Obraz 5">
            <a:extLst>
              <a:ext uri="{FF2B5EF4-FFF2-40B4-BE49-F238E27FC236}">
                <a16:creationId xmlns:a16="http://schemas.microsoft.com/office/drawing/2014/main" id="{C6AD526F-0707-E644-8103-CBA270AD833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
        <p:nvSpPr>
          <p:cNvPr id="9" name="Prostokąt 8">
            <a:extLst>
              <a:ext uri="{FF2B5EF4-FFF2-40B4-BE49-F238E27FC236}">
                <a16:creationId xmlns:a16="http://schemas.microsoft.com/office/drawing/2014/main" id="{564CB9BF-7D1B-4148-AF5A-A603425CF38A}"/>
              </a:ext>
            </a:extLst>
          </p:cNvPr>
          <p:cNvSpPr/>
          <p:nvPr/>
        </p:nvSpPr>
        <p:spPr>
          <a:xfrm>
            <a:off x="0" y="0"/>
            <a:ext cx="12192000" cy="3424238"/>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pic>
        <p:nvPicPr>
          <p:cNvPr id="11" name="Obraz 10">
            <a:extLst>
              <a:ext uri="{FF2B5EF4-FFF2-40B4-BE49-F238E27FC236}">
                <a16:creationId xmlns:a16="http://schemas.microsoft.com/office/drawing/2014/main" id="{0FE9FF2A-A803-2E42-991F-445C0FB088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12" name="Obraz 11">
            <a:extLst>
              <a:ext uri="{FF2B5EF4-FFF2-40B4-BE49-F238E27FC236}">
                <a16:creationId xmlns:a16="http://schemas.microsoft.com/office/drawing/2014/main" id="{439CB5C9-1600-9B45-B8D1-85EAD421FB9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2292571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eść na całej stronie">
    <p:spTree>
      <p:nvGrpSpPr>
        <p:cNvPr id="1" name=""/>
        <p:cNvGrpSpPr/>
        <p:nvPr/>
      </p:nvGrpSpPr>
      <p:grpSpPr>
        <a:xfrm>
          <a:off x="0" y="0"/>
          <a:ext cx="0" cy="0"/>
          <a:chOff x="0" y="0"/>
          <a:chExt cx="0" cy="0"/>
        </a:xfrm>
      </p:grpSpPr>
      <p:sp>
        <p:nvSpPr>
          <p:cNvPr id="12" name="Symbol zastępczy zawartości 11"/>
          <p:cNvSpPr>
            <a:spLocks noGrp="1"/>
          </p:cNvSpPr>
          <p:nvPr>
            <p:ph sz="quarter" idx="10" hasCustomPrompt="1"/>
          </p:nvPr>
        </p:nvSpPr>
        <p:spPr>
          <a:xfrm>
            <a:off x="743978" y="761441"/>
            <a:ext cx="10721975" cy="583266"/>
          </a:xfrm>
          <a:prstGeom prst="rect">
            <a:avLst/>
          </a:prstGeom>
        </p:spPr>
        <p:txBody>
          <a:bodyPr/>
          <a:lstStyle>
            <a:lvl1pPr marL="0" indent="0">
              <a:buNone/>
              <a:defRPr sz="3600">
                <a:latin typeface="+mn-lt"/>
              </a:defRPr>
            </a:lvl1pPr>
          </a:lstStyle>
          <a:p>
            <a:pPr lvl="0"/>
            <a:r>
              <a:rPr lang="pl-PL"/>
              <a:t>Kliknij aby edytować tytuł slajdu</a:t>
            </a:r>
          </a:p>
        </p:txBody>
      </p:sp>
      <p:sp>
        <p:nvSpPr>
          <p:cNvPr id="13" name="Symbol zastępczy zawartości 11"/>
          <p:cNvSpPr>
            <a:spLocks noGrp="1"/>
          </p:cNvSpPr>
          <p:nvPr>
            <p:ph sz="quarter" idx="11" hasCustomPrompt="1"/>
          </p:nvPr>
        </p:nvSpPr>
        <p:spPr>
          <a:xfrm>
            <a:off x="752942" y="1639979"/>
            <a:ext cx="10721975" cy="3317503"/>
          </a:xfrm>
          <a:prstGeom prst="rect">
            <a:avLst/>
          </a:prstGeom>
        </p:spPr>
        <p:txBody>
          <a:bodyPr/>
          <a:lstStyle>
            <a:lvl1pPr marL="0" indent="0">
              <a:buNone/>
              <a:defRPr sz="1800">
                <a:latin typeface="+mn-lt"/>
              </a:defRPr>
            </a:lvl1pPr>
          </a:lstStyle>
          <a:p>
            <a:pPr lvl="0"/>
            <a:r>
              <a:rPr lang="pl-PL"/>
              <a:t>Kliknij aby edytować treść slajdu</a:t>
            </a:r>
          </a:p>
        </p:txBody>
      </p:sp>
      <p:pic>
        <p:nvPicPr>
          <p:cNvPr id="6" name="Obraz 5">
            <a:extLst>
              <a:ext uri="{FF2B5EF4-FFF2-40B4-BE49-F238E27FC236}">
                <a16:creationId xmlns:a16="http://schemas.microsoft.com/office/drawing/2014/main" id="{F2162A18-8BD6-C04A-9EA9-07E6C39F874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22793822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1_Treść na całej stronie">
    <p:spTree>
      <p:nvGrpSpPr>
        <p:cNvPr id="1" name=""/>
        <p:cNvGrpSpPr/>
        <p:nvPr/>
      </p:nvGrpSpPr>
      <p:grpSpPr>
        <a:xfrm>
          <a:off x="0" y="0"/>
          <a:ext cx="0" cy="0"/>
          <a:chOff x="0" y="0"/>
          <a:chExt cx="0" cy="0"/>
        </a:xfrm>
      </p:grpSpPr>
      <p:sp>
        <p:nvSpPr>
          <p:cNvPr id="12" name="Symbol zastępczy zawartości 11"/>
          <p:cNvSpPr>
            <a:spLocks noGrp="1"/>
          </p:cNvSpPr>
          <p:nvPr>
            <p:ph sz="quarter" idx="10" hasCustomPrompt="1"/>
          </p:nvPr>
        </p:nvSpPr>
        <p:spPr>
          <a:xfrm>
            <a:off x="743978" y="761441"/>
            <a:ext cx="10721975" cy="583266"/>
          </a:xfrm>
          <a:prstGeom prst="rect">
            <a:avLst/>
          </a:prstGeom>
        </p:spPr>
        <p:txBody>
          <a:bodyPr/>
          <a:lstStyle>
            <a:lvl1pPr marL="0" indent="0">
              <a:buNone/>
              <a:defRPr sz="3600">
                <a:latin typeface="+mn-lt"/>
              </a:defRPr>
            </a:lvl1pPr>
          </a:lstStyle>
          <a:p>
            <a:pPr lvl="0"/>
            <a:r>
              <a:rPr lang="pl-PL"/>
              <a:t>Kliknij aby edytować tytuł slajdu</a:t>
            </a:r>
          </a:p>
        </p:txBody>
      </p:sp>
      <p:sp>
        <p:nvSpPr>
          <p:cNvPr id="13" name="Symbol zastępczy zawartości 11"/>
          <p:cNvSpPr>
            <a:spLocks noGrp="1"/>
          </p:cNvSpPr>
          <p:nvPr>
            <p:ph sz="quarter" idx="11" hasCustomPrompt="1"/>
          </p:nvPr>
        </p:nvSpPr>
        <p:spPr>
          <a:xfrm>
            <a:off x="752942" y="1639979"/>
            <a:ext cx="10721975" cy="3317503"/>
          </a:xfrm>
          <a:prstGeom prst="rect">
            <a:avLst/>
          </a:prstGeom>
        </p:spPr>
        <p:txBody>
          <a:bodyPr/>
          <a:lstStyle>
            <a:lvl1pPr marL="0" indent="0">
              <a:buNone/>
              <a:defRPr sz="1800">
                <a:latin typeface="+mn-lt"/>
              </a:defRPr>
            </a:lvl1pPr>
          </a:lstStyle>
          <a:p>
            <a:pPr lvl="0"/>
            <a:r>
              <a:rPr lang="pl-PL"/>
              <a:t>Kliknij aby edytować treść slajdu</a:t>
            </a:r>
          </a:p>
        </p:txBody>
      </p:sp>
      <p:pic>
        <p:nvPicPr>
          <p:cNvPr id="5" name="Obraz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6" name="Obraz 5">
            <a:extLst>
              <a:ext uri="{FF2B5EF4-FFF2-40B4-BE49-F238E27FC236}">
                <a16:creationId xmlns:a16="http://schemas.microsoft.com/office/drawing/2014/main" id="{4223E8DD-77EA-FB4B-B379-4750BCC3E29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pic>
        <p:nvPicPr>
          <p:cNvPr id="7" name="Obraz 6">
            <a:extLst>
              <a:ext uri="{FF2B5EF4-FFF2-40B4-BE49-F238E27FC236}">
                <a16:creationId xmlns:a16="http://schemas.microsoft.com/office/drawing/2014/main" id="{0262E829-C421-1E47-B123-6D2B174EFA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8" name="Obraz 7">
            <a:extLst>
              <a:ext uri="{FF2B5EF4-FFF2-40B4-BE49-F238E27FC236}">
                <a16:creationId xmlns:a16="http://schemas.microsoft.com/office/drawing/2014/main" id="{F351FC2A-B277-6843-967F-276D92BE380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143217997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_Tekst po prawej">
    <p:spTree>
      <p:nvGrpSpPr>
        <p:cNvPr id="1" name=""/>
        <p:cNvGrpSpPr/>
        <p:nvPr/>
      </p:nvGrpSpPr>
      <p:grpSpPr>
        <a:xfrm>
          <a:off x="0" y="0"/>
          <a:ext cx="0" cy="0"/>
          <a:chOff x="0" y="0"/>
          <a:chExt cx="0" cy="0"/>
        </a:xfrm>
      </p:grpSpPr>
      <p:sp>
        <p:nvSpPr>
          <p:cNvPr id="8" name="Prostokąt 7"/>
          <p:cNvSpPr/>
          <p:nvPr/>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latin typeface="Roboto" panose="02000000000000000000" pitchFamily="2" charset="0"/>
              <a:ea typeface="Roboto" panose="02000000000000000000" pitchFamily="2" charset="0"/>
              <a:cs typeface="Roboto" panose="02000000000000000000" pitchFamily="2" charset="0"/>
            </a:endParaRPr>
          </a:p>
        </p:txBody>
      </p:sp>
      <p:sp>
        <p:nvSpPr>
          <p:cNvPr id="15" name="Symbol zastępczy zawartości 14"/>
          <p:cNvSpPr>
            <a:spLocks noGrp="1"/>
          </p:cNvSpPr>
          <p:nvPr>
            <p:ph sz="quarter" idx="10" hasCustomPrompt="1"/>
          </p:nvPr>
        </p:nvSpPr>
        <p:spPr>
          <a:xfrm>
            <a:off x="6849316" y="761810"/>
            <a:ext cx="4386262" cy="654050"/>
          </a:xfrm>
          <a:prstGeom prst="rect">
            <a:avLst/>
          </a:prstGeom>
        </p:spPr>
        <p:txBody>
          <a:bodyPr/>
          <a:lstStyle>
            <a:lvl1pPr marL="0" indent="0" algn="l">
              <a:buNone/>
              <a:defRPr sz="3600">
                <a:latin typeface="+mn-lt"/>
              </a:defRPr>
            </a:lvl1pPr>
            <a:lvl2pPr marL="457200" indent="0" algn="l">
              <a:buNone/>
              <a:defRPr sz="3600">
                <a:latin typeface="+mj-lt"/>
              </a:defRPr>
            </a:lvl2pPr>
            <a:lvl3pPr marL="914400" indent="0" algn="l">
              <a:buNone/>
              <a:defRPr sz="3600">
                <a:latin typeface="+mj-lt"/>
              </a:defRPr>
            </a:lvl3pPr>
            <a:lvl4pPr marL="1371600" indent="0" algn="l">
              <a:buNone/>
              <a:defRPr sz="3600">
                <a:latin typeface="+mj-lt"/>
              </a:defRPr>
            </a:lvl4pPr>
            <a:lvl5pPr marL="1828800" indent="0" algn="l">
              <a:buNone/>
              <a:defRPr sz="3600">
                <a:latin typeface="+mj-lt"/>
              </a:defRPr>
            </a:lvl5pPr>
          </a:lstStyle>
          <a:p>
            <a:pPr lvl="0"/>
            <a:r>
              <a:rPr lang="pl-PL"/>
              <a:t>Edytuj nagłówek</a:t>
            </a:r>
          </a:p>
        </p:txBody>
      </p:sp>
      <p:sp>
        <p:nvSpPr>
          <p:cNvPr id="17" name="Symbol zastępczy zawartości 16"/>
          <p:cNvSpPr>
            <a:spLocks noGrp="1"/>
          </p:cNvSpPr>
          <p:nvPr>
            <p:ph sz="quarter" idx="11" hasCustomPrompt="1"/>
          </p:nvPr>
        </p:nvSpPr>
        <p:spPr>
          <a:xfrm>
            <a:off x="6850063" y="1641290"/>
            <a:ext cx="4524375" cy="3414713"/>
          </a:xfrm>
          <a:prstGeom prst="rect">
            <a:avLst/>
          </a:prstGeom>
        </p:spPr>
        <p:txBody>
          <a:bodyPr/>
          <a:lstStyle>
            <a:lvl1pPr marL="0" indent="0" algn="l">
              <a:buNone/>
              <a:defRPr sz="1800"/>
            </a:lvl1pPr>
            <a:lvl2pPr marL="457200" indent="0" algn="l">
              <a:buNone/>
              <a:defRPr sz="1800"/>
            </a:lvl2pPr>
            <a:lvl3pPr marL="914400" indent="0" algn="l">
              <a:buNone/>
              <a:defRPr sz="1800"/>
            </a:lvl3pPr>
            <a:lvl4pPr marL="1371600" indent="0" algn="l">
              <a:buNone/>
              <a:defRPr sz="1800"/>
            </a:lvl4pPr>
            <a:lvl5pPr marL="1828800" indent="0" algn="l">
              <a:buNone/>
              <a:defRPr sz="1800"/>
            </a:lvl5pPr>
          </a:lstStyle>
          <a:p>
            <a:pPr lvl="0"/>
            <a:r>
              <a:rPr lang="pl-PL"/>
              <a:t>Kliknij, aby edytować treść. </a:t>
            </a:r>
          </a:p>
          <a:p>
            <a:pPr lvl="0"/>
            <a:r>
              <a:rPr lang="pl-PL" err="1"/>
              <a:t>Lorem</a:t>
            </a:r>
            <a:r>
              <a:rPr lang="pl-PL"/>
              <a:t> </a:t>
            </a:r>
            <a:r>
              <a:rPr lang="pl-PL" err="1"/>
              <a:t>ipsum</a:t>
            </a:r>
            <a:r>
              <a:rPr lang="pl-PL"/>
              <a:t> </a:t>
            </a:r>
            <a:r>
              <a:rPr lang="pl-PL" err="1"/>
              <a:t>dolor</a:t>
            </a:r>
            <a:r>
              <a:rPr lang="pl-PL"/>
              <a:t> sit </a:t>
            </a:r>
            <a:r>
              <a:rPr lang="pl-PL" err="1"/>
              <a:t>amet</a:t>
            </a:r>
            <a:r>
              <a:rPr lang="pl-PL"/>
              <a:t>, </a:t>
            </a:r>
            <a:r>
              <a:rPr lang="pl-PL" err="1"/>
              <a:t>consectetur</a:t>
            </a:r>
            <a:r>
              <a:rPr lang="pl-PL"/>
              <a:t> </a:t>
            </a:r>
            <a:r>
              <a:rPr lang="pl-PL" err="1"/>
              <a:t>adipiscing</a:t>
            </a:r>
            <a:r>
              <a:rPr lang="pl-PL"/>
              <a:t> elit, </a:t>
            </a:r>
            <a:r>
              <a:rPr lang="pl-PL" err="1"/>
              <a:t>sed</a:t>
            </a:r>
            <a:r>
              <a:rPr lang="pl-PL"/>
              <a:t> do </a:t>
            </a:r>
            <a:r>
              <a:rPr lang="pl-PL" err="1"/>
              <a:t>eiusmod</a:t>
            </a:r>
            <a:r>
              <a:rPr lang="pl-PL"/>
              <a:t> </a:t>
            </a:r>
            <a:r>
              <a:rPr lang="pl-PL" err="1"/>
              <a:t>tempor</a:t>
            </a:r>
            <a:r>
              <a:rPr lang="pl-PL"/>
              <a:t> </a:t>
            </a:r>
            <a:r>
              <a:rPr lang="pl-PL" err="1"/>
              <a:t>incididunt</a:t>
            </a:r>
            <a:r>
              <a:rPr lang="pl-PL"/>
              <a:t> </a:t>
            </a:r>
            <a:r>
              <a:rPr lang="pl-PL" err="1"/>
              <a:t>ut</a:t>
            </a:r>
            <a:r>
              <a:rPr lang="pl-PL"/>
              <a:t> </a:t>
            </a:r>
            <a:r>
              <a:rPr lang="pl-PL" err="1"/>
              <a:t>labore</a:t>
            </a:r>
            <a:r>
              <a:rPr lang="pl-PL"/>
              <a:t> et </a:t>
            </a:r>
            <a:r>
              <a:rPr lang="pl-PL" err="1"/>
              <a:t>dolore</a:t>
            </a:r>
            <a:r>
              <a:rPr lang="pl-PL"/>
              <a:t> </a:t>
            </a:r>
            <a:r>
              <a:rPr lang="pl-PL" err="1"/>
              <a:t>magna</a:t>
            </a:r>
            <a:r>
              <a:rPr lang="pl-PL"/>
              <a:t> </a:t>
            </a:r>
            <a:r>
              <a:rPr lang="pl-PL" err="1"/>
              <a:t>aliqua</a:t>
            </a:r>
            <a:r>
              <a:rPr lang="pl-PL"/>
              <a:t>. </a:t>
            </a:r>
            <a:r>
              <a:rPr lang="pl-PL" err="1"/>
              <a:t>Ut</a:t>
            </a:r>
            <a:r>
              <a:rPr lang="pl-PL"/>
              <a:t> </a:t>
            </a:r>
            <a:r>
              <a:rPr lang="pl-PL" err="1"/>
              <a:t>enim</a:t>
            </a:r>
            <a:r>
              <a:rPr lang="pl-PL"/>
              <a:t> ad </a:t>
            </a:r>
            <a:r>
              <a:rPr lang="pl-PL" err="1"/>
              <a:t>minim</a:t>
            </a:r>
            <a:r>
              <a:rPr lang="pl-PL"/>
              <a:t> </a:t>
            </a:r>
            <a:r>
              <a:rPr lang="pl-PL" err="1"/>
              <a:t>veniam</a:t>
            </a:r>
            <a:r>
              <a:rPr lang="pl-PL"/>
              <a:t>, </a:t>
            </a:r>
            <a:r>
              <a:rPr lang="pl-PL" err="1"/>
              <a:t>quis</a:t>
            </a:r>
            <a:r>
              <a:rPr lang="pl-PL"/>
              <a:t> </a:t>
            </a:r>
            <a:r>
              <a:rPr lang="pl-PL" err="1"/>
              <a:t>nostrud</a:t>
            </a:r>
            <a:r>
              <a:rPr lang="pl-PL"/>
              <a:t> </a:t>
            </a:r>
            <a:r>
              <a:rPr lang="pl-PL" err="1"/>
              <a:t>exercitation</a:t>
            </a:r>
            <a:r>
              <a:rPr lang="pl-PL"/>
              <a:t> </a:t>
            </a:r>
            <a:r>
              <a:rPr lang="pl-PL" err="1"/>
              <a:t>ullamco</a:t>
            </a:r>
            <a:r>
              <a:rPr lang="pl-PL"/>
              <a:t> </a:t>
            </a:r>
            <a:r>
              <a:rPr lang="pl-PL" err="1"/>
              <a:t>laboris</a:t>
            </a:r>
            <a:r>
              <a:rPr lang="pl-PL"/>
              <a:t> </a:t>
            </a:r>
            <a:r>
              <a:rPr lang="pl-PL" err="1"/>
              <a:t>nisi</a:t>
            </a:r>
            <a:r>
              <a:rPr lang="pl-PL"/>
              <a:t> </a:t>
            </a:r>
            <a:r>
              <a:rPr lang="pl-PL" err="1"/>
              <a:t>ut</a:t>
            </a:r>
            <a:r>
              <a:rPr lang="pl-PL"/>
              <a:t> </a:t>
            </a:r>
            <a:r>
              <a:rPr lang="pl-PL" err="1"/>
              <a:t>aliquip</a:t>
            </a:r>
            <a:r>
              <a:rPr lang="pl-PL"/>
              <a:t> ex </a:t>
            </a:r>
            <a:r>
              <a:rPr lang="pl-PL" err="1"/>
              <a:t>ea</a:t>
            </a:r>
            <a:r>
              <a:rPr lang="pl-PL"/>
              <a:t> </a:t>
            </a:r>
            <a:r>
              <a:rPr lang="pl-PL" err="1"/>
              <a:t>commodo</a:t>
            </a:r>
            <a:r>
              <a:rPr lang="pl-PL"/>
              <a:t> </a:t>
            </a:r>
            <a:r>
              <a:rPr lang="pl-PL" err="1"/>
              <a:t>consequat</a:t>
            </a:r>
            <a:r>
              <a:rPr lang="pl-PL"/>
              <a:t>.</a:t>
            </a:r>
          </a:p>
        </p:txBody>
      </p:sp>
      <p:pic>
        <p:nvPicPr>
          <p:cNvPr id="6" name="Obraz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7" name="Obraz 6">
            <a:extLst>
              <a:ext uri="{FF2B5EF4-FFF2-40B4-BE49-F238E27FC236}">
                <a16:creationId xmlns:a16="http://schemas.microsoft.com/office/drawing/2014/main" id="{4B9BF0FD-8B8D-5346-8F31-004B4BA1F2E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
        <p:nvSpPr>
          <p:cNvPr id="9" name="Prostokąt 8">
            <a:extLst>
              <a:ext uri="{FF2B5EF4-FFF2-40B4-BE49-F238E27FC236}">
                <a16:creationId xmlns:a16="http://schemas.microsoft.com/office/drawing/2014/main" id="{D9F0CA3F-585E-D142-B54A-94D2616AE22E}"/>
              </a:ext>
            </a:extLst>
          </p:cNvPr>
          <p:cNvSpPr/>
          <p:nvPr/>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latin typeface="Roboto" panose="02000000000000000000" pitchFamily="2" charset="0"/>
              <a:ea typeface="Roboto" panose="02000000000000000000" pitchFamily="2" charset="0"/>
              <a:cs typeface="Roboto" panose="02000000000000000000" pitchFamily="2" charset="0"/>
            </a:endParaRPr>
          </a:p>
        </p:txBody>
      </p:sp>
      <p:pic>
        <p:nvPicPr>
          <p:cNvPr id="10" name="Obraz 9">
            <a:extLst>
              <a:ext uri="{FF2B5EF4-FFF2-40B4-BE49-F238E27FC236}">
                <a16:creationId xmlns:a16="http://schemas.microsoft.com/office/drawing/2014/main" id="{A42CE94C-09ED-2F44-8603-D1B4E19593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11" name="Obraz 10">
            <a:extLst>
              <a:ext uri="{FF2B5EF4-FFF2-40B4-BE49-F238E27FC236}">
                <a16:creationId xmlns:a16="http://schemas.microsoft.com/office/drawing/2014/main" id="{A8B1DF22-5E70-E74E-99A2-A4155F8A473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330446753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1_Tekst numerowany po prawej">
    <p:spTree>
      <p:nvGrpSpPr>
        <p:cNvPr id="1" name=""/>
        <p:cNvGrpSpPr/>
        <p:nvPr/>
      </p:nvGrpSpPr>
      <p:grpSpPr>
        <a:xfrm>
          <a:off x="0" y="0"/>
          <a:ext cx="0" cy="0"/>
          <a:chOff x="0" y="0"/>
          <a:chExt cx="0" cy="0"/>
        </a:xfrm>
      </p:grpSpPr>
      <p:sp>
        <p:nvSpPr>
          <p:cNvPr id="8" name="Prostokąt 7"/>
          <p:cNvSpPr/>
          <p:nvPr/>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10" name="Symbol zastępczy zawartości 14"/>
          <p:cNvSpPr>
            <a:spLocks noGrp="1"/>
          </p:cNvSpPr>
          <p:nvPr>
            <p:ph sz="quarter" idx="10" hasCustomPrompt="1"/>
          </p:nvPr>
        </p:nvSpPr>
        <p:spPr>
          <a:xfrm>
            <a:off x="6849316" y="761810"/>
            <a:ext cx="4386262" cy="654050"/>
          </a:xfrm>
          <a:prstGeom prst="rect">
            <a:avLst/>
          </a:prstGeom>
        </p:spPr>
        <p:txBody>
          <a:bodyPr/>
          <a:lstStyle>
            <a:lvl1pPr marL="0" indent="0" algn="l">
              <a:buNone/>
              <a:defRPr sz="3600">
                <a:latin typeface="+mn-lt"/>
              </a:defRPr>
            </a:lvl1pPr>
            <a:lvl2pPr marL="457200" indent="0" algn="l">
              <a:buNone/>
              <a:defRPr sz="3600">
                <a:latin typeface="+mj-lt"/>
              </a:defRPr>
            </a:lvl2pPr>
            <a:lvl3pPr marL="914400" indent="0" algn="l">
              <a:buNone/>
              <a:defRPr sz="3600">
                <a:latin typeface="+mj-lt"/>
              </a:defRPr>
            </a:lvl3pPr>
            <a:lvl4pPr marL="1371600" indent="0" algn="l">
              <a:buNone/>
              <a:defRPr sz="3600">
                <a:latin typeface="+mj-lt"/>
              </a:defRPr>
            </a:lvl4pPr>
            <a:lvl5pPr marL="1828800" indent="0" algn="l">
              <a:buNone/>
              <a:defRPr sz="3600">
                <a:latin typeface="+mj-lt"/>
              </a:defRPr>
            </a:lvl5pPr>
          </a:lstStyle>
          <a:p>
            <a:pPr lvl="0"/>
            <a:r>
              <a:rPr lang="pl-PL"/>
              <a:t>Edytuj nagłówek</a:t>
            </a:r>
          </a:p>
        </p:txBody>
      </p:sp>
      <p:sp>
        <p:nvSpPr>
          <p:cNvPr id="11" name="Symbol zastępczy zawartości 16"/>
          <p:cNvSpPr>
            <a:spLocks noGrp="1"/>
          </p:cNvSpPr>
          <p:nvPr>
            <p:ph sz="quarter" idx="11" hasCustomPrompt="1"/>
          </p:nvPr>
        </p:nvSpPr>
        <p:spPr>
          <a:xfrm>
            <a:off x="6850063" y="1641290"/>
            <a:ext cx="4524375" cy="3414713"/>
          </a:xfrm>
          <a:prstGeom prst="rect">
            <a:avLst/>
          </a:prstGeom>
        </p:spPr>
        <p:txBody>
          <a:bodyPr/>
          <a:lstStyle>
            <a:lvl1pPr marL="342900" indent="-342900" algn="l">
              <a:buFont typeface="+mj-lt"/>
              <a:buAutoNum type="arabicPeriod"/>
              <a:defRPr sz="1800"/>
            </a:lvl1pPr>
            <a:lvl2pPr marL="457200" indent="0" algn="l">
              <a:buNone/>
              <a:defRPr sz="1800"/>
            </a:lvl2pPr>
            <a:lvl3pPr marL="914400" indent="0" algn="l">
              <a:buNone/>
              <a:defRPr sz="1800"/>
            </a:lvl3pPr>
            <a:lvl4pPr marL="1371600" indent="0" algn="l">
              <a:buNone/>
              <a:defRPr sz="1800"/>
            </a:lvl4pPr>
            <a:lvl5pPr marL="1828800" indent="0" algn="l">
              <a:buNone/>
              <a:defRPr sz="1800"/>
            </a:lvl5pPr>
          </a:lstStyle>
          <a:p>
            <a:pPr lvl="0"/>
            <a:r>
              <a:rPr lang="pl-PL"/>
              <a:t>Kliknij, aby edytować treść. </a:t>
            </a:r>
          </a:p>
          <a:p>
            <a:pPr lvl="0"/>
            <a:r>
              <a:rPr lang="pl-PL" err="1"/>
              <a:t>Lorem</a:t>
            </a:r>
            <a:r>
              <a:rPr lang="pl-PL"/>
              <a:t> </a:t>
            </a:r>
            <a:r>
              <a:rPr lang="pl-PL" err="1"/>
              <a:t>ipsum</a:t>
            </a:r>
            <a:r>
              <a:rPr lang="pl-PL"/>
              <a:t> </a:t>
            </a:r>
            <a:r>
              <a:rPr lang="pl-PL" err="1"/>
              <a:t>dolor</a:t>
            </a:r>
            <a:r>
              <a:rPr lang="pl-PL"/>
              <a:t> sit </a:t>
            </a:r>
            <a:r>
              <a:rPr lang="pl-PL" err="1"/>
              <a:t>amet</a:t>
            </a:r>
            <a:r>
              <a:rPr lang="pl-PL"/>
              <a:t>, </a:t>
            </a:r>
            <a:r>
              <a:rPr lang="pl-PL" err="1"/>
              <a:t>consectetur</a:t>
            </a:r>
            <a:r>
              <a:rPr lang="pl-PL"/>
              <a:t> </a:t>
            </a:r>
            <a:r>
              <a:rPr lang="pl-PL" err="1"/>
              <a:t>adipiscing</a:t>
            </a:r>
            <a:r>
              <a:rPr lang="pl-PL"/>
              <a:t> elit, </a:t>
            </a:r>
          </a:p>
          <a:p>
            <a:pPr lvl="0"/>
            <a:r>
              <a:rPr lang="pl-PL" err="1"/>
              <a:t>Sed</a:t>
            </a:r>
            <a:r>
              <a:rPr lang="pl-PL"/>
              <a:t> do </a:t>
            </a:r>
            <a:r>
              <a:rPr lang="pl-PL" err="1"/>
              <a:t>eiusmod</a:t>
            </a:r>
            <a:r>
              <a:rPr lang="pl-PL"/>
              <a:t> </a:t>
            </a:r>
            <a:r>
              <a:rPr lang="pl-PL" err="1"/>
              <a:t>tempor</a:t>
            </a:r>
            <a:r>
              <a:rPr lang="pl-PL"/>
              <a:t> </a:t>
            </a:r>
            <a:r>
              <a:rPr lang="pl-PL" err="1"/>
              <a:t>incididunt</a:t>
            </a:r>
            <a:r>
              <a:rPr lang="pl-PL"/>
              <a:t> </a:t>
            </a:r>
            <a:r>
              <a:rPr lang="pl-PL" err="1"/>
              <a:t>ut</a:t>
            </a:r>
            <a:r>
              <a:rPr lang="pl-PL"/>
              <a:t> </a:t>
            </a:r>
            <a:r>
              <a:rPr lang="pl-PL" err="1"/>
              <a:t>labore</a:t>
            </a:r>
            <a:r>
              <a:rPr lang="pl-PL"/>
              <a:t> et </a:t>
            </a:r>
            <a:r>
              <a:rPr lang="pl-PL" err="1"/>
              <a:t>dolore</a:t>
            </a:r>
            <a:r>
              <a:rPr lang="pl-PL"/>
              <a:t> </a:t>
            </a:r>
            <a:r>
              <a:rPr lang="pl-PL" err="1"/>
              <a:t>magna</a:t>
            </a:r>
            <a:r>
              <a:rPr lang="pl-PL"/>
              <a:t> </a:t>
            </a:r>
            <a:r>
              <a:rPr lang="pl-PL" err="1"/>
              <a:t>aliqua</a:t>
            </a:r>
            <a:r>
              <a:rPr lang="pl-PL"/>
              <a:t>. </a:t>
            </a:r>
            <a:r>
              <a:rPr lang="pl-PL" err="1"/>
              <a:t>Ut</a:t>
            </a:r>
            <a:r>
              <a:rPr lang="pl-PL"/>
              <a:t> </a:t>
            </a:r>
            <a:r>
              <a:rPr lang="pl-PL" err="1"/>
              <a:t>enim</a:t>
            </a:r>
            <a:r>
              <a:rPr lang="pl-PL"/>
              <a:t> ad </a:t>
            </a:r>
            <a:r>
              <a:rPr lang="pl-PL" err="1"/>
              <a:t>minim</a:t>
            </a:r>
            <a:r>
              <a:rPr lang="pl-PL"/>
              <a:t> </a:t>
            </a:r>
            <a:r>
              <a:rPr lang="pl-PL" err="1"/>
              <a:t>veniam</a:t>
            </a:r>
            <a:r>
              <a:rPr lang="pl-PL"/>
              <a:t>, </a:t>
            </a:r>
            <a:r>
              <a:rPr lang="pl-PL" err="1"/>
              <a:t>quis</a:t>
            </a:r>
            <a:r>
              <a:rPr lang="pl-PL"/>
              <a:t> </a:t>
            </a:r>
            <a:r>
              <a:rPr lang="pl-PL" err="1"/>
              <a:t>nostrud</a:t>
            </a:r>
            <a:r>
              <a:rPr lang="pl-PL"/>
              <a:t> </a:t>
            </a:r>
          </a:p>
          <a:p>
            <a:pPr lvl="0"/>
            <a:r>
              <a:rPr lang="pl-PL" err="1"/>
              <a:t>Exercitation</a:t>
            </a:r>
            <a:r>
              <a:rPr lang="pl-PL"/>
              <a:t> </a:t>
            </a:r>
            <a:r>
              <a:rPr lang="pl-PL" err="1"/>
              <a:t>ullamco</a:t>
            </a:r>
            <a:r>
              <a:rPr lang="pl-PL"/>
              <a:t> </a:t>
            </a:r>
            <a:r>
              <a:rPr lang="pl-PL" err="1"/>
              <a:t>laboris</a:t>
            </a:r>
            <a:r>
              <a:rPr lang="pl-PL"/>
              <a:t> </a:t>
            </a:r>
            <a:r>
              <a:rPr lang="pl-PL" err="1"/>
              <a:t>nisi</a:t>
            </a:r>
            <a:r>
              <a:rPr lang="pl-PL"/>
              <a:t> </a:t>
            </a:r>
            <a:r>
              <a:rPr lang="pl-PL" err="1"/>
              <a:t>ut</a:t>
            </a:r>
            <a:r>
              <a:rPr lang="pl-PL"/>
              <a:t> </a:t>
            </a:r>
            <a:r>
              <a:rPr lang="pl-PL" err="1"/>
              <a:t>aliquip</a:t>
            </a:r>
            <a:r>
              <a:rPr lang="pl-PL"/>
              <a:t> ex </a:t>
            </a:r>
            <a:r>
              <a:rPr lang="pl-PL" err="1"/>
              <a:t>ea</a:t>
            </a:r>
            <a:r>
              <a:rPr lang="pl-PL"/>
              <a:t> </a:t>
            </a:r>
            <a:r>
              <a:rPr lang="pl-PL" err="1"/>
              <a:t>commodo</a:t>
            </a:r>
            <a:r>
              <a:rPr lang="pl-PL"/>
              <a:t> </a:t>
            </a:r>
            <a:r>
              <a:rPr lang="pl-PL" err="1"/>
              <a:t>consequat</a:t>
            </a:r>
            <a:r>
              <a:rPr lang="pl-PL"/>
              <a:t>. </a:t>
            </a:r>
            <a:r>
              <a:rPr lang="pl-PL" err="1"/>
              <a:t>Duis</a:t>
            </a:r>
            <a:r>
              <a:rPr lang="pl-PL"/>
              <a:t> </a:t>
            </a:r>
            <a:r>
              <a:rPr lang="pl-PL" err="1"/>
              <a:t>aute</a:t>
            </a:r>
            <a:r>
              <a:rPr lang="pl-PL"/>
              <a:t> </a:t>
            </a:r>
            <a:r>
              <a:rPr lang="pl-PL" err="1"/>
              <a:t>irure</a:t>
            </a:r>
            <a:r>
              <a:rPr lang="pl-PL"/>
              <a:t> </a:t>
            </a:r>
            <a:r>
              <a:rPr lang="pl-PL" err="1"/>
              <a:t>dolor</a:t>
            </a:r>
            <a:r>
              <a:rPr lang="pl-PL"/>
              <a:t> in </a:t>
            </a:r>
            <a:r>
              <a:rPr lang="pl-PL" err="1"/>
              <a:t>reprehenderit</a:t>
            </a:r>
            <a:r>
              <a:rPr lang="pl-PL"/>
              <a:t> in </a:t>
            </a:r>
            <a:r>
              <a:rPr lang="pl-PL" err="1"/>
              <a:t>voluptate</a:t>
            </a:r>
            <a:r>
              <a:rPr lang="pl-PL"/>
              <a:t> </a:t>
            </a:r>
            <a:r>
              <a:rPr lang="pl-PL" err="1"/>
              <a:t>velit</a:t>
            </a:r>
            <a:r>
              <a:rPr lang="pl-PL"/>
              <a:t> </a:t>
            </a:r>
            <a:r>
              <a:rPr lang="pl-PL" err="1"/>
              <a:t>esse</a:t>
            </a:r>
            <a:r>
              <a:rPr lang="pl-PL"/>
              <a:t> </a:t>
            </a:r>
            <a:r>
              <a:rPr lang="pl-PL" err="1"/>
              <a:t>cillum</a:t>
            </a:r>
            <a:endParaRPr lang="pl-PL"/>
          </a:p>
          <a:p>
            <a:pPr lvl="0"/>
            <a:r>
              <a:rPr lang="pl-PL" err="1"/>
              <a:t>Dolore</a:t>
            </a:r>
            <a:r>
              <a:rPr lang="pl-PL"/>
              <a:t> </a:t>
            </a:r>
            <a:r>
              <a:rPr lang="pl-PL" err="1"/>
              <a:t>eu</a:t>
            </a:r>
            <a:r>
              <a:rPr lang="pl-PL"/>
              <a:t> </a:t>
            </a:r>
            <a:r>
              <a:rPr lang="pl-PL" err="1"/>
              <a:t>fugiat</a:t>
            </a:r>
            <a:r>
              <a:rPr lang="pl-PL"/>
              <a:t> </a:t>
            </a:r>
            <a:r>
              <a:rPr lang="pl-PL" err="1"/>
              <a:t>nulla</a:t>
            </a:r>
            <a:r>
              <a:rPr lang="pl-PL"/>
              <a:t> </a:t>
            </a:r>
            <a:r>
              <a:rPr lang="pl-PL" err="1"/>
              <a:t>pariatur</a:t>
            </a:r>
            <a:r>
              <a:rPr lang="pl-PL"/>
              <a:t>. </a:t>
            </a:r>
          </a:p>
        </p:txBody>
      </p:sp>
      <p:pic>
        <p:nvPicPr>
          <p:cNvPr id="6" name="Obraz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9" name="Obraz 8">
            <a:extLst>
              <a:ext uri="{FF2B5EF4-FFF2-40B4-BE49-F238E27FC236}">
                <a16:creationId xmlns:a16="http://schemas.microsoft.com/office/drawing/2014/main" id="{6C048320-0A2A-B240-844F-A09ABEC7BB8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
        <p:nvSpPr>
          <p:cNvPr id="7" name="Prostokąt 6">
            <a:extLst>
              <a:ext uri="{FF2B5EF4-FFF2-40B4-BE49-F238E27FC236}">
                <a16:creationId xmlns:a16="http://schemas.microsoft.com/office/drawing/2014/main" id="{22BAE25B-5A06-0F40-8FAB-2FCDB1C63434}"/>
              </a:ext>
            </a:extLst>
          </p:cNvPr>
          <p:cNvSpPr/>
          <p:nvPr/>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pic>
        <p:nvPicPr>
          <p:cNvPr id="12" name="Obraz 11">
            <a:extLst>
              <a:ext uri="{FF2B5EF4-FFF2-40B4-BE49-F238E27FC236}">
                <a16:creationId xmlns:a16="http://schemas.microsoft.com/office/drawing/2014/main" id="{A40E7AA1-1E94-7040-9C0D-E66C21641D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13" name="Obraz 12">
            <a:extLst>
              <a:ext uri="{FF2B5EF4-FFF2-40B4-BE49-F238E27FC236}">
                <a16:creationId xmlns:a16="http://schemas.microsoft.com/office/drawing/2014/main" id="{66AE3BC2-D985-EA4E-908B-D0B555D5F98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117940184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2_Slajd tytułowy">
    <p:spTree>
      <p:nvGrpSpPr>
        <p:cNvPr id="1" name=""/>
        <p:cNvGrpSpPr/>
        <p:nvPr/>
      </p:nvGrpSpPr>
      <p:grpSpPr>
        <a:xfrm>
          <a:off x="0" y="0"/>
          <a:ext cx="0" cy="0"/>
          <a:chOff x="0" y="0"/>
          <a:chExt cx="0" cy="0"/>
        </a:xfrm>
      </p:grpSpPr>
      <p:sp>
        <p:nvSpPr>
          <p:cNvPr id="3" name="Prostokąt 2"/>
          <p:cNvSpPr/>
          <p:nvPr/>
        </p:nvSpPr>
        <p:spPr>
          <a:xfrm>
            <a:off x="0" y="0"/>
            <a:ext cx="12192000" cy="3424238"/>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8" name="Symbol zastępczy tekstu 7"/>
          <p:cNvSpPr>
            <a:spLocks noGrp="1"/>
          </p:cNvSpPr>
          <p:nvPr>
            <p:ph type="body" sz="quarter" idx="10" hasCustomPrompt="1"/>
          </p:nvPr>
        </p:nvSpPr>
        <p:spPr>
          <a:xfrm>
            <a:off x="752475" y="4187070"/>
            <a:ext cx="10621963" cy="698695"/>
          </a:xfrm>
          <a:prstGeom prst="rect">
            <a:avLst/>
          </a:prstGeom>
        </p:spPr>
        <p:txBody>
          <a:bodyPr/>
          <a:lstStyle>
            <a:lvl1pPr marL="0" indent="0">
              <a:buNone/>
              <a:defRPr sz="3600" baseline="0">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pl-PL"/>
              <a:t>Kliknij, aby dodać tytuł prezentacji</a:t>
            </a:r>
          </a:p>
        </p:txBody>
      </p:sp>
      <p:sp>
        <p:nvSpPr>
          <p:cNvPr id="10" name="Symbol zastępczy zawartości 9"/>
          <p:cNvSpPr>
            <a:spLocks noGrp="1"/>
          </p:cNvSpPr>
          <p:nvPr>
            <p:ph sz="quarter" idx="11" hasCustomPrompt="1"/>
          </p:nvPr>
        </p:nvSpPr>
        <p:spPr>
          <a:xfrm>
            <a:off x="752476" y="5074883"/>
            <a:ext cx="8400490" cy="913542"/>
          </a:xfrm>
          <a:prstGeom prst="rect">
            <a:avLst/>
          </a:prstGeom>
        </p:spPr>
        <p:txBody>
          <a:bodyPr/>
          <a:lstStyle>
            <a:lvl1pPr marL="0" indent="0">
              <a:buNone/>
              <a:defRPr sz="1800">
                <a:latin typeface="+mn-lt"/>
              </a:defRPr>
            </a:lvl1pPr>
          </a:lstStyle>
          <a:p>
            <a:pPr lvl="0"/>
            <a:r>
              <a:rPr lang="pl-PL"/>
              <a:t>Kliknij, aby dodać rozszerzony opis prezentacji</a:t>
            </a:r>
          </a:p>
        </p:txBody>
      </p:sp>
      <p:pic>
        <p:nvPicPr>
          <p:cNvPr id="7" name="Obraz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9" name="Obraz 8">
            <a:extLst>
              <a:ext uri="{FF2B5EF4-FFF2-40B4-BE49-F238E27FC236}">
                <a16:creationId xmlns:a16="http://schemas.microsoft.com/office/drawing/2014/main" id="{2772B0BD-21DD-9348-9A32-092F5DD0A79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33416594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2_Tekst po prawej">
    <p:spTree>
      <p:nvGrpSpPr>
        <p:cNvPr id="1" name=""/>
        <p:cNvGrpSpPr/>
        <p:nvPr/>
      </p:nvGrpSpPr>
      <p:grpSpPr>
        <a:xfrm>
          <a:off x="0" y="0"/>
          <a:ext cx="0" cy="0"/>
          <a:chOff x="0" y="0"/>
          <a:chExt cx="0" cy="0"/>
        </a:xfrm>
      </p:grpSpPr>
      <p:sp>
        <p:nvSpPr>
          <p:cNvPr id="8" name="Prostokąt 7"/>
          <p:cNvSpPr/>
          <p:nvPr/>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15" name="Symbol zastępczy zawartości 14"/>
          <p:cNvSpPr>
            <a:spLocks noGrp="1"/>
          </p:cNvSpPr>
          <p:nvPr>
            <p:ph sz="quarter" idx="10" hasCustomPrompt="1"/>
          </p:nvPr>
        </p:nvSpPr>
        <p:spPr>
          <a:xfrm>
            <a:off x="6849316" y="761810"/>
            <a:ext cx="4386262" cy="654050"/>
          </a:xfrm>
          <a:prstGeom prst="rect">
            <a:avLst/>
          </a:prstGeom>
        </p:spPr>
        <p:txBody>
          <a:bodyPr/>
          <a:lstStyle>
            <a:lvl1pPr marL="0" indent="0" algn="l">
              <a:buNone/>
              <a:defRPr sz="3600">
                <a:latin typeface="+mn-lt"/>
              </a:defRPr>
            </a:lvl1pPr>
            <a:lvl2pPr marL="457200" indent="0" algn="l">
              <a:buNone/>
              <a:defRPr sz="3600">
                <a:latin typeface="+mj-lt"/>
              </a:defRPr>
            </a:lvl2pPr>
            <a:lvl3pPr marL="914400" indent="0" algn="l">
              <a:buNone/>
              <a:defRPr sz="3600">
                <a:latin typeface="+mj-lt"/>
              </a:defRPr>
            </a:lvl3pPr>
            <a:lvl4pPr marL="1371600" indent="0" algn="l">
              <a:buNone/>
              <a:defRPr sz="3600">
                <a:latin typeface="+mj-lt"/>
              </a:defRPr>
            </a:lvl4pPr>
            <a:lvl5pPr marL="1828800" indent="0" algn="l">
              <a:buNone/>
              <a:defRPr sz="3600">
                <a:latin typeface="+mj-lt"/>
              </a:defRPr>
            </a:lvl5pPr>
          </a:lstStyle>
          <a:p>
            <a:pPr lvl="0"/>
            <a:r>
              <a:rPr lang="pl-PL"/>
              <a:t>Edytuj nagłówek</a:t>
            </a:r>
          </a:p>
        </p:txBody>
      </p:sp>
      <p:sp>
        <p:nvSpPr>
          <p:cNvPr id="17" name="Symbol zastępczy zawartości 16"/>
          <p:cNvSpPr>
            <a:spLocks noGrp="1"/>
          </p:cNvSpPr>
          <p:nvPr>
            <p:ph sz="quarter" idx="11" hasCustomPrompt="1"/>
          </p:nvPr>
        </p:nvSpPr>
        <p:spPr>
          <a:xfrm>
            <a:off x="6850063" y="1641290"/>
            <a:ext cx="4524375" cy="3414713"/>
          </a:xfrm>
          <a:prstGeom prst="rect">
            <a:avLst/>
          </a:prstGeom>
        </p:spPr>
        <p:txBody>
          <a:bodyPr/>
          <a:lstStyle>
            <a:lvl1pPr marL="0" indent="0" algn="l">
              <a:buNone/>
              <a:defRPr sz="1800"/>
            </a:lvl1pPr>
            <a:lvl2pPr marL="457200" indent="0" algn="l">
              <a:buNone/>
              <a:defRPr sz="1800"/>
            </a:lvl2pPr>
            <a:lvl3pPr marL="914400" indent="0" algn="l">
              <a:buNone/>
              <a:defRPr sz="1800"/>
            </a:lvl3pPr>
            <a:lvl4pPr marL="1371600" indent="0" algn="l">
              <a:buNone/>
              <a:defRPr sz="1800"/>
            </a:lvl4pPr>
            <a:lvl5pPr marL="1828800" indent="0" algn="l">
              <a:buNone/>
              <a:defRPr sz="1800"/>
            </a:lvl5pPr>
          </a:lstStyle>
          <a:p>
            <a:pPr lvl="0"/>
            <a:r>
              <a:rPr lang="pl-PL"/>
              <a:t>Kliknij, aby edytować treść. </a:t>
            </a:r>
          </a:p>
          <a:p>
            <a:pPr lvl="0"/>
            <a:r>
              <a:rPr lang="pl-PL" err="1"/>
              <a:t>Lorem</a:t>
            </a:r>
            <a:r>
              <a:rPr lang="pl-PL"/>
              <a:t> </a:t>
            </a:r>
            <a:r>
              <a:rPr lang="pl-PL" err="1"/>
              <a:t>ipsum</a:t>
            </a:r>
            <a:r>
              <a:rPr lang="pl-PL"/>
              <a:t> </a:t>
            </a:r>
            <a:r>
              <a:rPr lang="pl-PL" err="1"/>
              <a:t>dolor</a:t>
            </a:r>
            <a:r>
              <a:rPr lang="pl-PL"/>
              <a:t> sit </a:t>
            </a:r>
            <a:r>
              <a:rPr lang="pl-PL" err="1"/>
              <a:t>amet</a:t>
            </a:r>
            <a:r>
              <a:rPr lang="pl-PL"/>
              <a:t>, </a:t>
            </a:r>
            <a:r>
              <a:rPr lang="pl-PL" err="1"/>
              <a:t>consectetur</a:t>
            </a:r>
            <a:r>
              <a:rPr lang="pl-PL"/>
              <a:t> </a:t>
            </a:r>
            <a:r>
              <a:rPr lang="pl-PL" err="1"/>
              <a:t>adipiscing</a:t>
            </a:r>
            <a:r>
              <a:rPr lang="pl-PL"/>
              <a:t> elit, </a:t>
            </a:r>
            <a:r>
              <a:rPr lang="pl-PL" err="1"/>
              <a:t>sed</a:t>
            </a:r>
            <a:r>
              <a:rPr lang="pl-PL"/>
              <a:t> do </a:t>
            </a:r>
            <a:r>
              <a:rPr lang="pl-PL" err="1"/>
              <a:t>eiusmod</a:t>
            </a:r>
            <a:r>
              <a:rPr lang="pl-PL"/>
              <a:t> </a:t>
            </a:r>
            <a:r>
              <a:rPr lang="pl-PL" err="1"/>
              <a:t>tempor</a:t>
            </a:r>
            <a:r>
              <a:rPr lang="pl-PL"/>
              <a:t> </a:t>
            </a:r>
            <a:r>
              <a:rPr lang="pl-PL" err="1"/>
              <a:t>incididunt</a:t>
            </a:r>
            <a:r>
              <a:rPr lang="pl-PL"/>
              <a:t> </a:t>
            </a:r>
            <a:r>
              <a:rPr lang="pl-PL" err="1"/>
              <a:t>ut</a:t>
            </a:r>
            <a:r>
              <a:rPr lang="pl-PL"/>
              <a:t> </a:t>
            </a:r>
            <a:r>
              <a:rPr lang="pl-PL" err="1"/>
              <a:t>labore</a:t>
            </a:r>
            <a:r>
              <a:rPr lang="pl-PL"/>
              <a:t> et </a:t>
            </a:r>
            <a:r>
              <a:rPr lang="pl-PL" err="1"/>
              <a:t>dolore</a:t>
            </a:r>
            <a:r>
              <a:rPr lang="pl-PL"/>
              <a:t> </a:t>
            </a:r>
            <a:r>
              <a:rPr lang="pl-PL" err="1"/>
              <a:t>magna</a:t>
            </a:r>
            <a:r>
              <a:rPr lang="pl-PL"/>
              <a:t> </a:t>
            </a:r>
            <a:r>
              <a:rPr lang="pl-PL" err="1"/>
              <a:t>aliqua</a:t>
            </a:r>
            <a:r>
              <a:rPr lang="pl-PL"/>
              <a:t>. </a:t>
            </a:r>
            <a:r>
              <a:rPr lang="pl-PL" err="1"/>
              <a:t>Ut</a:t>
            </a:r>
            <a:r>
              <a:rPr lang="pl-PL"/>
              <a:t> </a:t>
            </a:r>
            <a:r>
              <a:rPr lang="pl-PL" err="1"/>
              <a:t>enim</a:t>
            </a:r>
            <a:r>
              <a:rPr lang="pl-PL"/>
              <a:t> ad </a:t>
            </a:r>
            <a:r>
              <a:rPr lang="pl-PL" err="1"/>
              <a:t>minim</a:t>
            </a:r>
            <a:r>
              <a:rPr lang="pl-PL"/>
              <a:t> </a:t>
            </a:r>
            <a:r>
              <a:rPr lang="pl-PL" err="1"/>
              <a:t>veniam</a:t>
            </a:r>
            <a:r>
              <a:rPr lang="pl-PL"/>
              <a:t>, </a:t>
            </a:r>
            <a:r>
              <a:rPr lang="pl-PL" err="1"/>
              <a:t>quis</a:t>
            </a:r>
            <a:r>
              <a:rPr lang="pl-PL"/>
              <a:t> </a:t>
            </a:r>
            <a:r>
              <a:rPr lang="pl-PL" err="1"/>
              <a:t>nostrud</a:t>
            </a:r>
            <a:r>
              <a:rPr lang="pl-PL"/>
              <a:t> </a:t>
            </a:r>
            <a:r>
              <a:rPr lang="pl-PL" err="1"/>
              <a:t>exercitation</a:t>
            </a:r>
            <a:r>
              <a:rPr lang="pl-PL"/>
              <a:t> </a:t>
            </a:r>
            <a:r>
              <a:rPr lang="pl-PL" err="1"/>
              <a:t>ullamco</a:t>
            </a:r>
            <a:r>
              <a:rPr lang="pl-PL"/>
              <a:t> </a:t>
            </a:r>
            <a:r>
              <a:rPr lang="pl-PL" err="1"/>
              <a:t>laboris</a:t>
            </a:r>
            <a:r>
              <a:rPr lang="pl-PL"/>
              <a:t> </a:t>
            </a:r>
            <a:r>
              <a:rPr lang="pl-PL" err="1"/>
              <a:t>nisi</a:t>
            </a:r>
            <a:r>
              <a:rPr lang="pl-PL"/>
              <a:t> </a:t>
            </a:r>
            <a:r>
              <a:rPr lang="pl-PL" err="1"/>
              <a:t>ut</a:t>
            </a:r>
            <a:r>
              <a:rPr lang="pl-PL"/>
              <a:t> </a:t>
            </a:r>
            <a:r>
              <a:rPr lang="pl-PL" err="1"/>
              <a:t>aliquip</a:t>
            </a:r>
            <a:r>
              <a:rPr lang="pl-PL"/>
              <a:t> ex </a:t>
            </a:r>
            <a:r>
              <a:rPr lang="pl-PL" err="1"/>
              <a:t>ea</a:t>
            </a:r>
            <a:r>
              <a:rPr lang="pl-PL"/>
              <a:t> </a:t>
            </a:r>
            <a:r>
              <a:rPr lang="pl-PL" err="1"/>
              <a:t>commodo</a:t>
            </a:r>
            <a:r>
              <a:rPr lang="pl-PL"/>
              <a:t> </a:t>
            </a:r>
            <a:r>
              <a:rPr lang="pl-PL" err="1"/>
              <a:t>consequat</a:t>
            </a:r>
            <a:r>
              <a:rPr lang="pl-PL"/>
              <a:t>.</a:t>
            </a:r>
          </a:p>
        </p:txBody>
      </p:sp>
      <p:pic>
        <p:nvPicPr>
          <p:cNvPr id="6" name="Obraz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9" name="Obraz 8">
            <a:extLst>
              <a:ext uri="{FF2B5EF4-FFF2-40B4-BE49-F238E27FC236}">
                <a16:creationId xmlns:a16="http://schemas.microsoft.com/office/drawing/2014/main" id="{2C0E00DB-8C6D-F445-BC56-CDDF599D808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114317377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1_Tekst punktowany po prawej">
    <p:spTree>
      <p:nvGrpSpPr>
        <p:cNvPr id="1" name=""/>
        <p:cNvGrpSpPr/>
        <p:nvPr/>
      </p:nvGrpSpPr>
      <p:grpSpPr>
        <a:xfrm>
          <a:off x="0" y="0"/>
          <a:ext cx="0" cy="0"/>
          <a:chOff x="0" y="0"/>
          <a:chExt cx="0" cy="0"/>
        </a:xfrm>
      </p:grpSpPr>
      <p:sp>
        <p:nvSpPr>
          <p:cNvPr id="12" name="Prostokąt 11"/>
          <p:cNvSpPr/>
          <p:nvPr/>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14" name="Symbol zastępczy zawartości 14"/>
          <p:cNvSpPr>
            <a:spLocks noGrp="1"/>
          </p:cNvSpPr>
          <p:nvPr>
            <p:ph sz="quarter" idx="10" hasCustomPrompt="1"/>
          </p:nvPr>
        </p:nvSpPr>
        <p:spPr>
          <a:xfrm>
            <a:off x="6849316" y="761810"/>
            <a:ext cx="4386262" cy="654050"/>
          </a:xfrm>
          <a:prstGeom prst="rect">
            <a:avLst/>
          </a:prstGeom>
        </p:spPr>
        <p:txBody>
          <a:bodyPr/>
          <a:lstStyle>
            <a:lvl1pPr marL="0" indent="0" algn="l">
              <a:buNone/>
              <a:defRPr sz="3600">
                <a:latin typeface="+mn-lt"/>
              </a:defRPr>
            </a:lvl1pPr>
            <a:lvl2pPr marL="457200" indent="0" algn="l">
              <a:buNone/>
              <a:defRPr sz="3600">
                <a:latin typeface="+mj-lt"/>
              </a:defRPr>
            </a:lvl2pPr>
            <a:lvl3pPr marL="914400" indent="0" algn="l">
              <a:buNone/>
              <a:defRPr sz="3600">
                <a:latin typeface="+mj-lt"/>
              </a:defRPr>
            </a:lvl3pPr>
            <a:lvl4pPr marL="1371600" indent="0" algn="l">
              <a:buNone/>
              <a:defRPr sz="3600">
                <a:latin typeface="+mj-lt"/>
              </a:defRPr>
            </a:lvl4pPr>
            <a:lvl5pPr marL="1828800" indent="0" algn="l">
              <a:buNone/>
              <a:defRPr sz="3600">
                <a:latin typeface="+mj-lt"/>
              </a:defRPr>
            </a:lvl5pPr>
          </a:lstStyle>
          <a:p>
            <a:pPr lvl="0"/>
            <a:r>
              <a:rPr lang="pl-PL"/>
              <a:t>Edytuj nagłówek</a:t>
            </a:r>
          </a:p>
        </p:txBody>
      </p:sp>
      <p:sp>
        <p:nvSpPr>
          <p:cNvPr id="15" name="Symbol zastępczy zawartości 16"/>
          <p:cNvSpPr>
            <a:spLocks noGrp="1"/>
          </p:cNvSpPr>
          <p:nvPr>
            <p:ph sz="quarter" idx="11" hasCustomPrompt="1"/>
          </p:nvPr>
        </p:nvSpPr>
        <p:spPr>
          <a:xfrm>
            <a:off x="6850063" y="1641290"/>
            <a:ext cx="4524375" cy="3414713"/>
          </a:xfrm>
          <a:prstGeom prst="rect">
            <a:avLst/>
          </a:prstGeom>
        </p:spPr>
        <p:txBody>
          <a:bodyPr/>
          <a:lstStyle>
            <a:lvl1pPr marL="285750" indent="-285750" algn="l">
              <a:buFont typeface="Arial" panose="020B0604020202020204" pitchFamily="34" charset="0"/>
              <a:buChar char="•"/>
              <a:defRPr sz="1800"/>
            </a:lvl1pPr>
            <a:lvl2pPr marL="457200" indent="0" algn="l">
              <a:buNone/>
              <a:defRPr sz="1800"/>
            </a:lvl2pPr>
            <a:lvl3pPr marL="914400" indent="0" algn="l">
              <a:buNone/>
              <a:defRPr sz="1800"/>
            </a:lvl3pPr>
            <a:lvl4pPr marL="1371600" indent="0" algn="l">
              <a:buNone/>
              <a:defRPr sz="1800"/>
            </a:lvl4pPr>
            <a:lvl5pPr marL="1828800" indent="0" algn="l">
              <a:buNone/>
              <a:defRPr sz="1800"/>
            </a:lvl5pPr>
          </a:lstStyle>
          <a:p>
            <a:pPr lvl="0"/>
            <a:r>
              <a:rPr lang="pl-PL"/>
              <a:t>Kliknij, aby edytować treść. </a:t>
            </a:r>
          </a:p>
          <a:p>
            <a:pPr lvl="0"/>
            <a:r>
              <a:rPr lang="pl-PL" err="1"/>
              <a:t>Lorem</a:t>
            </a:r>
            <a:r>
              <a:rPr lang="pl-PL"/>
              <a:t> </a:t>
            </a:r>
            <a:r>
              <a:rPr lang="pl-PL" err="1"/>
              <a:t>ipsum</a:t>
            </a:r>
            <a:r>
              <a:rPr lang="pl-PL"/>
              <a:t> </a:t>
            </a:r>
            <a:r>
              <a:rPr lang="pl-PL" err="1"/>
              <a:t>dolor</a:t>
            </a:r>
            <a:r>
              <a:rPr lang="pl-PL"/>
              <a:t> sit </a:t>
            </a:r>
            <a:r>
              <a:rPr lang="pl-PL" err="1"/>
              <a:t>amet</a:t>
            </a:r>
            <a:r>
              <a:rPr lang="pl-PL"/>
              <a:t>, </a:t>
            </a:r>
            <a:r>
              <a:rPr lang="pl-PL" err="1"/>
              <a:t>consectetur</a:t>
            </a:r>
            <a:r>
              <a:rPr lang="pl-PL"/>
              <a:t> </a:t>
            </a:r>
            <a:r>
              <a:rPr lang="pl-PL" err="1"/>
              <a:t>adipiscing</a:t>
            </a:r>
            <a:r>
              <a:rPr lang="pl-PL"/>
              <a:t> elit, </a:t>
            </a:r>
          </a:p>
          <a:p>
            <a:pPr lvl="0"/>
            <a:r>
              <a:rPr lang="pl-PL" err="1"/>
              <a:t>Sed</a:t>
            </a:r>
            <a:r>
              <a:rPr lang="pl-PL"/>
              <a:t> do </a:t>
            </a:r>
            <a:r>
              <a:rPr lang="pl-PL" err="1"/>
              <a:t>eiusmod</a:t>
            </a:r>
            <a:r>
              <a:rPr lang="pl-PL"/>
              <a:t> </a:t>
            </a:r>
            <a:r>
              <a:rPr lang="pl-PL" err="1"/>
              <a:t>tempor</a:t>
            </a:r>
            <a:r>
              <a:rPr lang="pl-PL"/>
              <a:t> </a:t>
            </a:r>
            <a:r>
              <a:rPr lang="pl-PL" err="1"/>
              <a:t>incididunt</a:t>
            </a:r>
            <a:r>
              <a:rPr lang="pl-PL"/>
              <a:t> </a:t>
            </a:r>
            <a:r>
              <a:rPr lang="pl-PL" err="1"/>
              <a:t>ut</a:t>
            </a:r>
            <a:r>
              <a:rPr lang="pl-PL"/>
              <a:t> </a:t>
            </a:r>
            <a:r>
              <a:rPr lang="pl-PL" err="1"/>
              <a:t>labore</a:t>
            </a:r>
            <a:r>
              <a:rPr lang="pl-PL"/>
              <a:t> et </a:t>
            </a:r>
            <a:r>
              <a:rPr lang="pl-PL" err="1"/>
              <a:t>dolore</a:t>
            </a:r>
            <a:r>
              <a:rPr lang="pl-PL"/>
              <a:t> </a:t>
            </a:r>
            <a:r>
              <a:rPr lang="pl-PL" err="1"/>
              <a:t>magna</a:t>
            </a:r>
            <a:r>
              <a:rPr lang="pl-PL"/>
              <a:t> </a:t>
            </a:r>
            <a:r>
              <a:rPr lang="pl-PL" err="1"/>
              <a:t>aliqua</a:t>
            </a:r>
            <a:r>
              <a:rPr lang="pl-PL"/>
              <a:t>. </a:t>
            </a:r>
            <a:r>
              <a:rPr lang="pl-PL" err="1"/>
              <a:t>Ut</a:t>
            </a:r>
            <a:r>
              <a:rPr lang="pl-PL"/>
              <a:t> </a:t>
            </a:r>
            <a:r>
              <a:rPr lang="pl-PL" err="1"/>
              <a:t>enim</a:t>
            </a:r>
            <a:r>
              <a:rPr lang="pl-PL"/>
              <a:t> ad </a:t>
            </a:r>
            <a:r>
              <a:rPr lang="pl-PL" err="1"/>
              <a:t>minim</a:t>
            </a:r>
            <a:r>
              <a:rPr lang="pl-PL"/>
              <a:t> </a:t>
            </a:r>
            <a:r>
              <a:rPr lang="pl-PL" err="1"/>
              <a:t>veniam</a:t>
            </a:r>
            <a:r>
              <a:rPr lang="pl-PL"/>
              <a:t>, </a:t>
            </a:r>
            <a:r>
              <a:rPr lang="pl-PL" err="1"/>
              <a:t>quis</a:t>
            </a:r>
            <a:r>
              <a:rPr lang="pl-PL"/>
              <a:t> </a:t>
            </a:r>
            <a:r>
              <a:rPr lang="pl-PL" err="1"/>
              <a:t>nostrud</a:t>
            </a:r>
            <a:r>
              <a:rPr lang="pl-PL"/>
              <a:t> </a:t>
            </a:r>
          </a:p>
          <a:p>
            <a:pPr lvl="0"/>
            <a:r>
              <a:rPr lang="pl-PL" err="1"/>
              <a:t>Exercitation</a:t>
            </a:r>
            <a:r>
              <a:rPr lang="pl-PL"/>
              <a:t> </a:t>
            </a:r>
            <a:r>
              <a:rPr lang="pl-PL" err="1"/>
              <a:t>ullamco</a:t>
            </a:r>
            <a:r>
              <a:rPr lang="pl-PL"/>
              <a:t> </a:t>
            </a:r>
            <a:r>
              <a:rPr lang="pl-PL" err="1"/>
              <a:t>laboris</a:t>
            </a:r>
            <a:r>
              <a:rPr lang="pl-PL"/>
              <a:t> </a:t>
            </a:r>
            <a:r>
              <a:rPr lang="pl-PL" err="1"/>
              <a:t>nisi</a:t>
            </a:r>
            <a:r>
              <a:rPr lang="pl-PL"/>
              <a:t> </a:t>
            </a:r>
            <a:r>
              <a:rPr lang="pl-PL" err="1"/>
              <a:t>ut</a:t>
            </a:r>
            <a:r>
              <a:rPr lang="pl-PL"/>
              <a:t> </a:t>
            </a:r>
            <a:r>
              <a:rPr lang="pl-PL" err="1"/>
              <a:t>aliquip</a:t>
            </a:r>
            <a:r>
              <a:rPr lang="pl-PL"/>
              <a:t> ex </a:t>
            </a:r>
            <a:r>
              <a:rPr lang="pl-PL" err="1"/>
              <a:t>ea</a:t>
            </a:r>
            <a:r>
              <a:rPr lang="pl-PL"/>
              <a:t> </a:t>
            </a:r>
            <a:r>
              <a:rPr lang="pl-PL" err="1"/>
              <a:t>commodo</a:t>
            </a:r>
            <a:r>
              <a:rPr lang="pl-PL"/>
              <a:t> </a:t>
            </a:r>
            <a:r>
              <a:rPr lang="pl-PL" err="1"/>
              <a:t>consequat</a:t>
            </a:r>
            <a:r>
              <a:rPr lang="pl-PL"/>
              <a:t>. </a:t>
            </a:r>
            <a:r>
              <a:rPr lang="pl-PL" err="1"/>
              <a:t>Duis</a:t>
            </a:r>
            <a:r>
              <a:rPr lang="pl-PL"/>
              <a:t> </a:t>
            </a:r>
            <a:r>
              <a:rPr lang="pl-PL" err="1"/>
              <a:t>aute</a:t>
            </a:r>
            <a:r>
              <a:rPr lang="pl-PL"/>
              <a:t> </a:t>
            </a:r>
            <a:r>
              <a:rPr lang="pl-PL" err="1"/>
              <a:t>irure</a:t>
            </a:r>
            <a:r>
              <a:rPr lang="pl-PL"/>
              <a:t> </a:t>
            </a:r>
            <a:r>
              <a:rPr lang="pl-PL" err="1"/>
              <a:t>dolor</a:t>
            </a:r>
            <a:r>
              <a:rPr lang="pl-PL"/>
              <a:t> in </a:t>
            </a:r>
            <a:r>
              <a:rPr lang="pl-PL" err="1"/>
              <a:t>reprehenderit</a:t>
            </a:r>
            <a:r>
              <a:rPr lang="pl-PL"/>
              <a:t> in </a:t>
            </a:r>
            <a:r>
              <a:rPr lang="pl-PL" err="1"/>
              <a:t>voluptate</a:t>
            </a:r>
            <a:r>
              <a:rPr lang="pl-PL"/>
              <a:t> </a:t>
            </a:r>
            <a:r>
              <a:rPr lang="pl-PL" err="1"/>
              <a:t>velit</a:t>
            </a:r>
            <a:r>
              <a:rPr lang="pl-PL"/>
              <a:t> </a:t>
            </a:r>
            <a:r>
              <a:rPr lang="pl-PL" err="1"/>
              <a:t>esse</a:t>
            </a:r>
            <a:r>
              <a:rPr lang="pl-PL"/>
              <a:t> </a:t>
            </a:r>
            <a:r>
              <a:rPr lang="pl-PL" err="1"/>
              <a:t>cillum</a:t>
            </a:r>
            <a:endParaRPr lang="pl-PL"/>
          </a:p>
          <a:p>
            <a:pPr lvl="0"/>
            <a:r>
              <a:rPr lang="pl-PL" err="1"/>
              <a:t>Dolore</a:t>
            </a:r>
            <a:r>
              <a:rPr lang="pl-PL"/>
              <a:t> </a:t>
            </a:r>
            <a:r>
              <a:rPr lang="pl-PL" err="1"/>
              <a:t>eu</a:t>
            </a:r>
            <a:r>
              <a:rPr lang="pl-PL"/>
              <a:t> </a:t>
            </a:r>
            <a:r>
              <a:rPr lang="pl-PL" err="1"/>
              <a:t>fugiat</a:t>
            </a:r>
            <a:r>
              <a:rPr lang="pl-PL"/>
              <a:t> </a:t>
            </a:r>
            <a:r>
              <a:rPr lang="pl-PL" err="1"/>
              <a:t>nulla</a:t>
            </a:r>
            <a:r>
              <a:rPr lang="pl-PL"/>
              <a:t> </a:t>
            </a:r>
            <a:r>
              <a:rPr lang="pl-PL" err="1"/>
              <a:t>pariatur</a:t>
            </a:r>
            <a:r>
              <a:rPr lang="pl-PL"/>
              <a:t>. </a:t>
            </a:r>
          </a:p>
        </p:txBody>
      </p:sp>
      <p:pic>
        <p:nvPicPr>
          <p:cNvPr id="6" name="Obraz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8" name="Obraz 7">
            <a:extLst>
              <a:ext uri="{FF2B5EF4-FFF2-40B4-BE49-F238E27FC236}">
                <a16:creationId xmlns:a16="http://schemas.microsoft.com/office/drawing/2014/main" id="{8583F7A4-8B87-654B-A5B9-5C45831F3ED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143353720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2_Tekst numerowany po prawej">
    <p:spTree>
      <p:nvGrpSpPr>
        <p:cNvPr id="1" name=""/>
        <p:cNvGrpSpPr/>
        <p:nvPr/>
      </p:nvGrpSpPr>
      <p:grpSpPr>
        <a:xfrm>
          <a:off x="0" y="0"/>
          <a:ext cx="0" cy="0"/>
          <a:chOff x="0" y="0"/>
          <a:chExt cx="0" cy="0"/>
        </a:xfrm>
      </p:grpSpPr>
      <p:sp>
        <p:nvSpPr>
          <p:cNvPr id="8" name="Prostokąt 7"/>
          <p:cNvSpPr/>
          <p:nvPr/>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10" name="Symbol zastępczy zawartości 14"/>
          <p:cNvSpPr>
            <a:spLocks noGrp="1"/>
          </p:cNvSpPr>
          <p:nvPr>
            <p:ph sz="quarter" idx="10" hasCustomPrompt="1"/>
          </p:nvPr>
        </p:nvSpPr>
        <p:spPr>
          <a:xfrm>
            <a:off x="6849316" y="761810"/>
            <a:ext cx="4386262" cy="654050"/>
          </a:xfrm>
          <a:prstGeom prst="rect">
            <a:avLst/>
          </a:prstGeom>
        </p:spPr>
        <p:txBody>
          <a:bodyPr/>
          <a:lstStyle>
            <a:lvl1pPr marL="0" indent="0" algn="l">
              <a:buNone/>
              <a:defRPr sz="3600">
                <a:latin typeface="+mn-lt"/>
              </a:defRPr>
            </a:lvl1pPr>
            <a:lvl2pPr marL="457200" indent="0" algn="l">
              <a:buNone/>
              <a:defRPr sz="3600">
                <a:latin typeface="+mj-lt"/>
              </a:defRPr>
            </a:lvl2pPr>
            <a:lvl3pPr marL="914400" indent="0" algn="l">
              <a:buNone/>
              <a:defRPr sz="3600">
                <a:latin typeface="+mj-lt"/>
              </a:defRPr>
            </a:lvl3pPr>
            <a:lvl4pPr marL="1371600" indent="0" algn="l">
              <a:buNone/>
              <a:defRPr sz="3600">
                <a:latin typeface="+mj-lt"/>
              </a:defRPr>
            </a:lvl4pPr>
            <a:lvl5pPr marL="1828800" indent="0" algn="l">
              <a:buNone/>
              <a:defRPr sz="3600">
                <a:latin typeface="+mj-lt"/>
              </a:defRPr>
            </a:lvl5pPr>
          </a:lstStyle>
          <a:p>
            <a:pPr lvl="0"/>
            <a:r>
              <a:rPr lang="pl-PL"/>
              <a:t>Edytuj nagłówek</a:t>
            </a:r>
          </a:p>
        </p:txBody>
      </p:sp>
      <p:sp>
        <p:nvSpPr>
          <p:cNvPr id="11" name="Symbol zastępczy zawartości 16"/>
          <p:cNvSpPr>
            <a:spLocks noGrp="1"/>
          </p:cNvSpPr>
          <p:nvPr>
            <p:ph sz="quarter" idx="11" hasCustomPrompt="1"/>
          </p:nvPr>
        </p:nvSpPr>
        <p:spPr>
          <a:xfrm>
            <a:off x="6850063" y="1641290"/>
            <a:ext cx="4524375" cy="3414713"/>
          </a:xfrm>
          <a:prstGeom prst="rect">
            <a:avLst/>
          </a:prstGeom>
        </p:spPr>
        <p:txBody>
          <a:bodyPr/>
          <a:lstStyle>
            <a:lvl1pPr marL="342900" indent="-342900" algn="l">
              <a:buFont typeface="+mj-lt"/>
              <a:buAutoNum type="arabicPeriod"/>
              <a:defRPr sz="1800"/>
            </a:lvl1pPr>
            <a:lvl2pPr marL="457200" indent="0" algn="l">
              <a:buNone/>
              <a:defRPr sz="1800"/>
            </a:lvl2pPr>
            <a:lvl3pPr marL="914400" indent="0" algn="l">
              <a:buNone/>
              <a:defRPr sz="1800"/>
            </a:lvl3pPr>
            <a:lvl4pPr marL="1371600" indent="0" algn="l">
              <a:buNone/>
              <a:defRPr sz="1800"/>
            </a:lvl4pPr>
            <a:lvl5pPr marL="1828800" indent="0" algn="l">
              <a:buNone/>
              <a:defRPr sz="1800"/>
            </a:lvl5pPr>
          </a:lstStyle>
          <a:p>
            <a:pPr lvl="0"/>
            <a:r>
              <a:rPr lang="pl-PL"/>
              <a:t>Kliknij, aby edytować treść. </a:t>
            </a:r>
          </a:p>
          <a:p>
            <a:pPr lvl="0"/>
            <a:r>
              <a:rPr lang="pl-PL" err="1"/>
              <a:t>Lorem</a:t>
            </a:r>
            <a:r>
              <a:rPr lang="pl-PL"/>
              <a:t> </a:t>
            </a:r>
            <a:r>
              <a:rPr lang="pl-PL" err="1"/>
              <a:t>ipsum</a:t>
            </a:r>
            <a:r>
              <a:rPr lang="pl-PL"/>
              <a:t> </a:t>
            </a:r>
            <a:r>
              <a:rPr lang="pl-PL" err="1"/>
              <a:t>dolor</a:t>
            </a:r>
            <a:r>
              <a:rPr lang="pl-PL"/>
              <a:t> sit </a:t>
            </a:r>
            <a:r>
              <a:rPr lang="pl-PL" err="1"/>
              <a:t>amet</a:t>
            </a:r>
            <a:r>
              <a:rPr lang="pl-PL"/>
              <a:t>, </a:t>
            </a:r>
            <a:r>
              <a:rPr lang="pl-PL" err="1"/>
              <a:t>consectetur</a:t>
            </a:r>
            <a:r>
              <a:rPr lang="pl-PL"/>
              <a:t> </a:t>
            </a:r>
            <a:r>
              <a:rPr lang="pl-PL" err="1"/>
              <a:t>adipiscing</a:t>
            </a:r>
            <a:r>
              <a:rPr lang="pl-PL"/>
              <a:t> elit, </a:t>
            </a:r>
          </a:p>
          <a:p>
            <a:pPr lvl="0"/>
            <a:r>
              <a:rPr lang="pl-PL" err="1"/>
              <a:t>Sed</a:t>
            </a:r>
            <a:r>
              <a:rPr lang="pl-PL"/>
              <a:t> do </a:t>
            </a:r>
            <a:r>
              <a:rPr lang="pl-PL" err="1"/>
              <a:t>eiusmod</a:t>
            </a:r>
            <a:r>
              <a:rPr lang="pl-PL"/>
              <a:t> </a:t>
            </a:r>
            <a:r>
              <a:rPr lang="pl-PL" err="1"/>
              <a:t>tempor</a:t>
            </a:r>
            <a:r>
              <a:rPr lang="pl-PL"/>
              <a:t> </a:t>
            </a:r>
            <a:r>
              <a:rPr lang="pl-PL" err="1"/>
              <a:t>incididunt</a:t>
            </a:r>
            <a:r>
              <a:rPr lang="pl-PL"/>
              <a:t> </a:t>
            </a:r>
            <a:r>
              <a:rPr lang="pl-PL" err="1"/>
              <a:t>ut</a:t>
            </a:r>
            <a:r>
              <a:rPr lang="pl-PL"/>
              <a:t> </a:t>
            </a:r>
            <a:r>
              <a:rPr lang="pl-PL" err="1"/>
              <a:t>labore</a:t>
            </a:r>
            <a:r>
              <a:rPr lang="pl-PL"/>
              <a:t> et </a:t>
            </a:r>
            <a:r>
              <a:rPr lang="pl-PL" err="1"/>
              <a:t>dolore</a:t>
            </a:r>
            <a:r>
              <a:rPr lang="pl-PL"/>
              <a:t> </a:t>
            </a:r>
            <a:r>
              <a:rPr lang="pl-PL" err="1"/>
              <a:t>magna</a:t>
            </a:r>
            <a:r>
              <a:rPr lang="pl-PL"/>
              <a:t> </a:t>
            </a:r>
            <a:r>
              <a:rPr lang="pl-PL" err="1"/>
              <a:t>aliqua</a:t>
            </a:r>
            <a:r>
              <a:rPr lang="pl-PL"/>
              <a:t>. </a:t>
            </a:r>
            <a:r>
              <a:rPr lang="pl-PL" err="1"/>
              <a:t>Ut</a:t>
            </a:r>
            <a:r>
              <a:rPr lang="pl-PL"/>
              <a:t> </a:t>
            </a:r>
            <a:r>
              <a:rPr lang="pl-PL" err="1"/>
              <a:t>enim</a:t>
            </a:r>
            <a:r>
              <a:rPr lang="pl-PL"/>
              <a:t> ad </a:t>
            </a:r>
            <a:r>
              <a:rPr lang="pl-PL" err="1"/>
              <a:t>minim</a:t>
            </a:r>
            <a:r>
              <a:rPr lang="pl-PL"/>
              <a:t> </a:t>
            </a:r>
            <a:r>
              <a:rPr lang="pl-PL" err="1"/>
              <a:t>veniam</a:t>
            </a:r>
            <a:r>
              <a:rPr lang="pl-PL"/>
              <a:t>, </a:t>
            </a:r>
            <a:r>
              <a:rPr lang="pl-PL" err="1"/>
              <a:t>quis</a:t>
            </a:r>
            <a:r>
              <a:rPr lang="pl-PL"/>
              <a:t> </a:t>
            </a:r>
            <a:r>
              <a:rPr lang="pl-PL" err="1"/>
              <a:t>nostrud</a:t>
            </a:r>
            <a:r>
              <a:rPr lang="pl-PL"/>
              <a:t> </a:t>
            </a:r>
          </a:p>
          <a:p>
            <a:pPr lvl="0"/>
            <a:r>
              <a:rPr lang="pl-PL" err="1"/>
              <a:t>Exercitation</a:t>
            </a:r>
            <a:r>
              <a:rPr lang="pl-PL"/>
              <a:t> </a:t>
            </a:r>
            <a:r>
              <a:rPr lang="pl-PL" err="1"/>
              <a:t>ullamco</a:t>
            </a:r>
            <a:r>
              <a:rPr lang="pl-PL"/>
              <a:t> </a:t>
            </a:r>
            <a:r>
              <a:rPr lang="pl-PL" err="1"/>
              <a:t>laboris</a:t>
            </a:r>
            <a:r>
              <a:rPr lang="pl-PL"/>
              <a:t> </a:t>
            </a:r>
            <a:r>
              <a:rPr lang="pl-PL" err="1"/>
              <a:t>nisi</a:t>
            </a:r>
            <a:r>
              <a:rPr lang="pl-PL"/>
              <a:t> </a:t>
            </a:r>
            <a:r>
              <a:rPr lang="pl-PL" err="1"/>
              <a:t>ut</a:t>
            </a:r>
            <a:r>
              <a:rPr lang="pl-PL"/>
              <a:t> </a:t>
            </a:r>
            <a:r>
              <a:rPr lang="pl-PL" err="1"/>
              <a:t>aliquip</a:t>
            </a:r>
            <a:r>
              <a:rPr lang="pl-PL"/>
              <a:t> ex </a:t>
            </a:r>
            <a:r>
              <a:rPr lang="pl-PL" err="1"/>
              <a:t>ea</a:t>
            </a:r>
            <a:r>
              <a:rPr lang="pl-PL"/>
              <a:t> </a:t>
            </a:r>
            <a:r>
              <a:rPr lang="pl-PL" err="1"/>
              <a:t>commodo</a:t>
            </a:r>
            <a:r>
              <a:rPr lang="pl-PL"/>
              <a:t> </a:t>
            </a:r>
            <a:r>
              <a:rPr lang="pl-PL" err="1"/>
              <a:t>consequat</a:t>
            </a:r>
            <a:r>
              <a:rPr lang="pl-PL"/>
              <a:t>. </a:t>
            </a:r>
            <a:r>
              <a:rPr lang="pl-PL" err="1"/>
              <a:t>Duis</a:t>
            </a:r>
            <a:r>
              <a:rPr lang="pl-PL"/>
              <a:t> </a:t>
            </a:r>
            <a:r>
              <a:rPr lang="pl-PL" err="1"/>
              <a:t>aute</a:t>
            </a:r>
            <a:r>
              <a:rPr lang="pl-PL"/>
              <a:t> </a:t>
            </a:r>
            <a:r>
              <a:rPr lang="pl-PL" err="1"/>
              <a:t>irure</a:t>
            </a:r>
            <a:r>
              <a:rPr lang="pl-PL"/>
              <a:t> </a:t>
            </a:r>
            <a:r>
              <a:rPr lang="pl-PL" err="1"/>
              <a:t>dolor</a:t>
            </a:r>
            <a:r>
              <a:rPr lang="pl-PL"/>
              <a:t> in </a:t>
            </a:r>
            <a:r>
              <a:rPr lang="pl-PL" err="1"/>
              <a:t>reprehenderit</a:t>
            </a:r>
            <a:r>
              <a:rPr lang="pl-PL"/>
              <a:t> in </a:t>
            </a:r>
            <a:r>
              <a:rPr lang="pl-PL" err="1"/>
              <a:t>voluptate</a:t>
            </a:r>
            <a:r>
              <a:rPr lang="pl-PL"/>
              <a:t> </a:t>
            </a:r>
            <a:r>
              <a:rPr lang="pl-PL" err="1"/>
              <a:t>velit</a:t>
            </a:r>
            <a:r>
              <a:rPr lang="pl-PL"/>
              <a:t> </a:t>
            </a:r>
            <a:r>
              <a:rPr lang="pl-PL" err="1"/>
              <a:t>esse</a:t>
            </a:r>
            <a:r>
              <a:rPr lang="pl-PL"/>
              <a:t> </a:t>
            </a:r>
            <a:r>
              <a:rPr lang="pl-PL" err="1"/>
              <a:t>cillum</a:t>
            </a:r>
            <a:endParaRPr lang="pl-PL"/>
          </a:p>
          <a:p>
            <a:pPr lvl="0"/>
            <a:r>
              <a:rPr lang="pl-PL" err="1"/>
              <a:t>Dolore</a:t>
            </a:r>
            <a:r>
              <a:rPr lang="pl-PL"/>
              <a:t> </a:t>
            </a:r>
            <a:r>
              <a:rPr lang="pl-PL" err="1"/>
              <a:t>eu</a:t>
            </a:r>
            <a:r>
              <a:rPr lang="pl-PL"/>
              <a:t> </a:t>
            </a:r>
            <a:r>
              <a:rPr lang="pl-PL" err="1"/>
              <a:t>fugiat</a:t>
            </a:r>
            <a:r>
              <a:rPr lang="pl-PL"/>
              <a:t> </a:t>
            </a:r>
            <a:r>
              <a:rPr lang="pl-PL" err="1"/>
              <a:t>nulla</a:t>
            </a:r>
            <a:r>
              <a:rPr lang="pl-PL"/>
              <a:t> </a:t>
            </a:r>
            <a:r>
              <a:rPr lang="pl-PL" err="1"/>
              <a:t>pariatur</a:t>
            </a:r>
            <a:r>
              <a:rPr lang="pl-PL"/>
              <a:t>. </a:t>
            </a:r>
          </a:p>
        </p:txBody>
      </p:sp>
      <p:pic>
        <p:nvPicPr>
          <p:cNvPr id="6" name="Obraz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9" name="Obraz 8">
            <a:extLst>
              <a:ext uri="{FF2B5EF4-FFF2-40B4-BE49-F238E27FC236}">
                <a16:creationId xmlns:a16="http://schemas.microsoft.com/office/drawing/2014/main" id="{6F7FD46F-7546-6944-87F5-4D5A5E26F09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387027330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1_Tekst na dole">
    <p:spTree>
      <p:nvGrpSpPr>
        <p:cNvPr id="1" name=""/>
        <p:cNvGrpSpPr/>
        <p:nvPr/>
      </p:nvGrpSpPr>
      <p:grpSpPr>
        <a:xfrm>
          <a:off x="0" y="0"/>
          <a:ext cx="0" cy="0"/>
          <a:chOff x="0" y="0"/>
          <a:chExt cx="0" cy="0"/>
        </a:xfrm>
      </p:grpSpPr>
      <p:sp>
        <p:nvSpPr>
          <p:cNvPr id="11" name="Prostokąt 10"/>
          <p:cNvSpPr/>
          <p:nvPr/>
        </p:nvSpPr>
        <p:spPr>
          <a:xfrm>
            <a:off x="0" y="0"/>
            <a:ext cx="12192000" cy="3468914"/>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16" name="Symbol zastępczy zawartości 15"/>
          <p:cNvSpPr>
            <a:spLocks noGrp="1"/>
          </p:cNvSpPr>
          <p:nvPr>
            <p:ph sz="quarter" idx="10" hasCustomPrompt="1"/>
          </p:nvPr>
        </p:nvSpPr>
        <p:spPr>
          <a:xfrm>
            <a:off x="753035" y="4186145"/>
            <a:ext cx="9915525" cy="520326"/>
          </a:xfrm>
          <a:prstGeom prst="rect">
            <a:avLst/>
          </a:prstGeom>
        </p:spPr>
        <p:txBody>
          <a:bodyPr/>
          <a:lstStyle>
            <a:lvl1pPr marL="0" indent="0">
              <a:buNone/>
              <a:defRPr sz="3600" baseline="0">
                <a:latin typeface="+mn-lt"/>
              </a:defRPr>
            </a:lvl1pPr>
          </a:lstStyle>
          <a:p>
            <a:pPr lvl="0"/>
            <a:r>
              <a:rPr lang="pl-PL"/>
              <a:t>Edytuj nagłówek slajdu</a:t>
            </a:r>
          </a:p>
        </p:txBody>
      </p:sp>
      <p:sp>
        <p:nvSpPr>
          <p:cNvPr id="18" name="Symbol zastępczy zawartości 17"/>
          <p:cNvSpPr>
            <a:spLocks noGrp="1"/>
          </p:cNvSpPr>
          <p:nvPr>
            <p:ph sz="quarter" idx="11" hasCustomPrompt="1"/>
          </p:nvPr>
        </p:nvSpPr>
        <p:spPr>
          <a:xfrm>
            <a:off x="753316" y="4902382"/>
            <a:ext cx="9431337" cy="996950"/>
          </a:xfrm>
          <a:prstGeom prst="rect">
            <a:avLst/>
          </a:prstGeom>
        </p:spPr>
        <p:txBody>
          <a:bodyPr/>
          <a:lstStyle>
            <a:lvl1pPr marL="0" indent="0">
              <a:buNone/>
              <a:defRPr sz="1800"/>
            </a:lvl1pPr>
          </a:lstStyle>
          <a:p>
            <a:pPr lvl="0"/>
            <a:r>
              <a:rPr lang="pl-PL"/>
              <a:t>Kliknij aby edytować treść slajdu</a:t>
            </a:r>
          </a:p>
        </p:txBody>
      </p:sp>
      <p:pic>
        <p:nvPicPr>
          <p:cNvPr id="6" name="Obraz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8" name="Obraz 7">
            <a:extLst>
              <a:ext uri="{FF2B5EF4-FFF2-40B4-BE49-F238E27FC236}">
                <a16:creationId xmlns:a16="http://schemas.microsoft.com/office/drawing/2014/main" id="{63BAE526-2C10-DD4C-89A8-35EB4A30F7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344948632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2_Treść na całej stronie">
    <p:spTree>
      <p:nvGrpSpPr>
        <p:cNvPr id="1" name=""/>
        <p:cNvGrpSpPr/>
        <p:nvPr/>
      </p:nvGrpSpPr>
      <p:grpSpPr>
        <a:xfrm>
          <a:off x="0" y="0"/>
          <a:ext cx="0" cy="0"/>
          <a:chOff x="0" y="0"/>
          <a:chExt cx="0" cy="0"/>
        </a:xfrm>
      </p:grpSpPr>
      <p:sp>
        <p:nvSpPr>
          <p:cNvPr id="12" name="Symbol zastępczy zawartości 11"/>
          <p:cNvSpPr>
            <a:spLocks noGrp="1"/>
          </p:cNvSpPr>
          <p:nvPr>
            <p:ph sz="quarter" idx="10" hasCustomPrompt="1"/>
          </p:nvPr>
        </p:nvSpPr>
        <p:spPr>
          <a:xfrm>
            <a:off x="743978" y="761441"/>
            <a:ext cx="10721975" cy="583266"/>
          </a:xfrm>
          <a:prstGeom prst="rect">
            <a:avLst/>
          </a:prstGeom>
        </p:spPr>
        <p:txBody>
          <a:bodyPr/>
          <a:lstStyle>
            <a:lvl1pPr marL="0" indent="0">
              <a:buNone/>
              <a:defRPr sz="3600">
                <a:latin typeface="+mn-lt"/>
              </a:defRPr>
            </a:lvl1pPr>
          </a:lstStyle>
          <a:p>
            <a:pPr lvl="0"/>
            <a:r>
              <a:rPr lang="pl-PL"/>
              <a:t>Kliknij aby edytować tytuł slajdu</a:t>
            </a:r>
          </a:p>
        </p:txBody>
      </p:sp>
      <p:sp>
        <p:nvSpPr>
          <p:cNvPr id="13" name="Symbol zastępczy zawartości 11"/>
          <p:cNvSpPr>
            <a:spLocks noGrp="1"/>
          </p:cNvSpPr>
          <p:nvPr>
            <p:ph sz="quarter" idx="11" hasCustomPrompt="1"/>
          </p:nvPr>
        </p:nvSpPr>
        <p:spPr>
          <a:xfrm>
            <a:off x="752942" y="1639979"/>
            <a:ext cx="10721975" cy="3317503"/>
          </a:xfrm>
          <a:prstGeom prst="rect">
            <a:avLst/>
          </a:prstGeom>
        </p:spPr>
        <p:txBody>
          <a:bodyPr/>
          <a:lstStyle>
            <a:lvl1pPr marL="0" indent="0">
              <a:buNone/>
              <a:defRPr sz="1800">
                <a:latin typeface="+mn-lt"/>
              </a:defRPr>
            </a:lvl1pPr>
          </a:lstStyle>
          <a:p>
            <a:pPr lvl="0"/>
            <a:r>
              <a:rPr lang="pl-PL"/>
              <a:t>Kliknij aby edytować treść slajdu</a:t>
            </a:r>
          </a:p>
        </p:txBody>
      </p:sp>
      <p:pic>
        <p:nvPicPr>
          <p:cNvPr id="5" name="Obraz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7" name="Obraz 6">
            <a:extLst>
              <a:ext uri="{FF2B5EF4-FFF2-40B4-BE49-F238E27FC236}">
                <a16:creationId xmlns:a16="http://schemas.microsoft.com/office/drawing/2014/main" id="{6132E1F7-B06A-CC4A-BCB3-355DAF85BFC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249307309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1_Treść w dwóch kolumnach">
    <p:spTree>
      <p:nvGrpSpPr>
        <p:cNvPr id="1" name=""/>
        <p:cNvGrpSpPr/>
        <p:nvPr/>
      </p:nvGrpSpPr>
      <p:grpSpPr>
        <a:xfrm>
          <a:off x="0" y="0"/>
          <a:ext cx="0" cy="0"/>
          <a:chOff x="0" y="0"/>
          <a:chExt cx="0" cy="0"/>
        </a:xfrm>
      </p:grpSpPr>
      <p:sp>
        <p:nvSpPr>
          <p:cNvPr id="12" name="Symbol zastępczy zawartości 11"/>
          <p:cNvSpPr>
            <a:spLocks noGrp="1"/>
          </p:cNvSpPr>
          <p:nvPr>
            <p:ph sz="quarter" idx="10" hasCustomPrompt="1"/>
          </p:nvPr>
        </p:nvSpPr>
        <p:spPr>
          <a:xfrm>
            <a:off x="743978" y="761441"/>
            <a:ext cx="10721975" cy="583266"/>
          </a:xfrm>
          <a:prstGeom prst="rect">
            <a:avLst/>
          </a:prstGeom>
        </p:spPr>
        <p:txBody>
          <a:bodyPr/>
          <a:lstStyle>
            <a:lvl1pPr marL="0" indent="0">
              <a:buNone/>
              <a:defRPr sz="3600">
                <a:latin typeface="+mn-lt"/>
              </a:defRPr>
            </a:lvl1pPr>
          </a:lstStyle>
          <a:p>
            <a:pPr lvl="0"/>
            <a:r>
              <a:rPr lang="pl-PL"/>
              <a:t>Kliknij aby edytować tytuł slajdu</a:t>
            </a:r>
          </a:p>
        </p:txBody>
      </p:sp>
      <p:sp>
        <p:nvSpPr>
          <p:cNvPr id="13" name="Symbol zastępczy zawartości 11"/>
          <p:cNvSpPr>
            <a:spLocks noGrp="1"/>
          </p:cNvSpPr>
          <p:nvPr>
            <p:ph sz="quarter" idx="11" hasCustomPrompt="1"/>
          </p:nvPr>
        </p:nvSpPr>
        <p:spPr>
          <a:xfrm>
            <a:off x="752942" y="1639979"/>
            <a:ext cx="4490697" cy="3317503"/>
          </a:xfrm>
          <a:prstGeom prst="rect">
            <a:avLst/>
          </a:prstGeom>
        </p:spPr>
        <p:txBody>
          <a:bodyPr/>
          <a:lstStyle>
            <a:lvl1pPr marL="0" indent="0">
              <a:buNone/>
              <a:defRPr sz="1800">
                <a:latin typeface="+mn-lt"/>
              </a:defRPr>
            </a:lvl1pPr>
          </a:lstStyle>
          <a:p>
            <a:pPr lvl="0"/>
            <a:r>
              <a:rPr lang="pl-PL"/>
              <a:t>Kliknij aby edytować treść slajdu</a:t>
            </a:r>
          </a:p>
        </p:txBody>
      </p:sp>
      <p:sp>
        <p:nvSpPr>
          <p:cNvPr id="7" name="Symbol zastępczy zawartości 11"/>
          <p:cNvSpPr>
            <a:spLocks noGrp="1"/>
          </p:cNvSpPr>
          <p:nvPr>
            <p:ph sz="quarter" idx="12" hasCustomPrompt="1"/>
          </p:nvPr>
        </p:nvSpPr>
        <p:spPr>
          <a:xfrm>
            <a:off x="6861969" y="1639978"/>
            <a:ext cx="4603984" cy="3317503"/>
          </a:xfrm>
          <a:prstGeom prst="rect">
            <a:avLst/>
          </a:prstGeom>
        </p:spPr>
        <p:txBody>
          <a:bodyPr/>
          <a:lstStyle>
            <a:lvl1pPr marL="0" indent="0">
              <a:buNone/>
              <a:defRPr sz="1800">
                <a:latin typeface="+mn-lt"/>
              </a:defRPr>
            </a:lvl1pPr>
          </a:lstStyle>
          <a:p>
            <a:pPr lvl="0"/>
            <a:r>
              <a:rPr lang="pl-PL"/>
              <a:t>Kliknij aby edytować treść slajdu</a:t>
            </a:r>
          </a:p>
        </p:txBody>
      </p:sp>
      <p:pic>
        <p:nvPicPr>
          <p:cNvPr id="6" name="Obraz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9" name="Obraz 8">
            <a:extLst>
              <a:ext uri="{FF2B5EF4-FFF2-40B4-BE49-F238E27FC236}">
                <a16:creationId xmlns:a16="http://schemas.microsoft.com/office/drawing/2014/main" id="{47E38AC2-5522-1D4C-A1AF-C057E8FCCE7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1236148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eść w dwóch kolumnach">
    <p:spTree>
      <p:nvGrpSpPr>
        <p:cNvPr id="1" name=""/>
        <p:cNvGrpSpPr/>
        <p:nvPr/>
      </p:nvGrpSpPr>
      <p:grpSpPr>
        <a:xfrm>
          <a:off x="0" y="0"/>
          <a:ext cx="0" cy="0"/>
          <a:chOff x="0" y="0"/>
          <a:chExt cx="0" cy="0"/>
        </a:xfrm>
      </p:grpSpPr>
      <p:sp>
        <p:nvSpPr>
          <p:cNvPr id="12" name="Symbol zastępczy zawartości 11"/>
          <p:cNvSpPr>
            <a:spLocks noGrp="1"/>
          </p:cNvSpPr>
          <p:nvPr>
            <p:ph sz="quarter" idx="10" hasCustomPrompt="1"/>
          </p:nvPr>
        </p:nvSpPr>
        <p:spPr>
          <a:xfrm>
            <a:off x="743978" y="761441"/>
            <a:ext cx="10721975" cy="583266"/>
          </a:xfrm>
          <a:prstGeom prst="rect">
            <a:avLst/>
          </a:prstGeom>
        </p:spPr>
        <p:txBody>
          <a:bodyPr/>
          <a:lstStyle>
            <a:lvl1pPr marL="0" indent="0">
              <a:buNone/>
              <a:defRPr sz="3600">
                <a:latin typeface="+mn-lt"/>
              </a:defRPr>
            </a:lvl1pPr>
          </a:lstStyle>
          <a:p>
            <a:pPr lvl="0"/>
            <a:r>
              <a:rPr lang="pl-PL"/>
              <a:t>Kliknij aby edytować tytuł slajdu</a:t>
            </a:r>
          </a:p>
        </p:txBody>
      </p:sp>
      <p:sp>
        <p:nvSpPr>
          <p:cNvPr id="13" name="Symbol zastępczy zawartości 11"/>
          <p:cNvSpPr>
            <a:spLocks noGrp="1"/>
          </p:cNvSpPr>
          <p:nvPr>
            <p:ph sz="quarter" idx="11" hasCustomPrompt="1"/>
          </p:nvPr>
        </p:nvSpPr>
        <p:spPr>
          <a:xfrm>
            <a:off x="752942" y="1639979"/>
            <a:ext cx="4490697" cy="3317503"/>
          </a:xfrm>
          <a:prstGeom prst="rect">
            <a:avLst/>
          </a:prstGeom>
        </p:spPr>
        <p:txBody>
          <a:bodyPr/>
          <a:lstStyle>
            <a:lvl1pPr marL="0" indent="0">
              <a:buNone/>
              <a:defRPr sz="1800">
                <a:latin typeface="+mn-lt"/>
              </a:defRPr>
            </a:lvl1pPr>
          </a:lstStyle>
          <a:p>
            <a:pPr lvl="0"/>
            <a:r>
              <a:rPr lang="pl-PL"/>
              <a:t>Kliknij aby edytować treść slajdu</a:t>
            </a:r>
          </a:p>
        </p:txBody>
      </p:sp>
      <p:sp>
        <p:nvSpPr>
          <p:cNvPr id="7" name="Symbol zastępczy zawartości 11"/>
          <p:cNvSpPr>
            <a:spLocks noGrp="1"/>
          </p:cNvSpPr>
          <p:nvPr>
            <p:ph sz="quarter" idx="12" hasCustomPrompt="1"/>
          </p:nvPr>
        </p:nvSpPr>
        <p:spPr>
          <a:xfrm>
            <a:off x="6861969" y="1639978"/>
            <a:ext cx="4603984" cy="3317503"/>
          </a:xfrm>
          <a:prstGeom prst="rect">
            <a:avLst/>
          </a:prstGeom>
        </p:spPr>
        <p:txBody>
          <a:bodyPr/>
          <a:lstStyle>
            <a:lvl1pPr marL="0" indent="0">
              <a:buNone/>
              <a:defRPr sz="1800">
                <a:latin typeface="+mn-lt"/>
              </a:defRPr>
            </a:lvl1pPr>
          </a:lstStyle>
          <a:p>
            <a:pPr lvl="0"/>
            <a:r>
              <a:rPr lang="pl-PL"/>
              <a:t>Kliknij aby edytować treść slajdu</a:t>
            </a:r>
          </a:p>
        </p:txBody>
      </p:sp>
      <p:pic>
        <p:nvPicPr>
          <p:cNvPr id="8" name="Obraz 7">
            <a:extLst>
              <a:ext uri="{FF2B5EF4-FFF2-40B4-BE49-F238E27FC236}">
                <a16:creationId xmlns:a16="http://schemas.microsoft.com/office/drawing/2014/main" id="{0331116E-9994-4043-B972-AF2E403C94B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43507354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_Pusty slaj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402253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3_Slajd tytułowy">
    <p:spTree>
      <p:nvGrpSpPr>
        <p:cNvPr id="1" name=""/>
        <p:cNvGrpSpPr/>
        <p:nvPr/>
      </p:nvGrpSpPr>
      <p:grpSpPr>
        <a:xfrm>
          <a:off x="0" y="0"/>
          <a:ext cx="0" cy="0"/>
          <a:chOff x="0" y="0"/>
          <a:chExt cx="0" cy="0"/>
        </a:xfrm>
      </p:grpSpPr>
      <p:sp>
        <p:nvSpPr>
          <p:cNvPr id="3" name="Prostokąt 2"/>
          <p:cNvSpPr/>
          <p:nvPr/>
        </p:nvSpPr>
        <p:spPr>
          <a:xfrm>
            <a:off x="0" y="0"/>
            <a:ext cx="12192000" cy="3424238"/>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8" name="Symbol zastępczy tekstu 7"/>
          <p:cNvSpPr>
            <a:spLocks noGrp="1"/>
          </p:cNvSpPr>
          <p:nvPr>
            <p:ph type="body" sz="quarter" idx="10" hasCustomPrompt="1"/>
          </p:nvPr>
        </p:nvSpPr>
        <p:spPr>
          <a:xfrm>
            <a:off x="752475" y="4187070"/>
            <a:ext cx="10621963" cy="698695"/>
          </a:xfrm>
          <a:prstGeom prst="rect">
            <a:avLst/>
          </a:prstGeom>
        </p:spPr>
        <p:txBody>
          <a:bodyPr/>
          <a:lstStyle>
            <a:lvl1pPr marL="0" indent="0">
              <a:buNone/>
              <a:defRPr sz="3600" baseline="0">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pl-PL"/>
              <a:t>Kliknij, aby dodać tytuł prezentacji</a:t>
            </a:r>
          </a:p>
        </p:txBody>
      </p:sp>
      <p:sp>
        <p:nvSpPr>
          <p:cNvPr id="10" name="Symbol zastępczy zawartości 9"/>
          <p:cNvSpPr>
            <a:spLocks noGrp="1"/>
          </p:cNvSpPr>
          <p:nvPr>
            <p:ph sz="quarter" idx="11" hasCustomPrompt="1"/>
          </p:nvPr>
        </p:nvSpPr>
        <p:spPr>
          <a:xfrm>
            <a:off x="752476" y="5074883"/>
            <a:ext cx="8400490" cy="913542"/>
          </a:xfrm>
          <a:prstGeom prst="rect">
            <a:avLst/>
          </a:prstGeom>
        </p:spPr>
        <p:txBody>
          <a:bodyPr/>
          <a:lstStyle>
            <a:lvl1pPr marL="0" indent="0">
              <a:buNone/>
              <a:defRPr sz="1800">
                <a:latin typeface="+mn-lt"/>
              </a:defRPr>
            </a:lvl1pPr>
          </a:lstStyle>
          <a:p>
            <a:pPr lvl="0"/>
            <a:r>
              <a:rPr lang="pl-PL"/>
              <a:t>Kliknij, aby dodać rozszerzony opis prezentacji</a:t>
            </a:r>
          </a:p>
        </p:txBody>
      </p:sp>
      <p:pic>
        <p:nvPicPr>
          <p:cNvPr id="7" name="Obraz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6" name="Obraz 5">
            <a:extLst>
              <a:ext uri="{FF2B5EF4-FFF2-40B4-BE49-F238E27FC236}">
                <a16:creationId xmlns:a16="http://schemas.microsoft.com/office/drawing/2014/main" id="{C6AD526F-0707-E644-8103-CBA270AD833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174292000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3_Treść na całej stronie">
    <p:spTree>
      <p:nvGrpSpPr>
        <p:cNvPr id="1" name=""/>
        <p:cNvGrpSpPr/>
        <p:nvPr/>
      </p:nvGrpSpPr>
      <p:grpSpPr>
        <a:xfrm>
          <a:off x="0" y="0"/>
          <a:ext cx="0" cy="0"/>
          <a:chOff x="0" y="0"/>
          <a:chExt cx="0" cy="0"/>
        </a:xfrm>
      </p:grpSpPr>
      <p:sp>
        <p:nvSpPr>
          <p:cNvPr id="12" name="Symbol zastępczy zawartości 11"/>
          <p:cNvSpPr>
            <a:spLocks noGrp="1"/>
          </p:cNvSpPr>
          <p:nvPr>
            <p:ph sz="quarter" idx="10" hasCustomPrompt="1"/>
          </p:nvPr>
        </p:nvSpPr>
        <p:spPr>
          <a:xfrm>
            <a:off x="743978" y="761441"/>
            <a:ext cx="10721975" cy="583266"/>
          </a:xfrm>
          <a:prstGeom prst="rect">
            <a:avLst/>
          </a:prstGeom>
        </p:spPr>
        <p:txBody>
          <a:bodyPr/>
          <a:lstStyle>
            <a:lvl1pPr marL="0" indent="0">
              <a:buNone/>
              <a:defRPr sz="3600">
                <a:latin typeface="+mn-lt"/>
              </a:defRPr>
            </a:lvl1pPr>
          </a:lstStyle>
          <a:p>
            <a:pPr lvl="0"/>
            <a:r>
              <a:rPr lang="pl-PL"/>
              <a:t>Kliknij aby edytować tytuł slajdu</a:t>
            </a:r>
          </a:p>
        </p:txBody>
      </p:sp>
      <p:sp>
        <p:nvSpPr>
          <p:cNvPr id="13" name="Symbol zastępczy zawartości 11"/>
          <p:cNvSpPr>
            <a:spLocks noGrp="1"/>
          </p:cNvSpPr>
          <p:nvPr>
            <p:ph sz="quarter" idx="11" hasCustomPrompt="1"/>
          </p:nvPr>
        </p:nvSpPr>
        <p:spPr>
          <a:xfrm>
            <a:off x="752942" y="1639979"/>
            <a:ext cx="10721975" cy="3317503"/>
          </a:xfrm>
          <a:prstGeom prst="rect">
            <a:avLst/>
          </a:prstGeom>
        </p:spPr>
        <p:txBody>
          <a:bodyPr/>
          <a:lstStyle>
            <a:lvl1pPr marL="0" indent="0">
              <a:buNone/>
              <a:defRPr sz="1800">
                <a:latin typeface="+mn-lt"/>
              </a:defRPr>
            </a:lvl1pPr>
          </a:lstStyle>
          <a:p>
            <a:pPr lvl="0"/>
            <a:r>
              <a:rPr lang="pl-PL"/>
              <a:t>Kliknij aby edytować treść slajdu</a:t>
            </a:r>
          </a:p>
        </p:txBody>
      </p:sp>
      <p:pic>
        <p:nvPicPr>
          <p:cNvPr id="5" name="Obraz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6" name="Obraz 5">
            <a:extLst>
              <a:ext uri="{FF2B5EF4-FFF2-40B4-BE49-F238E27FC236}">
                <a16:creationId xmlns:a16="http://schemas.microsoft.com/office/drawing/2014/main" id="{4223E8DD-77EA-FB4B-B379-4750BCC3E29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157586654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3_Tekst po prawej">
    <p:spTree>
      <p:nvGrpSpPr>
        <p:cNvPr id="1" name=""/>
        <p:cNvGrpSpPr/>
        <p:nvPr/>
      </p:nvGrpSpPr>
      <p:grpSpPr>
        <a:xfrm>
          <a:off x="0" y="0"/>
          <a:ext cx="0" cy="0"/>
          <a:chOff x="0" y="0"/>
          <a:chExt cx="0" cy="0"/>
        </a:xfrm>
      </p:grpSpPr>
      <p:sp>
        <p:nvSpPr>
          <p:cNvPr id="8" name="Prostokąt 7"/>
          <p:cNvSpPr/>
          <p:nvPr/>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latin typeface="Roboto" panose="02000000000000000000" pitchFamily="2" charset="0"/>
              <a:ea typeface="Roboto" panose="02000000000000000000" pitchFamily="2" charset="0"/>
              <a:cs typeface="Roboto" panose="02000000000000000000" pitchFamily="2" charset="0"/>
            </a:endParaRPr>
          </a:p>
        </p:txBody>
      </p:sp>
      <p:sp>
        <p:nvSpPr>
          <p:cNvPr id="15" name="Symbol zastępczy zawartości 14"/>
          <p:cNvSpPr>
            <a:spLocks noGrp="1"/>
          </p:cNvSpPr>
          <p:nvPr>
            <p:ph sz="quarter" idx="10" hasCustomPrompt="1"/>
          </p:nvPr>
        </p:nvSpPr>
        <p:spPr>
          <a:xfrm>
            <a:off x="6849316" y="761810"/>
            <a:ext cx="4386262" cy="654050"/>
          </a:xfrm>
          <a:prstGeom prst="rect">
            <a:avLst/>
          </a:prstGeom>
        </p:spPr>
        <p:txBody>
          <a:bodyPr/>
          <a:lstStyle>
            <a:lvl1pPr marL="0" indent="0" algn="l">
              <a:buNone/>
              <a:defRPr sz="3600">
                <a:latin typeface="+mn-lt"/>
              </a:defRPr>
            </a:lvl1pPr>
            <a:lvl2pPr marL="457200" indent="0" algn="l">
              <a:buNone/>
              <a:defRPr sz="3600">
                <a:latin typeface="+mj-lt"/>
              </a:defRPr>
            </a:lvl2pPr>
            <a:lvl3pPr marL="914400" indent="0" algn="l">
              <a:buNone/>
              <a:defRPr sz="3600">
                <a:latin typeface="+mj-lt"/>
              </a:defRPr>
            </a:lvl3pPr>
            <a:lvl4pPr marL="1371600" indent="0" algn="l">
              <a:buNone/>
              <a:defRPr sz="3600">
                <a:latin typeface="+mj-lt"/>
              </a:defRPr>
            </a:lvl4pPr>
            <a:lvl5pPr marL="1828800" indent="0" algn="l">
              <a:buNone/>
              <a:defRPr sz="3600">
                <a:latin typeface="+mj-lt"/>
              </a:defRPr>
            </a:lvl5pPr>
          </a:lstStyle>
          <a:p>
            <a:pPr lvl="0"/>
            <a:r>
              <a:rPr lang="pl-PL"/>
              <a:t>Edytuj nagłówek</a:t>
            </a:r>
          </a:p>
        </p:txBody>
      </p:sp>
      <p:sp>
        <p:nvSpPr>
          <p:cNvPr id="17" name="Symbol zastępczy zawartości 16"/>
          <p:cNvSpPr>
            <a:spLocks noGrp="1"/>
          </p:cNvSpPr>
          <p:nvPr>
            <p:ph sz="quarter" idx="11" hasCustomPrompt="1"/>
          </p:nvPr>
        </p:nvSpPr>
        <p:spPr>
          <a:xfrm>
            <a:off x="6850063" y="1641290"/>
            <a:ext cx="4524375" cy="3414713"/>
          </a:xfrm>
          <a:prstGeom prst="rect">
            <a:avLst/>
          </a:prstGeom>
        </p:spPr>
        <p:txBody>
          <a:bodyPr/>
          <a:lstStyle>
            <a:lvl1pPr marL="0" indent="0" algn="l">
              <a:buNone/>
              <a:defRPr sz="1800"/>
            </a:lvl1pPr>
            <a:lvl2pPr marL="457200" indent="0" algn="l">
              <a:buNone/>
              <a:defRPr sz="1800"/>
            </a:lvl2pPr>
            <a:lvl3pPr marL="914400" indent="0" algn="l">
              <a:buNone/>
              <a:defRPr sz="1800"/>
            </a:lvl3pPr>
            <a:lvl4pPr marL="1371600" indent="0" algn="l">
              <a:buNone/>
              <a:defRPr sz="1800"/>
            </a:lvl4pPr>
            <a:lvl5pPr marL="1828800" indent="0" algn="l">
              <a:buNone/>
              <a:defRPr sz="1800"/>
            </a:lvl5pPr>
          </a:lstStyle>
          <a:p>
            <a:pPr lvl="0"/>
            <a:r>
              <a:rPr lang="pl-PL"/>
              <a:t>Kliknij, aby edytować treść. </a:t>
            </a:r>
          </a:p>
          <a:p>
            <a:pPr lvl="0"/>
            <a:r>
              <a:rPr lang="pl-PL" err="1"/>
              <a:t>Lorem</a:t>
            </a:r>
            <a:r>
              <a:rPr lang="pl-PL"/>
              <a:t> </a:t>
            </a:r>
            <a:r>
              <a:rPr lang="pl-PL" err="1"/>
              <a:t>ipsum</a:t>
            </a:r>
            <a:r>
              <a:rPr lang="pl-PL"/>
              <a:t> </a:t>
            </a:r>
            <a:r>
              <a:rPr lang="pl-PL" err="1"/>
              <a:t>dolor</a:t>
            </a:r>
            <a:r>
              <a:rPr lang="pl-PL"/>
              <a:t> sit </a:t>
            </a:r>
            <a:r>
              <a:rPr lang="pl-PL" err="1"/>
              <a:t>amet</a:t>
            </a:r>
            <a:r>
              <a:rPr lang="pl-PL"/>
              <a:t>, </a:t>
            </a:r>
            <a:r>
              <a:rPr lang="pl-PL" err="1"/>
              <a:t>consectetur</a:t>
            </a:r>
            <a:r>
              <a:rPr lang="pl-PL"/>
              <a:t> </a:t>
            </a:r>
            <a:r>
              <a:rPr lang="pl-PL" err="1"/>
              <a:t>adipiscing</a:t>
            </a:r>
            <a:r>
              <a:rPr lang="pl-PL"/>
              <a:t> elit, </a:t>
            </a:r>
            <a:r>
              <a:rPr lang="pl-PL" err="1"/>
              <a:t>sed</a:t>
            </a:r>
            <a:r>
              <a:rPr lang="pl-PL"/>
              <a:t> do </a:t>
            </a:r>
            <a:r>
              <a:rPr lang="pl-PL" err="1"/>
              <a:t>eiusmod</a:t>
            </a:r>
            <a:r>
              <a:rPr lang="pl-PL"/>
              <a:t> </a:t>
            </a:r>
            <a:r>
              <a:rPr lang="pl-PL" err="1"/>
              <a:t>tempor</a:t>
            </a:r>
            <a:r>
              <a:rPr lang="pl-PL"/>
              <a:t> </a:t>
            </a:r>
            <a:r>
              <a:rPr lang="pl-PL" err="1"/>
              <a:t>incididunt</a:t>
            </a:r>
            <a:r>
              <a:rPr lang="pl-PL"/>
              <a:t> </a:t>
            </a:r>
            <a:r>
              <a:rPr lang="pl-PL" err="1"/>
              <a:t>ut</a:t>
            </a:r>
            <a:r>
              <a:rPr lang="pl-PL"/>
              <a:t> </a:t>
            </a:r>
            <a:r>
              <a:rPr lang="pl-PL" err="1"/>
              <a:t>labore</a:t>
            </a:r>
            <a:r>
              <a:rPr lang="pl-PL"/>
              <a:t> et </a:t>
            </a:r>
            <a:r>
              <a:rPr lang="pl-PL" err="1"/>
              <a:t>dolore</a:t>
            </a:r>
            <a:r>
              <a:rPr lang="pl-PL"/>
              <a:t> </a:t>
            </a:r>
            <a:r>
              <a:rPr lang="pl-PL" err="1"/>
              <a:t>magna</a:t>
            </a:r>
            <a:r>
              <a:rPr lang="pl-PL"/>
              <a:t> </a:t>
            </a:r>
            <a:r>
              <a:rPr lang="pl-PL" err="1"/>
              <a:t>aliqua</a:t>
            </a:r>
            <a:r>
              <a:rPr lang="pl-PL"/>
              <a:t>. </a:t>
            </a:r>
            <a:r>
              <a:rPr lang="pl-PL" err="1"/>
              <a:t>Ut</a:t>
            </a:r>
            <a:r>
              <a:rPr lang="pl-PL"/>
              <a:t> </a:t>
            </a:r>
            <a:r>
              <a:rPr lang="pl-PL" err="1"/>
              <a:t>enim</a:t>
            </a:r>
            <a:r>
              <a:rPr lang="pl-PL"/>
              <a:t> ad </a:t>
            </a:r>
            <a:r>
              <a:rPr lang="pl-PL" err="1"/>
              <a:t>minim</a:t>
            </a:r>
            <a:r>
              <a:rPr lang="pl-PL"/>
              <a:t> </a:t>
            </a:r>
            <a:r>
              <a:rPr lang="pl-PL" err="1"/>
              <a:t>veniam</a:t>
            </a:r>
            <a:r>
              <a:rPr lang="pl-PL"/>
              <a:t>, </a:t>
            </a:r>
            <a:r>
              <a:rPr lang="pl-PL" err="1"/>
              <a:t>quis</a:t>
            </a:r>
            <a:r>
              <a:rPr lang="pl-PL"/>
              <a:t> </a:t>
            </a:r>
            <a:r>
              <a:rPr lang="pl-PL" err="1"/>
              <a:t>nostrud</a:t>
            </a:r>
            <a:r>
              <a:rPr lang="pl-PL"/>
              <a:t> </a:t>
            </a:r>
            <a:r>
              <a:rPr lang="pl-PL" err="1"/>
              <a:t>exercitation</a:t>
            </a:r>
            <a:r>
              <a:rPr lang="pl-PL"/>
              <a:t> </a:t>
            </a:r>
            <a:r>
              <a:rPr lang="pl-PL" err="1"/>
              <a:t>ullamco</a:t>
            </a:r>
            <a:r>
              <a:rPr lang="pl-PL"/>
              <a:t> </a:t>
            </a:r>
            <a:r>
              <a:rPr lang="pl-PL" err="1"/>
              <a:t>laboris</a:t>
            </a:r>
            <a:r>
              <a:rPr lang="pl-PL"/>
              <a:t> </a:t>
            </a:r>
            <a:r>
              <a:rPr lang="pl-PL" err="1"/>
              <a:t>nisi</a:t>
            </a:r>
            <a:r>
              <a:rPr lang="pl-PL"/>
              <a:t> </a:t>
            </a:r>
            <a:r>
              <a:rPr lang="pl-PL" err="1"/>
              <a:t>ut</a:t>
            </a:r>
            <a:r>
              <a:rPr lang="pl-PL"/>
              <a:t> </a:t>
            </a:r>
            <a:r>
              <a:rPr lang="pl-PL" err="1"/>
              <a:t>aliquip</a:t>
            </a:r>
            <a:r>
              <a:rPr lang="pl-PL"/>
              <a:t> ex </a:t>
            </a:r>
            <a:r>
              <a:rPr lang="pl-PL" err="1"/>
              <a:t>ea</a:t>
            </a:r>
            <a:r>
              <a:rPr lang="pl-PL"/>
              <a:t> </a:t>
            </a:r>
            <a:r>
              <a:rPr lang="pl-PL" err="1"/>
              <a:t>commodo</a:t>
            </a:r>
            <a:r>
              <a:rPr lang="pl-PL"/>
              <a:t> </a:t>
            </a:r>
            <a:r>
              <a:rPr lang="pl-PL" err="1"/>
              <a:t>consequat</a:t>
            </a:r>
            <a:r>
              <a:rPr lang="pl-PL"/>
              <a:t>.</a:t>
            </a:r>
          </a:p>
        </p:txBody>
      </p:sp>
      <p:pic>
        <p:nvPicPr>
          <p:cNvPr id="6" name="Obraz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7" name="Obraz 6">
            <a:extLst>
              <a:ext uri="{FF2B5EF4-FFF2-40B4-BE49-F238E27FC236}">
                <a16:creationId xmlns:a16="http://schemas.microsoft.com/office/drawing/2014/main" id="{4B9BF0FD-8B8D-5346-8F31-004B4BA1F2E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209625156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3_Tekst numerowany po prawej">
    <p:spTree>
      <p:nvGrpSpPr>
        <p:cNvPr id="1" name=""/>
        <p:cNvGrpSpPr/>
        <p:nvPr/>
      </p:nvGrpSpPr>
      <p:grpSpPr>
        <a:xfrm>
          <a:off x="0" y="0"/>
          <a:ext cx="0" cy="0"/>
          <a:chOff x="0" y="0"/>
          <a:chExt cx="0" cy="0"/>
        </a:xfrm>
      </p:grpSpPr>
      <p:sp>
        <p:nvSpPr>
          <p:cNvPr id="8" name="Prostokąt 7"/>
          <p:cNvSpPr/>
          <p:nvPr/>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10" name="Symbol zastępczy zawartości 14"/>
          <p:cNvSpPr>
            <a:spLocks noGrp="1"/>
          </p:cNvSpPr>
          <p:nvPr>
            <p:ph sz="quarter" idx="10" hasCustomPrompt="1"/>
          </p:nvPr>
        </p:nvSpPr>
        <p:spPr>
          <a:xfrm>
            <a:off x="6849316" y="761810"/>
            <a:ext cx="4386262" cy="654050"/>
          </a:xfrm>
          <a:prstGeom prst="rect">
            <a:avLst/>
          </a:prstGeom>
        </p:spPr>
        <p:txBody>
          <a:bodyPr/>
          <a:lstStyle>
            <a:lvl1pPr marL="0" indent="0" algn="l">
              <a:buNone/>
              <a:defRPr sz="3600">
                <a:latin typeface="+mn-lt"/>
              </a:defRPr>
            </a:lvl1pPr>
            <a:lvl2pPr marL="457200" indent="0" algn="l">
              <a:buNone/>
              <a:defRPr sz="3600">
                <a:latin typeface="+mj-lt"/>
              </a:defRPr>
            </a:lvl2pPr>
            <a:lvl3pPr marL="914400" indent="0" algn="l">
              <a:buNone/>
              <a:defRPr sz="3600">
                <a:latin typeface="+mj-lt"/>
              </a:defRPr>
            </a:lvl3pPr>
            <a:lvl4pPr marL="1371600" indent="0" algn="l">
              <a:buNone/>
              <a:defRPr sz="3600">
                <a:latin typeface="+mj-lt"/>
              </a:defRPr>
            </a:lvl4pPr>
            <a:lvl5pPr marL="1828800" indent="0" algn="l">
              <a:buNone/>
              <a:defRPr sz="3600">
                <a:latin typeface="+mj-lt"/>
              </a:defRPr>
            </a:lvl5pPr>
          </a:lstStyle>
          <a:p>
            <a:pPr lvl="0"/>
            <a:r>
              <a:rPr lang="pl-PL"/>
              <a:t>Edytuj nagłówek</a:t>
            </a:r>
          </a:p>
        </p:txBody>
      </p:sp>
      <p:sp>
        <p:nvSpPr>
          <p:cNvPr id="11" name="Symbol zastępczy zawartości 16"/>
          <p:cNvSpPr>
            <a:spLocks noGrp="1"/>
          </p:cNvSpPr>
          <p:nvPr>
            <p:ph sz="quarter" idx="11" hasCustomPrompt="1"/>
          </p:nvPr>
        </p:nvSpPr>
        <p:spPr>
          <a:xfrm>
            <a:off x="6850063" y="1641290"/>
            <a:ext cx="4524375" cy="3414713"/>
          </a:xfrm>
          <a:prstGeom prst="rect">
            <a:avLst/>
          </a:prstGeom>
        </p:spPr>
        <p:txBody>
          <a:bodyPr/>
          <a:lstStyle>
            <a:lvl1pPr marL="342900" indent="-342900" algn="l">
              <a:buFont typeface="+mj-lt"/>
              <a:buAutoNum type="arabicPeriod"/>
              <a:defRPr sz="1800"/>
            </a:lvl1pPr>
            <a:lvl2pPr marL="457200" indent="0" algn="l">
              <a:buNone/>
              <a:defRPr sz="1800"/>
            </a:lvl2pPr>
            <a:lvl3pPr marL="914400" indent="0" algn="l">
              <a:buNone/>
              <a:defRPr sz="1800"/>
            </a:lvl3pPr>
            <a:lvl4pPr marL="1371600" indent="0" algn="l">
              <a:buNone/>
              <a:defRPr sz="1800"/>
            </a:lvl4pPr>
            <a:lvl5pPr marL="1828800" indent="0" algn="l">
              <a:buNone/>
              <a:defRPr sz="1800"/>
            </a:lvl5pPr>
          </a:lstStyle>
          <a:p>
            <a:pPr lvl="0"/>
            <a:r>
              <a:rPr lang="pl-PL"/>
              <a:t>Kliknij, aby edytować treść. </a:t>
            </a:r>
          </a:p>
          <a:p>
            <a:pPr lvl="0"/>
            <a:r>
              <a:rPr lang="pl-PL" err="1"/>
              <a:t>Lorem</a:t>
            </a:r>
            <a:r>
              <a:rPr lang="pl-PL"/>
              <a:t> </a:t>
            </a:r>
            <a:r>
              <a:rPr lang="pl-PL" err="1"/>
              <a:t>ipsum</a:t>
            </a:r>
            <a:r>
              <a:rPr lang="pl-PL"/>
              <a:t> </a:t>
            </a:r>
            <a:r>
              <a:rPr lang="pl-PL" err="1"/>
              <a:t>dolor</a:t>
            </a:r>
            <a:r>
              <a:rPr lang="pl-PL"/>
              <a:t> sit </a:t>
            </a:r>
            <a:r>
              <a:rPr lang="pl-PL" err="1"/>
              <a:t>amet</a:t>
            </a:r>
            <a:r>
              <a:rPr lang="pl-PL"/>
              <a:t>, </a:t>
            </a:r>
            <a:r>
              <a:rPr lang="pl-PL" err="1"/>
              <a:t>consectetur</a:t>
            </a:r>
            <a:r>
              <a:rPr lang="pl-PL"/>
              <a:t> </a:t>
            </a:r>
            <a:r>
              <a:rPr lang="pl-PL" err="1"/>
              <a:t>adipiscing</a:t>
            </a:r>
            <a:r>
              <a:rPr lang="pl-PL"/>
              <a:t> elit, </a:t>
            </a:r>
          </a:p>
          <a:p>
            <a:pPr lvl="0"/>
            <a:r>
              <a:rPr lang="pl-PL" err="1"/>
              <a:t>Sed</a:t>
            </a:r>
            <a:r>
              <a:rPr lang="pl-PL"/>
              <a:t> do </a:t>
            </a:r>
            <a:r>
              <a:rPr lang="pl-PL" err="1"/>
              <a:t>eiusmod</a:t>
            </a:r>
            <a:r>
              <a:rPr lang="pl-PL"/>
              <a:t> </a:t>
            </a:r>
            <a:r>
              <a:rPr lang="pl-PL" err="1"/>
              <a:t>tempor</a:t>
            </a:r>
            <a:r>
              <a:rPr lang="pl-PL"/>
              <a:t> </a:t>
            </a:r>
            <a:r>
              <a:rPr lang="pl-PL" err="1"/>
              <a:t>incididunt</a:t>
            </a:r>
            <a:r>
              <a:rPr lang="pl-PL"/>
              <a:t> </a:t>
            </a:r>
            <a:r>
              <a:rPr lang="pl-PL" err="1"/>
              <a:t>ut</a:t>
            </a:r>
            <a:r>
              <a:rPr lang="pl-PL"/>
              <a:t> </a:t>
            </a:r>
            <a:r>
              <a:rPr lang="pl-PL" err="1"/>
              <a:t>labore</a:t>
            </a:r>
            <a:r>
              <a:rPr lang="pl-PL"/>
              <a:t> et </a:t>
            </a:r>
            <a:r>
              <a:rPr lang="pl-PL" err="1"/>
              <a:t>dolore</a:t>
            </a:r>
            <a:r>
              <a:rPr lang="pl-PL"/>
              <a:t> </a:t>
            </a:r>
            <a:r>
              <a:rPr lang="pl-PL" err="1"/>
              <a:t>magna</a:t>
            </a:r>
            <a:r>
              <a:rPr lang="pl-PL"/>
              <a:t> </a:t>
            </a:r>
            <a:r>
              <a:rPr lang="pl-PL" err="1"/>
              <a:t>aliqua</a:t>
            </a:r>
            <a:r>
              <a:rPr lang="pl-PL"/>
              <a:t>. </a:t>
            </a:r>
            <a:r>
              <a:rPr lang="pl-PL" err="1"/>
              <a:t>Ut</a:t>
            </a:r>
            <a:r>
              <a:rPr lang="pl-PL"/>
              <a:t> </a:t>
            </a:r>
            <a:r>
              <a:rPr lang="pl-PL" err="1"/>
              <a:t>enim</a:t>
            </a:r>
            <a:r>
              <a:rPr lang="pl-PL"/>
              <a:t> ad </a:t>
            </a:r>
            <a:r>
              <a:rPr lang="pl-PL" err="1"/>
              <a:t>minim</a:t>
            </a:r>
            <a:r>
              <a:rPr lang="pl-PL"/>
              <a:t> </a:t>
            </a:r>
            <a:r>
              <a:rPr lang="pl-PL" err="1"/>
              <a:t>veniam</a:t>
            </a:r>
            <a:r>
              <a:rPr lang="pl-PL"/>
              <a:t>, </a:t>
            </a:r>
            <a:r>
              <a:rPr lang="pl-PL" err="1"/>
              <a:t>quis</a:t>
            </a:r>
            <a:r>
              <a:rPr lang="pl-PL"/>
              <a:t> </a:t>
            </a:r>
            <a:r>
              <a:rPr lang="pl-PL" err="1"/>
              <a:t>nostrud</a:t>
            </a:r>
            <a:r>
              <a:rPr lang="pl-PL"/>
              <a:t> </a:t>
            </a:r>
          </a:p>
          <a:p>
            <a:pPr lvl="0"/>
            <a:r>
              <a:rPr lang="pl-PL" err="1"/>
              <a:t>Exercitation</a:t>
            </a:r>
            <a:r>
              <a:rPr lang="pl-PL"/>
              <a:t> </a:t>
            </a:r>
            <a:r>
              <a:rPr lang="pl-PL" err="1"/>
              <a:t>ullamco</a:t>
            </a:r>
            <a:r>
              <a:rPr lang="pl-PL"/>
              <a:t> </a:t>
            </a:r>
            <a:r>
              <a:rPr lang="pl-PL" err="1"/>
              <a:t>laboris</a:t>
            </a:r>
            <a:r>
              <a:rPr lang="pl-PL"/>
              <a:t> </a:t>
            </a:r>
            <a:r>
              <a:rPr lang="pl-PL" err="1"/>
              <a:t>nisi</a:t>
            </a:r>
            <a:r>
              <a:rPr lang="pl-PL"/>
              <a:t> </a:t>
            </a:r>
            <a:r>
              <a:rPr lang="pl-PL" err="1"/>
              <a:t>ut</a:t>
            </a:r>
            <a:r>
              <a:rPr lang="pl-PL"/>
              <a:t> </a:t>
            </a:r>
            <a:r>
              <a:rPr lang="pl-PL" err="1"/>
              <a:t>aliquip</a:t>
            </a:r>
            <a:r>
              <a:rPr lang="pl-PL"/>
              <a:t> ex </a:t>
            </a:r>
            <a:r>
              <a:rPr lang="pl-PL" err="1"/>
              <a:t>ea</a:t>
            </a:r>
            <a:r>
              <a:rPr lang="pl-PL"/>
              <a:t> </a:t>
            </a:r>
            <a:r>
              <a:rPr lang="pl-PL" err="1"/>
              <a:t>commodo</a:t>
            </a:r>
            <a:r>
              <a:rPr lang="pl-PL"/>
              <a:t> </a:t>
            </a:r>
            <a:r>
              <a:rPr lang="pl-PL" err="1"/>
              <a:t>consequat</a:t>
            </a:r>
            <a:r>
              <a:rPr lang="pl-PL"/>
              <a:t>. </a:t>
            </a:r>
            <a:r>
              <a:rPr lang="pl-PL" err="1"/>
              <a:t>Duis</a:t>
            </a:r>
            <a:r>
              <a:rPr lang="pl-PL"/>
              <a:t> </a:t>
            </a:r>
            <a:r>
              <a:rPr lang="pl-PL" err="1"/>
              <a:t>aute</a:t>
            </a:r>
            <a:r>
              <a:rPr lang="pl-PL"/>
              <a:t> </a:t>
            </a:r>
            <a:r>
              <a:rPr lang="pl-PL" err="1"/>
              <a:t>irure</a:t>
            </a:r>
            <a:r>
              <a:rPr lang="pl-PL"/>
              <a:t> </a:t>
            </a:r>
            <a:r>
              <a:rPr lang="pl-PL" err="1"/>
              <a:t>dolor</a:t>
            </a:r>
            <a:r>
              <a:rPr lang="pl-PL"/>
              <a:t> in </a:t>
            </a:r>
            <a:r>
              <a:rPr lang="pl-PL" err="1"/>
              <a:t>reprehenderit</a:t>
            </a:r>
            <a:r>
              <a:rPr lang="pl-PL"/>
              <a:t> in </a:t>
            </a:r>
            <a:r>
              <a:rPr lang="pl-PL" err="1"/>
              <a:t>voluptate</a:t>
            </a:r>
            <a:r>
              <a:rPr lang="pl-PL"/>
              <a:t> </a:t>
            </a:r>
            <a:r>
              <a:rPr lang="pl-PL" err="1"/>
              <a:t>velit</a:t>
            </a:r>
            <a:r>
              <a:rPr lang="pl-PL"/>
              <a:t> </a:t>
            </a:r>
            <a:r>
              <a:rPr lang="pl-PL" err="1"/>
              <a:t>esse</a:t>
            </a:r>
            <a:r>
              <a:rPr lang="pl-PL"/>
              <a:t> </a:t>
            </a:r>
            <a:r>
              <a:rPr lang="pl-PL" err="1"/>
              <a:t>cillum</a:t>
            </a:r>
            <a:endParaRPr lang="pl-PL"/>
          </a:p>
          <a:p>
            <a:pPr lvl="0"/>
            <a:r>
              <a:rPr lang="pl-PL" err="1"/>
              <a:t>Dolore</a:t>
            </a:r>
            <a:r>
              <a:rPr lang="pl-PL"/>
              <a:t> </a:t>
            </a:r>
            <a:r>
              <a:rPr lang="pl-PL" err="1"/>
              <a:t>eu</a:t>
            </a:r>
            <a:r>
              <a:rPr lang="pl-PL"/>
              <a:t> </a:t>
            </a:r>
            <a:r>
              <a:rPr lang="pl-PL" err="1"/>
              <a:t>fugiat</a:t>
            </a:r>
            <a:r>
              <a:rPr lang="pl-PL"/>
              <a:t> </a:t>
            </a:r>
            <a:r>
              <a:rPr lang="pl-PL" err="1"/>
              <a:t>nulla</a:t>
            </a:r>
            <a:r>
              <a:rPr lang="pl-PL"/>
              <a:t> </a:t>
            </a:r>
            <a:r>
              <a:rPr lang="pl-PL" err="1"/>
              <a:t>pariatur</a:t>
            </a:r>
            <a:r>
              <a:rPr lang="pl-PL"/>
              <a:t>. </a:t>
            </a:r>
          </a:p>
        </p:txBody>
      </p:sp>
      <p:pic>
        <p:nvPicPr>
          <p:cNvPr id="6" name="Obraz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9" name="Obraz 8">
            <a:extLst>
              <a:ext uri="{FF2B5EF4-FFF2-40B4-BE49-F238E27FC236}">
                <a16:creationId xmlns:a16="http://schemas.microsoft.com/office/drawing/2014/main" id="{6C048320-0A2A-B240-844F-A09ABEC7BB8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192231450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lajd tytułowy">
    <p:spTree>
      <p:nvGrpSpPr>
        <p:cNvPr id="1" name=""/>
        <p:cNvGrpSpPr/>
        <p:nvPr/>
      </p:nvGrpSpPr>
      <p:grpSpPr>
        <a:xfrm>
          <a:off x="0" y="0"/>
          <a:ext cx="0" cy="0"/>
          <a:chOff x="0" y="0"/>
          <a:chExt cx="0" cy="0"/>
        </a:xfrm>
      </p:grpSpPr>
      <p:sp>
        <p:nvSpPr>
          <p:cNvPr id="3" name="Prostokąt 2"/>
          <p:cNvSpPr/>
          <p:nvPr/>
        </p:nvSpPr>
        <p:spPr>
          <a:xfrm>
            <a:off x="0" y="0"/>
            <a:ext cx="12192000" cy="3424238"/>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8" name="Symbol zastępczy tekstu 7"/>
          <p:cNvSpPr>
            <a:spLocks noGrp="1"/>
          </p:cNvSpPr>
          <p:nvPr>
            <p:ph type="body" sz="quarter" idx="10" hasCustomPrompt="1"/>
          </p:nvPr>
        </p:nvSpPr>
        <p:spPr>
          <a:xfrm>
            <a:off x="752475" y="4187070"/>
            <a:ext cx="10621963" cy="698695"/>
          </a:xfrm>
          <a:prstGeom prst="rect">
            <a:avLst/>
          </a:prstGeom>
        </p:spPr>
        <p:txBody>
          <a:bodyPr/>
          <a:lstStyle>
            <a:lvl1pPr marL="0" indent="0">
              <a:buNone/>
              <a:defRPr sz="3600" baseline="0">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pl-PL"/>
              <a:t>Kliknij, aby dodać tytuł prezentacji</a:t>
            </a:r>
          </a:p>
        </p:txBody>
      </p:sp>
      <p:sp>
        <p:nvSpPr>
          <p:cNvPr id="10" name="Symbol zastępczy zawartości 9"/>
          <p:cNvSpPr>
            <a:spLocks noGrp="1"/>
          </p:cNvSpPr>
          <p:nvPr>
            <p:ph sz="quarter" idx="11" hasCustomPrompt="1"/>
          </p:nvPr>
        </p:nvSpPr>
        <p:spPr>
          <a:xfrm>
            <a:off x="752476" y="5074883"/>
            <a:ext cx="8400490" cy="913542"/>
          </a:xfrm>
          <a:prstGeom prst="rect">
            <a:avLst/>
          </a:prstGeom>
        </p:spPr>
        <p:txBody>
          <a:bodyPr/>
          <a:lstStyle>
            <a:lvl1pPr marL="0" indent="0">
              <a:buNone/>
              <a:defRPr sz="1800">
                <a:latin typeface="+mn-lt"/>
              </a:defRPr>
            </a:lvl1pPr>
          </a:lstStyle>
          <a:p>
            <a:pPr lvl="0"/>
            <a:r>
              <a:rPr lang="pl-PL"/>
              <a:t>Kliknij, aby dodać rozszerzony opis prezentacji</a:t>
            </a:r>
          </a:p>
        </p:txBody>
      </p:sp>
      <p:pic>
        <p:nvPicPr>
          <p:cNvPr id="7" name="Obraz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9" name="Obraz 8">
            <a:extLst>
              <a:ext uri="{FF2B5EF4-FFF2-40B4-BE49-F238E27FC236}">
                <a16:creationId xmlns:a16="http://schemas.microsoft.com/office/drawing/2014/main" id="{DCD9792C-58B6-9841-BB4B-D3FD73F0F0C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302987980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ekst po prawej">
    <p:spTree>
      <p:nvGrpSpPr>
        <p:cNvPr id="1" name=""/>
        <p:cNvGrpSpPr/>
        <p:nvPr/>
      </p:nvGrpSpPr>
      <p:grpSpPr>
        <a:xfrm>
          <a:off x="0" y="0"/>
          <a:ext cx="0" cy="0"/>
          <a:chOff x="0" y="0"/>
          <a:chExt cx="0" cy="0"/>
        </a:xfrm>
      </p:grpSpPr>
      <p:sp>
        <p:nvSpPr>
          <p:cNvPr id="8" name="Prostokąt 7"/>
          <p:cNvSpPr/>
          <p:nvPr/>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15" name="Symbol zastępczy zawartości 14"/>
          <p:cNvSpPr>
            <a:spLocks noGrp="1"/>
          </p:cNvSpPr>
          <p:nvPr>
            <p:ph sz="quarter" idx="10" hasCustomPrompt="1"/>
          </p:nvPr>
        </p:nvSpPr>
        <p:spPr>
          <a:xfrm>
            <a:off x="6849316" y="761810"/>
            <a:ext cx="4386262" cy="654050"/>
          </a:xfrm>
          <a:prstGeom prst="rect">
            <a:avLst/>
          </a:prstGeom>
        </p:spPr>
        <p:txBody>
          <a:bodyPr/>
          <a:lstStyle>
            <a:lvl1pPr marL="0" indent="0" algn="l">
              <a:buNone/>
              <a:defRPr sz="3600">
                <a:latin typeface="+mn-lt"/>
              </a:defRPr>
            </a:lvl1pPr>
            <a:lvl2pPr marL="457200" indent="0" algn="l">
              <a:buNone/>
              <a:defRPr sz="3600">
                <a:latin typeface="+mj-lt"/>
              </a:defRPr>
            </a:lvl2pPr>
            <a:lvl3pPr marL="914400" indent="0" algn="l">
              <a:buNone/>
              <a:defRPr sz="3600">
                <a:latin typeface="+mj-lt"/>
              </a:defRPr>
            </a:lvl3pPr>
            <a:lvl4pPr marL="1371600" indent="0" algn="l">
              <a:buNone/>
              <a:defRPr sz="3600">
                <a:latin typeface="+mj-lt"/>
              </a:defRPr>
            </a:lvl4pPr>
            <a:lvl5pPr marL="1828800" indent="0" algn="l">
              <a:buNone/>
              <a:defRPr sz="3600">
                <a:latin typeface="+mj-lt"/>
              </a:defRPr>
            </a:lvl5pPr>
          </a:lstStyle>
          <a:p>
            <a:pPr lvl="0"/>
            <a:r>
              <a:rPr lang="pl-PL"/>
              <a:t>Edytuj nagłówek</a:t>
            </a:r>
          </a:p>
        </p:txBody>
      </p:sp>
      <p:sp>
        <p:nvSpPr>
          <p:cNvPr id="17" name="Symbol zastępczy zawartości 16"/>
          <p:cNvSpPr>
            <a:spLocks noGrp="1"/>
          </p:cNvSpPr>
          <p:nvPr>
            <p:ph sz="quarter" idx="11" hasCustomPrompt="1"/>
          </p:nvPr>
        </p:nvSpPr>
        <p:spPr>
          <a:xfrm>
            <a:off x="6850063" y="1641290"/>
            <a:ext cx="4524375" cy="3414713"/>
          </a:xfrm>
          <a:prstGeom prst="rect">
            <a:avLst/>
          </a:prstGeom>
        </p:spPr>
        <p:txBody>
          <a:bodyPr/>
          <a:lstStyle>
            <a:lvl1pPr marL="0" indent="0" algn="l">
              <a:buNone/>
              <a:defRPr sz="1800"/>
            </a:lvl1pPr>
            <a:lvl2pPr marL="457200" indent="0" algn="l">
              <a:buNone/>
              <a:defRPr sz="1800"/>
            </a:lvl2pPr>
            <a:lvl3pPr marL="914400" indent="0" algn="l">
              <a:buNone/>
              <a:defRPr sz="1800"/>
            </a:lvl3pPr>
            <a:lvl4pPr marL="1371600" indent="0" algn="l">
              <a:buNone/>
              <a:defRPr sz="1800"/>
            </a:lvl4pPr>
            <a:lvl5pPr marL="1828800" indent="0" algn="l">
              <a:buNone/>
              <a:defRPr sz="1800"/>
            </a:lvl5pPr>
          </a:lstStyle>
          <a:p>
            <a:pPr lvl="0"/>
            <a:r>
              <a:rPr lang="pl-PL"/>
              <a:t>Kliknij, aby edytować treść. </a:t>
            </a:r>
          </a:p>
          <a:p>
            <a:pPr lvl="0"/>
            <a:r>
              <a:rPr lang="pl-PL" err="1"/>
              <a:t>Lorem</a:t>
            </a:r>
            <a:r>
              <a:rPr lang="pl-PL"/>
              <a:t> </a:t>
            </a:r>
            <a:r>
              <a:rPr lang="pl-PL" err="1"/>
              <a:t>ipsum</a:t>
            </a:r>
            <a:r>
              <a:rPr lang="pl-PL"/>
              <a:t> </a:t>
            </a:r>
            <a:r>
              <a:rPr lang="pl-PL" err="1"/>
              <a:t>dolor</a:t>
            </a:r>
            <a:r>
              <a:rPr lang="pl-PL"/>
              <a:t> sit </a:t>
            </a:r>
            <a:r>
              <a:rPr lang="pl-PL" err="1"/>
              <a:t>amet</a:t>
            </a:r>
            <a:r>
              <a:rPr lang="pl-PL"/>
              <a:t>, </a:t>
            </a:r>
            <a:r>
              <a:rPr lang="pl-PL" err="1"/>
              <a:t>consectetur</a:t>
            </a:r>
            <a:r>
              <a:rPr lang="pl-PL"/>
              <a:t> </a:t>
            </a:r>
            <a:r>
              <a:rPr lang="pl-PL" err="1"/>
              <a:t>adipiscing</a:t>
            </a:r>
            <a:r>
              <a:rPr lang="pl-PL"/>
              <a:t> elit, </a:t>
            </a:r>
            <a:r>
              <a:rPr lang="pl-PL" err="1"/>
              <a:t>sed</a:t>
            </a:r>
            <a:r>
              <a:rPr lang="pl-PL"/>
              <a:t> do </a:t>
            </a:r>
            <a:r>
              <a:rPr lang="pl-PL" err="1"/>
              <a:t>eiusmod</a:t>
            </a:r>
            <a:r>
              <a:rPr lang="pl-PL"/>
              <a:t> </a:t>
            </a:r>
            <a:r>
              <a:rPr lang="pl-PL" err="1"/>
              <a:t>tempor</a:t>
            </a:r>
            <a:r>
              <a:rPr lang="pl-PL"/>
              <a:t> </a:t>
            </a:r>
            <a:r>
              <a:rPr lang="pl-PL" err="1"/>
              <a:t>incididunt</a:t>
            </a:r>
            <a:r>
              <a:rPr lang="pl-PL"/>
              <a:t> </a:t>
            </a:r>
            <a:r>
              <a:rPr lang="pl-PL" err="1"/>
              <a:t>ut</a:t>
            </a:r>
            <a:r>
              <a:rPr lang="pl-PL"/>
              <a:t> </a:t>
            </a:r>
            <a:r>
              <a:rPr lang="pl-PL" err="1"/>
              <a:t>labore</a:t>
            </a:r>
            <a:r>
              <a:rPr lang="pl-PL"/>
              <a:t> et </a:t>
            </a:r>
            <a:r>
              <a:rPr lang="pl-PL" err="1"/>
              <a:t>dolore</a:t>
            </a:r>
            <a:r>
              <a:rPr lang="pl-PL"/>
              <a:t> </a:t>
            </a:r>
            <a:r>
              <a:rPr lang="pl-PL" err="1"/>
              <a:t>magna</a:t>
            </a:r>
            <a:r>
              <a:rPr lang="pl-PL"/>
              <a:t> </a:t>
            </a:r>
            <a:r>
              <a:rPr lang="pl-PL" err="1"/>
              <a:t>aliqua</a:t>
            </a:r>
            <a:r>
              <a:rPr lang="pl-PL"/>
              <a:t>. </a:t>
            </a:r>
            <a:r>
              <a:rPr lang="pl-PL" err="1"/>
              <a:t>Ut</a:t>
            </a:r>
            <a:r>
              <a:rPr lang="pl-PL"/>
              <a:t> </a:t>
            </a:r>
            <a:r>
              <a:rPr lang="pl-PL" err="1"/>
              <a:t>enim</a:t>
            </a:r>
            <a:r>
              <a:rPr lang="pl-PL"/>
              <a:t> ad </a:t>
            </a:r>
            <a:r>
              <a:rPr lang="pl-PL" err="1"/>
              <a:t>minim</a:t>
            </a:r>
            <a:r>
              <a:rPr lang="pl-PL"/>
              <a:t> </a:t>
            </a:r>
            <a:r>
              <a:rPr lang="pl-PL" err="1"/>
              <a:t>veniam</a:t>
            </a:r>
            <a:r>
              <a:rPr lang="pl-PL"/>
              <a:t>, </a:t>
            </a:r>
            <a:r>
              <a:rPr lang="pl-PL" err="1"/>
              <a:t>quis</a:t>
            </a:r>
            <a:r>
              <a:rPr lang="pl-PL"/>
              <a:t> </a:t>
            </a:r>
            <a:r>
              <a:rPr lang="pl-PL" err="1"/>
              <a:t>nostrud</a:t>
            </a:r>
            <a:r>
              <a:rPr lang="pl-PL"/>
              <a:t> </a:t>
            </a:r>
            <a:r>
              <a:rPr lang="pl-PL" err="1"/>
              <a:t>exercitation</a:t>
            </a:r>
            <a:r>
              <a:rPr lang="pl-PL"/>
              <a:t> </a:t>
            </a:r>
            <a:r>
              <a:rPr lang="pl-PL" err="1"/>
              <a:t>ullamco</a:t>
            </a:r>
            <a:r>
              <a:rPr lang="pl-PL"/>
              <a:t> </a:t>
            </a:r>
            <a:r>
              <a:rPr lang="pl-PL" err="1"/>
              <a:t>laboris</a:t>
            </a:r>
            <a:r>
              <a:rPr lang="pl-PL"/>
              <a:t> </a:t>
            </a:r>
            <a:r>
              <a:rPr lang="pl-PL" err="1"/>
              <a:t>nisi</a:t>
            </a:r>
            <a:r>
              <a:rPr lang="pl-PL"/>
              <a:t> </a:t>
            </a:r>
            <a:r>
              <a:rPr lang="pl-PL" err="1"/>
              <a:t>ut</a:t>
            </a:r>
            <a:r>
              <a:rPr lang="pl-PL"/>
              <a:t> </a:t>
            </a:r>
            <a:r>
              <a:rPr lang="pl-PL" err="1"/>
              <a:t>aliquip</a:t>
            </a:r>
            <a:r>
              <a:rPr lang="pl-PL"/>
              <a:t> ex </a:t>
            </a:r>
            <a:r>
              <a:rPr lang="pl-PL" err="1"/>
              <a:t>ea</a:t>
            </a:r>
            <a:r>
              <a:rPr lang="pl-PL"/>
              <a:t> </a:t>
            </a:r>
            <a:r>
              <a:rPr lang="pl-PL" err="1"/>
              <a:t>commodo</a:t>
            </a:r>
            <a:r>
              <a:rPr lang="pl-PL"/>
              <a:t> </a:t>
            </a:r>
            <a:r>
              <a:rPr lang="pl-PL" err="1"/>
              <a:t>consequat</a:t>
            </a:r>
            <a:r>
              <a:rPr lang="pl-PL"/>
              <a:t>.</a:t>
            </a:r>
          </a:p>
        </p:txBody>
      </p:sp>
      <p:pic>
        <p:nvPicPr>
          <p:cNvPr id="6" name="Obraz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9" name="Obraz 8">
            <a:extLst>
              <a:ext uri="{FF2B5EF4-FFF2-40B4-BE49-F238E27FC236}">
                <a16:creationId xmlns:a16="http://schemas.microsoft.com/office/drawing/2014/main" id="{1649CE97-D02E-3041-9225-FBA6825253F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383086259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ekst punktowany po prawej">
    <p:spTree>
      <p:nvGrpSpPr>
        <p:cNvPr id="1" name=""/>
        <p:cNvGrpSpPr/>
        <p:nvPr/>
      </p:nvGrpSpPr>
      <p:grpSpPr>
        <a:xfrm>
          <a:off x="0" y="0"/>
          <a:ext cx="0" cy="0"/>
          <a:chOff x="0" y="0"/>
          <a:chExt cx="0" cy="0"/>
        </a:xfrm>
      </p:grpSpPr>
      <p:sp>
        <p:nvSpPr>
          <p:cNvPr id="12" name="Prostokąt 11"/>
          <p:cNvSpPr/>
          <p:nvPr/>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14" name="Symbol zastępczy zawartości 14"/>
          <p:cNvSpPr>
            <a:spLocks noGrp="1"/>
          </p:cNvSpPr>
          <p:nvPr>
            <p:ph sz="quarter" idx="10" hasCustomPrompt="1"/>
          </p:nvPr>
        </p:nvSpPr>
        <p:spPr>
          <a:xfrm>
            <a:off x="6849316" y="761810"/>
            <a:ext cx="4386262" cy="654050"/>
          </a:xfrm>
          <a:prstGeom prst="rect">
            <a:avLst/>
          </a:prstGeom>
        </p:spPr>
        <p:txBody>
          <a:bodyPr/>
          <a:lstStyle>
            <a:lvl1pPr marL="0" indent="0" algn="l">
              <a:buNone/>
              <a:defRPr sz="3600">
                <a:latin typeface="+mn-lt"/>
              </a:defRPr>
            </a:lvl1pPr>
            <a:lvl2pPr marL="457200" indent="0" algn="l">
              <a:buNone/>
              <a:defRPr sz="3600">
                <a:latin typeface="+mj-lt"/>
              </a:defRPr>
            </a:lvl2pPr>
            <a:lvl3pPr marL="914400" indent="0" algn="l">
              <a:buNone/>
              <a:defRPr sz="3600">
                <a:latin typeface="+mj-lt"/>
              </a:defRPr>
            </a:lvl3pPr>
            <a:lvl4pPr marL="1371600" indent="0" algn="l">
              <a:buNone/>
              <a:defRPr sz="3600">
                <a:latin typeface="+mj-lt"/>
              </a:defRPr>
            </a:lvl4pPr>
            <a:lvl5pPr marL="1828800" indent="0" algn="l">
              <a:buNone/>
              <a:defRPr sz="3600">
                <a:latin typeface="+mj-lt"/>
              </a:defRPr>
            </a:lvl5pPr>
          </a:lstStyle>
          <a:p>
            <a:pPr lvl="0"/>
            <a:r>
              <a:rPr lang="pl-PL"/>
              <a:t>Edytuj nagłówek</a:t>
            </a:r>
          </a:p>
        </p:txBody>
      </p:sp>
      <p:sp>
        <p:nvSpPr>
          <p:cNvPr id="15" name="Symbol zastępczy zawartości 16"/>
          <p:cNvSpPr>
            <a:spLocks noGrp="1"/>
          </p:cNvSpPr>
          <p:nvPr>
            <p:ph sz="quarter" idx="11" hasCustomPrompt="1"/>
          </p:nvPr>
        </p:nvSpPr>
        <p:spPr>
          <a:xfrm>
            <a:off x="6850063" y="1641290"/>
            <a:ext cx="4524375" cy="3414713"/>
          </a:xfrm>
          <a:prstGeom prst="rect">
            <a:avLst/>
          </a:prstGeom>
        </p:spPr>
        <p:txBody>
          <a:bodyPr/>
          <a:lstStyle>
            <a:lvl1pPr marL="285750" indent="-285750" algn="l">
              <a:buFont typeface="Arial" panose="020B0604020202020204" pitchFamily="34" charset="0"/>
              <a:buChar char="•"/>
              <a:defRPr sz="1800"/>
            </a:lvl1pPr>
            <a:lvl2pPr marL="457200" indent="0" algn="l">
              <a:buNone/>
              <a:defRPr sz="1800"/>
            </a:lvl2pPr>
            <a:lvl3pPr marL="914400" indent="0" algn="l">
              <a:buNone/>
              <a:defRPr sz="1800"/>
            </a:lvl3pPr>
            <a:lvl4pPr marL="1371600" indent="0" algn="l">
              <a:buNone/>
              <a:defRPr sz="1800"/>
            </a:lvl4pPr>
            <a:lvl5pPr marL="1828800" indent="0" algn="l">
              <a:buNone/>
              <a:defRPr sz="1800"/>
            </a:lvl5pPr>
          </a:lstStyle>
          <a:p>
            <a:pPr lvl="0"/>
            <a:r>
              <a:rPr lang="pl-PL"/>
              <a:t>Kliknij, aby edytować treść. </a:t>
            </a:r>
          </a:p>
          <a:p>
            <a:pPr lvl="0"/>
            <a:r>
              <a:rPr lang="pl-PL" err="1"/>
              <a:t>Lorem</a:t>
            </a:r>
            <a:r>
              <a:rPr lang="pl-PL"/>
              <a:t> </a:t>
            </a:r>
            <a:r>
              <a:rPr lang="pl-PL" err="1"/>
              <a:t>ipsum</a:t>
            </a:r>
            <a:r>
              <a:rPr lang="pl-PL"/>
              <a:t> </a:t>
            </a:r>
            <a:r>
              <a:rPr lang="pl-PL" err="1"/>
              <a:t>dolor</a:t>
            </a:r>
            <a:r>
              <a:rPr lang="pl-PL"/>
              <a:t> sit </a:t>
            </a:r>
            <a:r>
              <a:rPr lang="pl-PL" err="1"/>
              <a:t>amet</a:t>
            </a:r>
            <a:r>
              <a:rPr lang="pl-PL"/>
              <a:t>, </a:t>
            </a:r>
            <a:r>
              <a:rPr lang="pl-PL" err="1"/>
              <a:t>consectetur</a:t>
            </a:r>
            <a:r>
              <a:rPr lang="pl-PL"/>
              <a:t> </a:t>
            </a:r>
            <a:r>
              <a:rPr lang="pl-PL" err="1"/>
              <a:t>adipiscing</a:t>
            </a:r>
            <a:r>
              <a:rPr lang="pl-PL"/>
              <a:t> elit, </a:t>
            </a:r>
          </a:p>
          <a:p>
            <a:pPr lvl="0"/>
            <a:r>
              <a:rPr lang="pl-PL" err="1"/>
              <a:t>Sed</a:t>
            </a:r>
            <a:r>
              <a:rPr lang="pl-PL"/>
              <a:t> do </a:t>
            </a:r>
            <a:r>
              <a:rPr lang="pl-PL" err="1"/>
              <a:t>eiusmod</a:t>
            </a:r>
            <a:r>
              <a:rPr lang="pl-PL"/>
              <a:t> </a:t>
            </a:r>
            <a:r>
              <a:rPr lang="pl-PL" err="1"/>
              <a:t>tempor</a:t>
            </a:r>
            <a:r>
              <a:rPr lang="pl-PL"/>
              <a:t> </a:t>
            </a:r>
            <a:r>
              <a:rPr lang="pl-PL" err="1"/>
              <a:t>incididunt</a:t>
            </a:r>
            <a:r>
              <a:rPr lang="pl-PL"/>
              <a:t> </a:t>
            </a:r>
            <a:r>
              <a:rPr lang="pl-PL" err="1"/>
              <a:t>ut</a:t>
            </a:r>
            <a:r>
              <a:rPr lang="pl-PL"/>
              <a:t> </a:t>
            </a:r>
            <a:r>
              <a:rPr lang="pl-PL" err="1"/>
              <a:t>labore</a:t>
            </a:r>
            <a:r>
              <a:rPr lang="pl-PL"/>
              <a:t> et </a:t>
            </a:r>
            <a:r>
              <a:rPr lang="pl-PL" err="1"/>
              <a:t>dolore</a:t>
            </a:r>
            <a:r>
              <a:rPr lang="pl-PL"/>
              <a:t> </a:t>
            </a:r>
            <a:r>
              <a:rPr lang="pl-PL" err="1"/>
              <a:t>magna</a:t>
            </a:r>
            <a:r>
              <a:rPr lang="pl-PL"/>
              <a:t> </a:t>
            </a:r>
            <a:r>
              <a:rPr lang="pl-PL" err="1"/>
              <a:t>aliqua</a:t>
            </a:r>
            <a:r>
              <a:rPr lang="pl-PL"/>
              <a:t>. </a:t>
            </a:r>
            <a:r>
              <a:rPr lang="pl-PL" err="1"/>
              <a:t>Ut</a:t>
            </a:r>
            <a:r>
              <a:rPr lang="pl-PL"/>
              <a:t> </a:t>
            </a:r>
            <a:r>
              <a:rPr lang="pl-PL" err="1"/>
              <a:t>enim</a:t>
            </a:r>
            <a:r>
              <a:rPr lang="pl-PL"/>
              <a:t> ad </a:t>
            </a:r>
            <a:r>
              <a:rPr lang="pl-PL" err="1"/>
              <a:t>minim</a:t>
            </a:r>
            <a:r>
              <a:rPr lang="pl-PL"/>
              <a:t> </a:t>
            </a:r>
            <a:r>
              <a:rPr lang="pl-PL" err="1"/>
              <a:t>veniam</a:t>
            </a:r>
            <a:r>
              <a:rPr lang="pl-PL"/>
              <a:t>, </a:t>
            </a:r>
            <a:r>
              <a:rPr lang="pl-PL" err="1"/>
              <a:t>quis</a:t>
            </a:r>
            <a:r>
              <a:rPr lang="pl-PL"/>
              <a:t> </a:t>
            </a:r>
            <a:r>
              <a:rPr lang="pl-PL" err="1"/>
              <a:t>nostrud</a:t>
            </a:r>
            <a:r>
              <a:rPr lang="pl-PL"/>
              <a:t> </a:t>
            </a:r>
          </a:p>
          <a:p>
            <a:pPr lvl="0"/>
            <a:r>
              <a:rPr lang="pl-PL" err="1"/>
              <a:t>Exercitation</a:t>
            </a:r>
            <a:r>
              <a:rPr lang="pl-PL"/>
              <a:t> </a:t>
            </a:r>
            <a:r>
              <a:rPr lang="pl-PL" err="1"/>
              <a:t>ullamco</a:t>
            </a:r>
            <a:r>
              <a:rPr lang="pl-PL"/>
              <a:t> </a:t>
            </a:r>
            <a:r>
              <a:rPr lang="pl-PL" err="1"/>
              <a:t>laboris</a:t>
            </a:r>
            <a:r>
              <a:rPr lang="pl-PL"/>
              <a:t> </a:t>
            </a:r>
            <a:r>
              <a:rPr lang="pl-PL" err="1"/>
              <a:t>nisi</a:t>
            </a:r>
            <a:r>
              <a:rPr lang="pl-PL"/>
              <a:t> </a:t>
            </a:r>
            <a:r>
              <a:rPr lang="pl-PL" err="1"/>
              <a:t>ut</a:t>
            </a:r>
            <a:r>
              <a:rPr lang="pl-PL"/>
              <a:t> </a:t>
            </a:r>
            <a:r>
              <a:rPr lang="pl-PL" err="1"/>
              <a:t>aliquip</a:t>
            </a:r>
            <a:r>
              <a:rPr lang="pl-PL"/>
              <a:t> ex </a:t>
            </a:r>
            <a:r>
              <a:rPr lang="pl-PL" err="1"/>
              <a:t>ea</a:t>
            </a:r>
            <a:r>
              <a:rPr lang="pl-PL"/>
              <a:t> </a:t>
            </a:r>
            <a:r>
              <a:rPr lang="pl-PL" err="1"/>
              <a:t>commodo</a:t>
            </a:r>
            <a:r>
              <a:rPr lang="pl-PL"/>
              <a:t> </a:t>
            </a:r>
            <a:r>
              <a:rPr lang="pl-PL" err="1"/>
              <a:t>consequat</a:t>
            </a:r>
            <a:r>
              <a:rPr lang="pl-PL"/>
              <a:t>. </a:t>
            </a:r>
            <a:r>
              <a:rPr lang="pl-PL" err="1"/>
              <a:t>Duis</a:t>
            </a:r>
            <a:r>
              <a:rPr lang="pl-PL"/>
              <a:t> </a:t>
            </a:r>
            <a:r>
              <a:rPr lang="pl-PL" err="1"/>
              <a:t>aute</a:t>
            </a:r>
            <a:r>
              <a:rPr lang="pl-PL"/>
              <a:t> </a:t>
            </a:r>
            <a:r>
              <a:rPr lang="pl-PL" err="1"/>
              <a:t>irure</a:t>
            </a:r>
            <a:r>
              <a:rPr lang="pl-PL"/>
              <a:t> </a:t>
            </a:r>
            <a:r>
              <a:rPr lang="pl-PL" err="1"/>
              <a:t>dolor</a:t>
            </a:r>
            <a:r>
              <a:rPr lang="pl-PL"/>
              <a:t> in </a:t>
            </a:r>
            <a:r>
              <a:rPr lang="pl-PL" err="1"/>
              <a:t>reprehenderit</a:t>
            </a:r>
            <a:r>
              <a:rPr lang="pl-PL"/>
              <a:t> in </a:t>
            </a:r>
            <a:r>
              <a:rPr lang="pl-PL" err="1"/>
              <a:t>voluptate</a:t>
            </a:r>
            <a:r>
              <a:rPr lang="pl-PL"/>
              <a:t> </a:t>
            </a:r>
            <a:r>
              <a:rPr lang="pl-PL" err="1"/>
              <a:t>velit</a:t>
            </a:r>
            <a:r>
              <a:rPr lang="pl-PL"/>
              <a:t> </a:t>
            </a:r>
            <a:r>
              <a:rPr lang="pl-PL" err="1"/>
              <a:t>esse</a:t>
            </a:r>
            <a:r>
              <a:rPr lang="pl-PL"/>
              <a:t> </a:t>
            </a:r>
            <a:r>
              <a:rPr lang="pl-PL" err="1"/>
              <a:t>cillum</a:t>
            </a:r>
            <a:endParaRPr lang="pl-PL"/>
          </a:p>
          <a:p>
            <a:pPr lvl="0"/>
            <a:r>
              <a:rPr lang="pl-PL" err="1"/>
              <a:t>Dolore</a:t>
            </a:r>
            <a:r>
              <a:rPr lang="pl-PL"/>
              <a:t> </a:t>
            </a:r>
            <a:r>
              <a:rPr lang="pl-PL" err="1"/>
              <a:t>eu</a:t>
            </a:r>
            <a:r>
              <a:rPr lang="pl-PL"/>
              <a:t> </a:t>
            </a:r>
            <a:r>
              <a:rPr lang="pl-PL" err="1"/>
              <a:t>fugiat</a:t>
            </a:r>
            <a:r>
              <a:rPr lang="pl-PL"/>
              <a:t> </a:t>
            </a:r>
            <a:r>
              <a:rPr lang="pl-PL" err="1"/>
              <a:t>nulla</a:t>
            </a:r>
            <a:r>
              <a:rPr lang="pl-PL"/>
              <a:t> </a:t>
            </a:r>
            <a:r>
              <a:rPr lang="pl-PL" err="1"/>
              <a:t>pariatur</a:t>
            </a:r>
            <a:r>
              <a:rPr lang="pl-PL"/>
              <a:t>. </a:t>
            </a:r>
          </a:p>
        </p:txBody>
      </p:sp>
      <p:pic>
        <p:nvPicPr>
          <p:cNvPr id="6" name="Obraz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8" name="Obraz 7">
            <a:extLst>
              <a:ext uri="{FF2B5EF4-FFF2-40B4-BE49-F238E27FC236}">
                <a16:creationId xmlns:a16="http://schemas.microsoft.com/office/drawing/2014/main" id="{F7DE2BEA-DB1F-BD46-BD15-A4B3A2E3B26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323604751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ekst numerowany po prawej">
    <p:spTree>
      <p:nvGrpSpPr>
        <p:cNvPr id="1" name=""/>
        <p:cNvGrpSpPr/>
        <p:nvPr/>
      </p:nvGrpSpPr>
      <p:grpSpPr>
        <a:xfrm>
          <a:off x="0" y="0"/>
          <a:ext cx="0" cy="0"/>
          <a:chOff x="0" y="0"/>
          <a:chExt cx="0" cy="0"/>
        </a:xfrm>
      </p:grpSpPr>
      <p:sp>
        <p:nvSpPr>
          <p:cNvPr id="8" name="Prostokąt 7"/>
          <p:cNvSpPr/>
          <p:nvPr/>
        </p:nvSpPr>
        <p:spPr>
          <a:xfrm>
            <a:off x="0" y="0"/>
            <a:ext cx="6099175" cy="6858000"/>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10" name="Symbol zastępczy zawartości 14"/>
          <p:cNvSpPr>
            <a:spLocks noGrp="1"/>
          </p:cNvSpPr>
          <p:nvPr>
            <p:ph sz="quarter" idx="10" hasCustomPrompt="1"/>
          </p:nvPr>
        </p:nvSpPr>
        <p:spPr>
          <a:xfrm>
            <a:off x="6849316" y="761810"/>
            <a:ext cx="4386262" cy="654050"/>
          </a:xfrm>
          <a:prstGeom prst="rect">
            <a:avLst/>
          </a:prstGeom>
        </p:spPr>
        <p:txBody>
          <a:bodyPr/>
          <a:lstStyle>
            <a:lvl1pPr marL="0" indent="0" algn="l">
              <a:buNone/>
              <a:defRPr sz="3600">
                <a:latin typeface="+mn-lt"/>
              </a:defRPr>
            </a:lvl1pPr>
            <a:lvl2pPr marL="457200" indent="0" algn="l">
              <a:buNone/>
              <a:defRPr sz="3600">
                <a:latin typeface="+mj-lt"/>
              </a:defRPr>
            </a:lvl2pPr>
            <a:lvl3pPr marL="914400" indent="0" algn="l">
              <a:buNone/>
              <a:defRPr sz="3600">
                <a:latin typeface="+mj-lt"/>
              </a:defRPr>
            </a:lvl3pPr>
            <a:lvl4pPr marL="1371600" indent="0" algn="l">
              <a:buNone/>
              <a:defRPr sz="3600">
                <a:latin typeface="+mj-lt"/>
              </a:defRPr>
            </a:lvl4pPr>
            <a:lvl5pPr marL="1828800" indent="0" algn="l">
              <a:buNone/>
              <a:defRPr sz="3600">
                <a:latin typeface="+mj-lt"/>
              </a:defRPr>
            </a:lvl5pPr>
          </a:lstStyle>
          <a:p>
            <a:pPr lvl="0"/>
            <a:r>
              <a:rPr lang="pl-PL"/>
              <a:t>Edytuj nagłówek</a:t>
            </a:r>
          </a:p>
        </p:txBody>
      </p:sp>
      <p:sp>
        <p:nvSpPr>
          <p:cNvPr id="11" name="Symbol zastępczy zawartości 16"/>
          <p:cNvSpPr>
            <a:spLocks noGrp="1"/>
          </p:cNvSpPr>
          <p:nvPr>
            <p:ph sz="quarter" idx="11" hasCustomPrompt="1"/>
          </p:nvPr>
        </p:nvSpPr>
        <p:spPr>
          <a:xfrm>
            <a:off x="6850063" y="1641290"/>
            <a:ext cx="4524375" cy="3414713"/>
          </a:xfrm>
          <a:prstGeom prst="rect">
            <a:avLst/>
          </a:prstGeom>
        </p:spPr>
        <p:txBody>
          <a:bodyPr/>
          <a:lstStyle>
            <a:lvl1pPr marL="342900" indent="-342900" algn="l">
              <a:buFont typeface="+mj-lt"/>
              <a:buAutoNum type="arabicPeriod"/>
              <a:defRPr sz="1800"/>
            </a:lvl1pPr>
            <a:lvl2pPr marL="457200" indent="0" algn="l">
              <a:buNone/>
              <a:defRPr sz="1800"/>
            </a:lvl2pPr>
            <a:lvl3pPr marL="914400" indent="0" algn="l">
              <a:buNone/>
              <a:defRPr sz="1800"/>
            </a:lvl3pPr>
            <a:lvl4pPr marL="1371600" indent="0" algn="l">
              <a:buNone/>
              <a:defRPr sz="1800"/>
            </a:lvl4pPr>
            <a:lvl5pPr marL="1828800" indent="0" algn="l">
              <a:buNone/>
              <a:defRPr sz="1800"/>
            </a:lvl5pPr>
          </a:lstStyle>
          <a:p>
            <a:pPr lvl="0"/>
            <a:r>
              <a:rPr lang="pl-PL"/>
              <a:t>Kliknij, aby edytować treść. </a:t>
            </a:r>
          </a:p>
          <a:p>
            <a:pPr lvl="0"/>
            <a:r>
              <a:rPr lang="pl-PL" err="1"/>
              <a:t>Lorem</a:t>
            </a:r>
            <a:r>
              <a:rPr lang="pl-PL"/>
              <a:t> </a:t>
            </a:r>
            <a:r>
              <a:rPr lang="pl-PL" err="1"/>
              <a:t>ipsum</a:t>
            </a:r>
            <a:r>
              <a:rPr lang="pl-PL"/>
              <a:t> </a:t>
            </a:r>
            <a:r>
              <a:rPr lang="pl-PL" err="1"/>
              <a:t>dolor</a:t>
            </a:r>
            <a:r>
              <a:rPr lang="pl-PL"/>
              <a:t> sit </a:t>
            </a:r>
            <a:r>
              <a:rPr lang="pl-PL" err="1"/>
              <a:t>amet</a:t>
            </a:r>
            <a:r>
              <a:rPr lang="pl-PL"/>
              <a:t>, </a:t>
            </a:r>
            <a:r>
              <a:rPr lang="pl-PL" err="1"/>
              <a:t>consectetur</a:t>
            </a:r>
            <a:r>
              <a:rPr lang="pl-PL"/>
              <a:t> </a:t>
            </a:r>
            <a:r>
              <a:rPr lang="pl-PL" err="1"/>
              <a:t>adipiscing</a:t>
            </a:r>
            <a:r>
              <a:rPr lang="pl-PL"/>
              <a:t> elit, </a:t>
            </a:r>
          </a:p>
          <a:p>
            <a:pPr lvl="0"/>
            <a:r>
              <a:rPr lang="pl-PL" err="1"/>
              <a:t>Sed</a:t>
            </a:r>
            <a:r>
              <a:rPr lang="pl-PL"/>
              <a:t> do </a:t>
            </a:r>
            <a:r>
              <a:rPr lang="pl-PL" err="1"/>
              <a:t>eiusmod</a:t>
            </a:r>
            <a:r>
              <a:rPr lang="pl-PL"/>
              <a:t> </a:t>
            </a:r>
            <a:r>
              <a:rPr lang="pl-PL" err="1"/>
              <a:t>tempor</a:t>
            </a:r>
            <a:r>
              <a:rPr lang="pl-PL"/>
              <a:t> </a:t>
            </a:r>
            <a:r>
              <a:rPr lang="pl-PL" err="1"/>
              <a:t>incididunt</a:t>
            </a:r>
            <a:r>
              <a:rPr lang="pl-PL"/>
              <a:t> </a:t>
            </a:r>
            <a:r>
              <a:rPr lang="pl-PL" err="1"/>
              <a:t>ut</a:t>
            </a:r>
            <a:r>
              <a:rPr lang="pl-PL"/>
              <a:t> </a:t>
            </a:r>
            <a:r>
              <a:rPr lang="pl-PL" err="1"/>
              <a:t>labore</a:t>
            </a:r>
            <a:r>
              <a:rPr lang="pl-PL"/>
              <a:t> et </a:t>
            </a:r>
            <a:r>
              <a:rPr lang="pl-PL" err="1"/>
              <a:t>dolore</a:t>
            </a:r>
            <a:r>
              <a:rPr lang="pl-PL"/>
              <a:t> </a:t>
            </a:r>
            <a:r>
              <a:rPr lang="pl-PL" err="1"/>
              <a:t>magna</a:t>
            </a:r>
            <a:r>
              <a:rPr lang="pl-PL"/>
              <a:t> </a:t>
            </a:r>
            <a:r>
              <a:rPr lang="pl-PL" err="1"/>
              <a:t>aliqua</a:t>
            </a:r>
            <a:r>
              <a:rPr lang="pl-PL"/>
              <a:t>. </a:t>
            </a:r>
            <a:r>
              <a:rPr lang="pl-PL" err="1"/>
              <a:t>Ut</a:t>
            </a:r>
            <a:r>
              <a:rPr lang="pl-PL"/>
              <a:t> </a:t>
            </a:r>
            <a:r>
              <a:rPr lang="pl-PL" err="1"/>
              <a:t>enim</a:t>
            </a:r>
            <a:r>
              <a:rPr lang="pl-PL"/>
              <a:t> ad </a:t>
            </a:r>
            <a:r>
              <a:rPr lang="pl-PL" err="1"/>
              <a:t>minim</a:t>
            </a:r>
            <a:r>
              <a:rPr lang="pl-PL"/>
              <a:t> </a:t>
            </a:r>
            <a:r>
              <a:rPr lang="pl-PL" err="1"/>
              <a:t>veniam</a:t>
            </a:r>
            <a:r>
              <a:rPr lang="pl-PL"/>
              <a:t>, </a:t>
            </a:r>
            <a:r>
              <a:rPr lang="pl-PL" err="1"/>
              <a:t>quis</a:t>
            </a:r>
            <a:r>
              <a:rPr lang="pl-PL"/>
              <a:t> </a:t>
            </a:r>
            <a:r>
              <a:rPr lang="pl-PL" err="1"/>
              <a:t>nostrud</a:t>
            </a:r>
            <a:r>
              <a:rPr lang="pl-PL"/>
              <a:t> </a:t>
            </a:r>
          </a:p>
          <a:p>
            <a:pPr lvl="0"/>
            <a:r>
              <a:rPr lang="pl-PL" err="1"/>
              <a:t>Exercitation</a:t>
            </a:r>
            <a:r>
              <a:rPr lang="pl-PL"/>
              <a:t> </a:t>
            </a:r>
            <a:r>
              <a:rPr lang="pl-PL" err="1"/>
              <a:t>ullamco</a:t>
            </a:r>
            <a:r>
              <a:rPr lang="pl-PL"/>
              <a:t> </a:t>
            </a:r>
            <a:r>
              <a:rPr lang="pl-PL" err="1"/>
              <a:t>laboris</a:t>
            </a:r>
            <a:r>
              <a:rPr lang="pl-PL"/>
              <a:t> </a:t>
            </a:r>
            <a:r>
              <a:rPr lang="pl-PL" err="1"/>
              <a:t>nisi</a:t>
            </a:r>
            <a:r>
              <a:rPr lang="pl-PL"/>
              <a:t> </a:t>
            </a:r>
            <a:r>
              <a:rPr lang="pl-PL" err="1"/>
              <a:t>ut</a:t>
            </a:r>
            <a:r>
              <a:rPr lang="pl-PL"/>
              <a:t> </a:t>
            </a:r>
            <a:r>
              <a:rPr lang="pl-PL" err="1"/>
              <a:t>aliquip</a:t>
            </a:r>
            <a:r>
              <a:rPr lang="pl-PL"/>
              <a:t> ex </a:t>
            </a:r>
            <a:r>
              <a:rPr lang="pl-PL" err="1"/>
              <a:t>ea</a:t>
            </a:r>
            <a:r>
              <a:rPr lang="pl-PL"/>
              <a:t> </a:t>
            </a:r>
            <a:r>
              <a:rPr lang="pl-PL" err="1"/>
              <a:t>commodo</a:t>
            </a:r>
            <a:r>
              <a:rPr lang="pl-PL"/>
              <a:t> </a:t>
            </a:r>
            <a:r>
              <a:rPr lang="pl-PL" err="1"/>
              <a:t>consequat</a:t>
            </a:r>
            <a:r>
              <a:rPr lang="pl-PL"/>
              <a:t>. </a:t>
            </a:r>
            <a:r>
              <a:rPr lang="pl-PL" err="1"/>
              <a:t>Duis</a:t>
            </a:r>
            <a:r>
              <a:rPr lang="pl-PL"/>
              <a:t> </a:t>
            </a:r>
            <a:r>
              <a:rPr lang="pl-PL" err="1"/>
              <a:t>aute</a:t>
            </a:r>
            <a:r>
              <a:rPr lang="pl-PL"/>
              <a:t> </a:t>
            </a:r>
            <a:r>
              <a:rPr lang="pl-PL" err="1"/>
              <a:t>irure</a:t>
            </a:r>
            <a:r>
              <a:rPr lang="pl-PL"/>
              <a:t> </a:t>
            </a:r>
            <a:r>
              <a:rPr lang="pl-PL" err="1"/>
              <a:t>dolor</a:t>
            </a:r>
            <a:r>
              <a:rPr lang="pl-PL"/>
              <a:t> in </a:t>
            </a:r>
            <a:r>
              <a:rPr lang="pl-PL" err="1"/>
              <a:t>reprehenderit</a:t>
            </a:r>
            <a:r>
              <a:rPr lang="pl-PL"/>
              <a:t> in </a:t>
            </a:r>
            <a:r>
              <a:rPr lang="pl-PL" err="1"/>
              <a:t>voluptate</a:t>
            </a:r>
            <a:r>
              <a:rPr lang="pl-PL"/>
              <a:t> </a:t>
            </a:r>
            <a:r>
              <a:rPr lang="pl-PL" err="1"/>
              <a:t>velit</a:t>
            </a:r>
            <a:r>
              <a:rPr lang="pl-PL"/>
              <a:t> </a:t>
            </a:r>
            <a:r>
              <a:rPr lang="pl-PL" err="1"/>
              <a:t>esse</a:t>
            </a:r>
            <a:r>
              <a:rPr lang="pl-PL"/>
              <a:t> </a:t>
            </a:r>
            <a:r>
              <a:rPr lang="pl-PL" err="1"/>
              <a:t>cillum</a:t>
            </a:r>
            <a:endParaRPr lang="pl-PL"/>
          </a:p>
          <a:p>
            <a:pPr lvl="0"/>
            <a:r>
              <a:rPr lang="pl-PL" err="1"/>
              <a:t>Dolore</a:t>
            </a:r>
            <a:r>
              <a:rPr lang="pl-PL"/>
              <a:t> </a:t>
            </a:r>
            <a:r>
              <a:rPr lang="pl-PL" err="1"/>
              <a:t>eu</a:t>
            </a:r>
            <a:r>
              <a:rPr lang="pl-PL"/>
              <a:t> </a:t>
            </a:r>
            <a:r>
              <a:rPr lang="pl-PL" err="1"/>
              <a:t>fugiat</a:t>
            </a:r>
            <a:r>
              <a:rPr lang="pl-PL"/>
              <a:t> </a:t>
            </a:r>
            <a:r>
              <a:rPr lang="pl-PL" err="1"/>
              <a:t>nulla</a:t>
            </a:r>
            <a:r>
              <a:rPr lang="pl-PL"/>
              <a:t> </a:t>
            </a:r>
            <a:r>
              <a:rPr lang="pl-PL" err="1"/>
              <a:t>pariatur</a:t>
            </a:r>
            <a:r>
              <a:rPr lang="pl-PL"/>
              <a:t>. </a:t>
            </a:r>
          </a:p>
        </p:txBody>
      </p:sp>
      <p:pic>
        <p:nvPicPr>
          <p:cNvPr id="7" name="Obraz 6">
            <a:extLst>
              <a:ext uri="{FF2B5EF4-FFF2-40B4-BE49-F238E27FC236}">
                <a16:creationId xmlns:a16="http://schemas.microsoft.com/office/drawing/2014/main" id="{A89C3154-D138-AE45-AD30-C22D061C058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150846163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ekst na dole">
    <p:spTree>
      <p:nvGrpSpPr>
        <p:cNvPr id="1" name=""/>
        <p:cNvGrpSpPr/>
        <p:nvPr/>
      </p:nvGrpSpPr>
      <p:grpSpPr>
        <a:xfrm>
          <a:off x="0" y="0"/>
          <a:ext cx="0" cy="0"/>
          <a:chOff x="0" y="0"/>
          <a:chExt cx="0" cy="0"/>
        </a:xfrm>
      </p:grpSpPr>
      <p:sp>
        <p:nvSpPr>
          <p:cNvPr id="11" name="Prostokąt 10"/>
          <p:cNvSpPr/>
          <p:nvPr/>
        </p:nvSpPr>
        <p:spPr>
          <a:xfrm>
            <a:off x="0" y="0"/>
            <a:ext cx="12192000" cy="3468914"/>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16" name="Symbol zastępczy zawartości 15"/>
          <p:cNvSpPr>
            <a:spLocks noGrp="1"/>
          </p:cNvSpPr>
          <p:nvPr>
            <p:ph sz="quarter" idx="10" hasCustomPrompt="1"/>
          </p:nvPr>
        </p:nvSpPr>
        <p:spPr>
          <a:xfrm>
            <a:off x="753035" y="4186145"/>
            <a:ext cx="9915525" cy="520326"/>
          </a:xfrm>
          <a:prstGeom prst="rect">
            <a:avLst/>
          </a:prstGeom>
        </p:spPr>
        <p:txBody>
          <a:bodyPr/>
          <a:lstStyle>
            <a:lvl1pPr marL="0" indent="0">
              <a:buNone/>
              <a:defRPr sz="3600" baseline="0">
                <a:latin typeface="+mn-lt"/>
              </a:defRPr>
            </a:lvl1pPr>
          </a:lstStyle>
          <a:p>
            <a:pPr lvl="0"/>
            <a:r>
              <a:rPr lang="pl-PL"/>
              <a:t>Edytuj nagłówek slajdu</a:t>
            </a:r>
          </a:p>
        </p:txBody>
      </p:sp>
      <p:sp>
        <p:nvSpPr>
          <p:cNvPr id="18" name="Symbol zastępczy zawartości 17"/>
          <p:cNvSpPr>
            <a:spLocks noGrp="1"/>
          </p:cNvSpPr>
          <p:nvPr>
            <p:ph sz="quarter" idx="11" hasCustomPrompt="1"/>
          </p:nvPr>
        </p:nvSpPr>
        <p:spPr>
          <a:xfrm>
            <a:off x="753316" y="4902382"/>
            <a:ext cx="9431337" cy="996950"/>
          </a:xfrm>
          <a:prstGeom prst="rect">
            <a:avLst/>
          </a:prstGeom>
        </p:spPr>
        <p:txBody>
          <a:bodyPr/>
          <a:lstStyle>
            <a:lvl1pPr marL="0" indent="0">
              <a:buNone/>
              <a:defRPr sz="1800"/>
            </a:lvl1pPr>
          </a:lstStyle>
          <a:p>
            <a:pPr lvl="0"/>
            <a:r>
              <a:rPr lang="pl-PL"/>
              <a:t>Kliknij aby edytować treść slajdu</a:t>
            </a:r>
          </a:p>
        </p:txBody>
      </p:sp>
      <p:pic>
        <p:nvPicPr>
          <p:cNvPr id="7" name="Obraz 6">
            <a:extLst>
              <a:ext uri="{FF2B5EF4-FFF2-40B4-BE49-F238E27FC236}">
                <a16:creationId xmlns:a16="http://schemas.microsoft.com/office/drawing/2014/main" id="{D2D87294-2ADC-1249-A228-3E4AAED30E9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172541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9_Slajd końcowy">
    <p:spTree>
      <p:nvGrpSpPr>
        <p:cNvPr id="1" name=""/>
        <p:cNvGrpSpPr/>
        <p:nvPr/>
      </p:nvGrpSpPr>
      <p:grpSpPr>
        <a:xfrm>
          <a:off x="0" y="0"/>
          <a:ext cx="0" cy="0"/>
          <a:chOff x="0" y="0"/>
          <a:chExt cx="0" cy="0"/>
        </a:xfrm>
      </p:grpSpPr>
      <p:sp>
        <p:nvSpPr>
          <p:cNvPr id="6" name="pole tekstowe 5"/>
          <p:cNvSpPr txBox="1"/>
          <p:nvPr/>
        </p:nvSpPr>
        <p:spPr>
          <a:xfrm>
            <a:off x="3385615" y="1739076"/>
            <a:ext cx="5437707" cy="646331"/>
          </a:xfrm>
          <a:prstGeom prst="rect">
            <a:avLst/>
          </a:prstGeom>
          <a:noFill/>
        </p:spPr>
        <p:txBody>
          <a:bodyPr wrap="none" rtlCol="0">
            <a:spAutoFit/>
          </a:bodyPr>
          <a:lstStyle/>
          <a:p>
            <a:pPr algn="ctr"/>
            <a:r>
              <a:rPr lang="pl-PL" sz="3600">
                <a:solidFill>
                  <a:srgbClr val="000000"/>
                </a:solidFill>
                <a:ea typeface="Roboto" panose="02000000000000000000" pitchFamily="2" charset="0"/>
                <a:cs typeface="Roboto Light" panose="02000000000000000000" pitchFamily="2" charset="0"/>
              </a:rPr>
              <a:t>IT dla ludzi. Ludzie dla IT.</a:t>
            </a:r>
          </a:p>
        </p:txBody>
      </p:sp>
      <p:cxnSp>
        <p:nvCxnSpPr>
          <p:cNvPr id="7" name="Łącznik prosty 6"/>
          <p:cNvCxnSpPr/>
          <p:nvPr/>
        </p:nvCxnSpPr>
        <p:spPr>
          <a:xfrm>
            <a:off x="863600" y="3927989"/>
            <a:ext cx="4377267" cy="0"/>
          </a:xfrm>
          <a:prstGeom prst="line">
            <a:avLst/>
          </a:prstGeom>
          <a:ln>
            <a:solidFill>
              <a:schemeClr val="tx2"/>
            </a:solidFill>
          </a:ln>
        </p:spPr>
        <p:style>
          <a:lnRef idx="1">
            <a:schemeClr val="accent6"/>
          </a:lnRef>
          <a:fillRef idx="0">
            <a:schemeClr val="accent6"/>
          </a:fillRef>
          <a:effectRef idx="0">
            <a:schemeClr val="accent6"/>
          </a:effectRef>
          <a:fontRef idx="minor">
            <a:schemeClr val="tx1"/>
          </a:fontRef>
        </p:style>
      </p:cxnSp>
      <p:cxnSp>
        <p:nvCxnSpPr>
          <p:cNvPr id="8" name="Łącznik prosty 7"/>
          <p:cNvCxnSpPr/>
          <p:nvPr/>
        </p:nvCxnSpPr>
        <p:spPr>
          <a:xfrm>
            <a:off x="6959600" y="3927989"/>
            <a:ext cx="4377267" cy="0"/>
          </a:xfrm>
          <a:prstGeom prst="line">
            <a:avLst/>
          </a:prstGeom>
          <a:ln>
            <a:solidFill>
              <a:schemeClr val="tx2"/>
            </a:solidFill>
          </a:ln>
        </p:spPr>
        <p:style>
          <a:lnRef idx="1">
            <a:schemeClr val="accent6"/>
          </a:lnRef>
          <a:fillRef idx="0">
            <a:schemeClr val="accent6"/>
          </a:fillRef>
          <a:effectRef idx="0">
            <a:schemeClr val="accent6"/>
          </a:effectRef>
          <a:fontRef idx="minor">
            <a:schemeClr val="tx1"/>
          </a:fontRef>
        </p:style>
      </p:cxnSp>
      <p:cxnSp>
        <p:nvCxnSpPr>
          <p:cNvPr id="9" name="Łącznik prosty 8"/>
          <p:cNvCxnSpPr/>
          <p:nvPr/>
        </p:nvCxnSpPr>
        <p:spPr>
          <a:xfrm>
            <a:off x="863600" y="5996516"/>
            <a:ext cx="10473267" cy="0"/>
          </a:xfrm>
          <a:prstGeom prst="line">
            <a:avLst/>
          </a:prstGeom>
          <a:ln>
            <a:solidFill>
              <a:schemeClr val="tx2"/>
            </a:solidFill>
          </a:ln>
        </p:spPr>
        <p:style>
          <a:lnRef idx="1">
            <a:schemeClr val="accent6"/>
          </a:lnRef>
          <a:fillRef idx="0">
            <a:schemeClr val="accent6"/>
          </a:fillRef>
          <a:effectRef idx="0">
            <a:schemeClr val="accent6"/>
          </a:effectRef>
          <a:fontRef idx="minor">
            <a:schemeClr val="tx1"/>
          </a:fontRef>
        </p:style>
      </p:cxnSp>
      <p:pic>
        <p:nvPicPr>
          <p:cNvPr id="11" name="Obraz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57081" y="3680603"/>
            <a:ext cx="494771" cy="494771"/>
          </a:xfrm>
          <a:prstGeom prst="rect">
            <a:avLst/>
          </a:prstGeom>
        </p:spPr>
      </p:pic>
      <p:sp>
        <p:nvSpPr>
          <p:cNvPr id="12" name="pole tekstowe 11"/>
          <p:cNvSpPr txBox="1"/>
          <p:nvPr/>
        </p:nvSpPr>
        <p:spPr>
          <a:xfrm>
            <a:off x="1789641" y="4546600"/>
            <a:ext cx="2853267" cy="1015663"/>
          </a:xfrm>
          <a:prstGeom prst="rect">
            <a:avLst/>
          </a:prstGeom>
          <a:noFill/>
        </p:spPr>
        <p:txBody>
          <a:bodyPr wrap="square" rtlCol="0">
            <a:spAutoFit/>
          </a:bodyPr>
          <a:lstStyle/>
          <a:p>
            <a:pPr algn="ctr"/>
            <a:r>
              <a:rPr lang="pl-PL" sz="1200" err="1">
                <a:solidFill>
                  <a:srgbClr val="000000"/>
                </a:solidFill>
                <a:ea typeface="Roboto" panose="02000000000000000000" pitchFamily="2" charset="0"/>
                <a:cs typeface="Roboto Light" panose="02000000000000000000" pitchFamily="2" charset="0"/>
              </a:rPr>
              <a:t>Billennium</a:t>
            </a:r>
            <a:r>
              <a:rPr lang="pl-PL" sz="1200">
                <a:solidFill>
                  <a:srgbClr val="000000"/>
                </a:solidFill>
                <a:ea typeface="Roboto" panose="02000000000000000000" pitchFamily="2" charset="0"/>
                <a:cs typeface="Roboto Light" panose="02000000000000000000" pitchFamily="2" charset="0"/>
              </a:rPr>
              <a:t> Sp. z o.o.</a:t>
            </a:r>
          </a:p>
          <a:p>
            <a:pPr algn="ctr"/>
            <a:endParaRPr lang="pl-PL" sz="1200">
              <a:solidFill>
                <a:srgbClr val="000000"/>
              </a:solidFill>
              <a:ea typeface="Roboto" panose="02000000000000000000" pitchFamily="2" charset="0"/>
              <a:cs typeface="Roboto Light" panose="02000000000000000000" pitchFamily="2" charset="0"/>
            </a:endParaRPr>
          </a:p>
          <a:p>
            <a:pPr algn="ctr"/>
            <a:r>
              <a:rPr lang="pl-PL" sz="1200">
                <a:solidFill>
                  <a:srgbClr val="000000"/>
                </a:solidFill>
                <a:ea typeface="Roboto" panose="02000000000000000000" pitchFamily="2" charset="0"/>
                <a:cs typeface="Roboto Light" panose="02000000000000000000" pitchFamily="2" charset="0"/>
              </a:rPr>
              <a:t>ul. Mangalia 2a</a:t>
            </a:r>
          </a:p>
          <a:p>
            <a:pPr algn="ctr"/>
            <a:r>
              <a:rPr lang="pl-PL" sz="1200">
                <a:solidFill>
                  <a:srgbClr val="000000"/>
                </a:solidFill>
                <a:ea typeface="Roboto" panose="02000000000000000000" pitchFamily="2" charset="0"/>
                <a:cs typeface="Roboto Light" panose="02000000000000000000" pitchFamily="2" charset="0"/>
              </a:rPr>
              <a:t>02-6758 Warszawa</a:t>
            </a:r>
          </a:p>
          <a:p>
            <a:pPr algn="ctr"/>
            <a:r>
              <a:rPr lang="pl-PL" sz="1200">
                <a:solidFill>
                  <a:srgbClr val="000000"/>
                </a:solidFill>
                <a:ea typeface="Roboto" panose="02000000000000000000" pitchFamily="2" charset="0"/>
                <a:cs typeface="Roboto Light" panose="02000000000000000000" pitchFamily="2" charset="0"/>
              </a:rPr>
              <a:t>Poland</a:t>
            </a:r>
          </a:p>
        </p:txBody>
      </p:sp>
      <p:sp>
        <p:nvSpPr>
          <p:cNvPr id="13" name="pole tekstowe 12"/>
          <p:cNvSpPr txBox="1"/>
          <p:nvPr/>
        </p:nvSpPr>
        <p:spPr>
          <a:xfrm>
            <a:off x="7549091" y="4638932"/>
            <a:ext cx="2853267" cy="830997"/>
          </a:xfrm>
          <a:prstGeom prst="rect">
            <a:avLst/>
          </a:prstGeom>
          <a:noFill/>
        </p:spPr>
        <p:txBody>
          <a:bodyPr wrap="square" rtlCol="0">
            <a:spAutoFit/>
          </a:bodyPr>
          <a:lstStyle/>
          <a:p>
            <a:pPr algn="ctr"/>
            <a:r>
              <a:rPr lang="pl-PL" sz="1200" err="1">
                <a:solidFill>
                  <a:srgbClr val="000000"/>
                </a:solidFill>
                <a:ea typeface="Roboto" panose="02000000000000000000" pitchFamily="2" charset="0"/>
                <a:cs typeface="Roboto Light" panose="02000000000000000000" pitchFamily="2" charset="0"/>
              </a:rPr>
              <a:t>www.billennium.com</a:t>
            </a:r>
            <a:endParaRPr lang="pl-PL" sz="1200">
              <a:solidFill>
                <a:srgbClr val="000000"/>
              </a:solidFill>
              <a:ea typeface="Roboto" panose="02000000000000000000" pitchFamily="2" charset="0"/>
              <a:cs typeface="Roboto Light" panose="02000000000000000000" pitchFamily="2" charset="0"/>
            </a:endParaRPr>
          </a:p>
          <a:p>
            <a:pPr algn="ctr"/>
            <a:endParaRPr lang="pl-PL" sz="1200">
              <a:solidFill>
                <a:srgbClr val="000000"/>
              </a:solidFill>
              <a:ea typeface="Roboto" panose="02000000000000000000" pitchFamily="2" charset="0"/>
              <a:cs typeface="Roboto Light" panose="02000000000000000000" pitchFamily="2" charset="0"/>
            </a:endParaRPr>
          </a:p>
          <a:p>
            <a:pPr algn="ctr"/>
            <a:r>
              <a:rPr lang="pl-PL" sz="1200">
                <a:solidFill>
                  <a:srgbClr val="000000"/>
                </a:solidFill>
                <a:ea typeface="Roboto" panose="02000000000000000000" pitchFamily="2" charset="0"/>
                <a:cs typeface="Roboto Light" panose="02000000000000000000" pitchFamily="2" charset="0"/>
              </a:rPr>
              <a:t>+48 22 844 15 00</a:t>
            </a:r>
          </a:p>
          <a:p>
            <a:pPr algn="ctr"/>
            <a:r>
              <a:rPr lang="pl-PL" sz="1200" err="1">
                <a:solidFill>
                  <a:srgbClr val="000000"/>
                </a:solidFill>
                <a:ea typeface="Roboto" panose="02000000000000000000" pitchFamily="2" charset="0"/>
                <a:cs typeface="Roboto Light" panose="02000000000000000000" pitchFamily="2" charset="0"/>
              </a:rPr>
              <a:t>info@billennium.com</a:t>
            </a:r>
            <a:endParaRPr lang="pl-PL" sz="1200">
              <a:solidFill>
                <a:srgbClr val="000000"/>
              </a:solidFill>
              <a:ea typeface="Roboto" panose="02000000000000000000" pitchFamily="2" charset="0"/>
              <a:cs typeface="Roboto Light" panose="02000000000000000000" pitchFamily="2" charset="0"/>
            </a:endParaRPr>
          </a:p>
        </p:txBody>
      </p:sp>
      <p:pic>
        <p:nvPicPr>
          <p:cNvPr id="10" name="Obraz 9">
            <a:extLst>
              <a:ext uri="{FF2B5EF4-FFF2-40B4-BE49-F238E27FC236}">
                <a16:creationId xmlns:a16="http://schemas.microsoft.com/office/drawing/2014/main" id="{FC7BD45C-6BCC-8E4C-87AA-92882200F4D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3647" t="23182" r="15644" b="7469"/>
          <a:stretch/>
        </p:blipFill>
        <p:spPr>
          <a:xfrm>
            <a:off x="5848615" y="3680603"/>
            <a:ext cx="572701" cy="654209"/>
          </a:xfrm>
          <a:prstGeom prst="rect">
            <a:avLst/>
          </a:prstGeom>
        </p:spPr>
      </p:pic>
    </p:spTree>
    <p:extLst>
      <p:ext uri="{BB962C8B-B14F-4D97-AF65-F5344CB8AC3E}">
        <p14:creationId xmlns:p14="http://schemas.microsoft.com/office/powerpoint/2010/main" val="361478177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reść na całej stronie">
    <p:spTree>
      <p:nvGrpSpPr>
        <p:cNvPr id="1" name=""/>
        <p:cNvGrpSpPr/>
        <p:nvPr/>
      </p:nvGrpSpPr>
      <p:grpSpPr>
        <a:xfrm>
          <a:off x="0" y="0"/>
          <a:ext cx="0" cy="0"/>
          <a:chOff x="0" y="0"/>
          <a:chExt cx="0" cy="0"/>
        </a:xfrm>
      </p:grpSpPr>
      <p:sp>
        <p:nvSpPr>
          <p:cNvPr id="12" name="Symbol zastępczy zawartości 11"/>
          <p:cNvSpPr>
            <a:spLocks noGrp="1"/>
          </p:cNvSpPr>
          <p:nvPr>
            <p:ph sz="quarter" idx="10" hasCustomPrompt="1"/>
          </p:nvPr>
        </p:nvSpPr>
        <p:spPr>
          <a:xfrm>
            <a:off x="743978" y="761441"/>
            <a:ext cx="10721975" cy="583266"/>
          </a:xfrm>
          <a:prstGeom prst="rect">
            <a:avLst/>
          </a:prstGeom>
        </p:spPr>
        <p:txBody>
          <a:bodyPr/>
          <a:lstStyle>
            <a:lvl1pPr marL="0" indent="0">
              <a:buNone/>
              <a:defRPr sz="3600">
                <a:latin typeface="+mn-lt"/>
              </a:defRPr>
            </a:lvl1pPr>
          </a:lstStyle>
          <a:p>
            <a:pPr lvl="0"/>
            <a:r>
              <a:rPr lang="pl-PL"/>
              <a:t>Kliknij aby edytować tytuł slajdu</a:t>
            </a:r>
          </a:p>
        </p:txBody>
      </p:sp>
      <p:sp>
        <p:nvSpPr>
          <p:cNvPr id="13" name="Symbol zastępczy zawartości 11"/>
          <p:cNvSpPr>
            <a:spLocks noGrp="1"/>
          </p:cNvSpPr>
          <p:nvPr>
            <p:ph sz="quarter" idx="11" hasCustomPrompt="1"/>
          </p:nvPr>
        </p:nvSpPr>
        <p:spPr>
          <a:xfrm>
            <a:off x="752942" y="1639979"/>
            <a:ext cx="10721975" cy="3317503"/>
          </a:xfrm>
          <a:prstGeom prst="rect">
            <a:avLst/>
          </a:prstGeom>
        </p:spPr>
        <p:txBody>
          <a:bodyPr/>
          <a:lstStyle>
            <a:lvl1pPr marL="0" indent="0">
              <a:buNone/>
              <a:defRPr sz="1800">
                <a:latin typeface="+mn-lt"/>
              </a:defRPr>
            </a:lvl1pPr>
          </a:lstStyle>
          <a:p>
            <a:pPr lvl="0"/>
            <a:r>
              <a:rPr lang="pl-PL"/>
              <a:t>Kliknij aby edytować treść slajdu</a:t>
            </a:r>
          </a:p>
        </p:txBody>
      </p:sp>
      <p:pic>
        <p:nvPicPr>
          <p:cNvPr id="6" name="Obraz 5">
            <a:extLst>
              <a:ext uri="{FF2B5EF4-FFF2-40B4-BE49-F238E27FC236}">
                <a16:creationId xmlns:a16="http://schemas.microsoft.com/office/drawing/2014/main" id="{F2162A18-8BD6-C04A-9EA9-07E6C39F874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280242715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reść w dwóch kolumnach">
    <p:spTree>
      <p:nvGrpSpPr>
        <p:cNvPr id="1" name=""/>
        <p:cNvGrpSpPr/>
        <p:nvPr/>
      </p:nvGrpSpPr>
      <p:grpSpPr>
        <a:xfrm>
          <a:off x="0" y="0"/>
          <a:ext cx="0" cy="0"/>
          <a:chOff x="0" y="0"/>
          <a:chExt cx="0" cy="0"/>
        </a:xfrm>
      </p:grpSpPr>
      <p:sp>
        <p:nvSpPr>
          <p:cNvPr id="12" name="Symbol zastępczy zawartości 11"/>
          <p:cNvSpPr>
            <a:spLocks noGrp="1"/>
          </p:cNvSpPr>
          <p:nvPr>
            <p:ph sz="quarter" idx="10" hasCustomPrompt="1"/>
          </p:nvPr>
        </p:nvSpPr>
        <p:spPr>
          <a:xfrm>
            <a:off x="743978" y="761441"/>
            <a:ext cx="10721975" cy="583266"/>
          </a:xfrm>
          <a:prstGeom prst="rect">
            <a:avLst/>
          </a:prstGeom>
        </p:spPr>
        <p:txBody>
          <a:bodyPr/>
          <a:lstStyle>
            <a:lvl1pPr marL="0" indent="0">
              <a:buNone/>
              <a:defRPr sz="3600">
                <a:latin typeface="+mn-lt"/>
              </a:defRPr>
            </a:lvl1pPr>
          </a:lstStyle>
          <a:p>
            <a:pPr lvl="0"/>
            <a:r>
              <a:rPr lang="pl-PL"/>
              <a:t>Kliknij aby edytować tytuł slajdu</a:t>
            </a:r>
          </a:p>
        </p:txBody>
      </p:sp>
      <p:sp>
        <p:nvSpPr>
          <p:cNvPr id="13" name="Symbol zastępczy zawartości 11"/>
          <p:cNvSpPr>
            <a:spLocks noGrp="1"/>
          </p:cNvSpPr>
          <p:nvPr>
            <p:ph sz="quarter" idx="11" hasCustomPrompt="1"/>
          </p:nvPr>
        </p:nvSpPr>
        <p:spPr>
          <a:xfrm>
            <a:off x="752942" y="1639979"/>
            <a:ext cx="4490697" cy="3317503"/>
          </a:xfrm>
          <a:prstGeom prst="rect">
            <a:avLst/>
          </a:prstGeom>
        </p:spPr>
        <p:txBody>
          <a:bodyPr/>
          <a:lstStyle>
            <a:lvl1pPr marL="0" indent="0">
              <a:buNone/>
              <a:defRPr sz="1800">
                <a:latin typeface="+mn-lt"/>
              </a:defRPr>
            </a:lvl1pPr>
          </a:lstStyle>
          <a:p>
            <a:pPr lvl="0"/>
            <a:r>
              <a:rPr lang="pl-PL"/>
              <a:t>Kliknij aby edytować treść slajdu</a:t>
            </a:r>
          </a:p>
        </p:txBody>
      </p:sp>
      <p:sp>
        <p:nvSpPr>
          <p:cNvPr id="7" name="Symbol zastępczy zawartości 11"/>
          <p:cNvSpPr>
            <a:spLocks noGrp="1"/>
          </p:cNvSpPr>
          <p:nvPr>
            <p:ph sz="quarter" idx="12" hasCustomPrompt="1"/>
          </p:nvPr>
        </p:nvSpPr>
        <p:spPr>
          <a:xfrm>
            <a:off x="6861969" y="1639978"/>
            <a:ext cx="4603984" cy="3317503"/>
          </a:xfrm>
          <a:prstGeom prst="rect">
            <a:avLst/>
          </a:prstGeom>
        </p:spPr>
        <p:txBody>
          <a:bodyPr/>
          <a:lstStyle>
            <a:lvl1pPr marL="0" indent="0">
              <a:buNone/>
              <a:defRPr sz="1800">
                <a:latin typeface="+mn-lt"/>
              </a:defRPr>
            </a:lvl1pPr>
          </a:lstStyle>
          <a:p>
            <a:pPr lvl="0"/>
            <a:r>
              <a:rPr lang="pl-PL"/>
              <a:t>Kliknij aby edytować treść slajdu</a:t>
            </a:r>
          </a:p>
        </p:txBody>
      </p:sp>
      <p:pic>
        <p:nvPicPr>
          <p:cNvPr id="8" name="Obraz 7">
            <a:extLst>
              <a:ext uri="{FF2B5EF4-FFF2-40B4-BE49-F238E27FC236}">
                <a16:creationId xmlns:a16="http://schemas.microsoft.com/office/drawing/2014/main" id="{0331116E-9994-4043-B972-AF2E403C94B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222054769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9_Slajd końcowy">
    <p:spTree>
      <p:nvGrpSpPr>
        <p:cNvPr id="1" name=""/>
        <p:cNvGrpSpPr/>
        <p:nvPr/>
      </p:nvGrpSpPr>
      <p:grpSpPr>
        <a:xfrm>
          <a:off x="0" y="0"/>
          <a:ext cx="0" cy="0"/>
          <a:chOff x="0" y="0"/>
          <a:chExt cx="0" cy="0"/>
        </a:xfrm>
      </p:grpSpPr>
      <p:sp>
        <p:nvSpPr>
          <p:cNvPr id="6" name="pole tekstowe 5"/>
          <p:cNvSpPr txBox="1"/>
          <p:nvPr/>
        </p:nvSpPr>
        <p:spPr>
          <a:xfrm>
            <a:off x="3385615" y="1739076"/>
            <a:ext cx="5437707" cy="646331"/>
          </a:xfrm>
          <a:prstGeom prst="rect">
            <a:avLst/>
          </a:prstGeom>
          <a:noFill/>
        </p:spPr>
        <p:txBody>
          <a:bodyPr wrap="none" rtlCol="0">
            <a:spAutoFit/>
          </a:bodyPr>
          <a:lstStyle/>
          <a:p>
            <a:pPr algn="ctr"/>
            <a:r>
              <a:rPr lang="pl-PL" sz="3600">
                <a:solidFill>
                  <a:srgbClr val="000000"/>
                </a:solidFill>
                <a:ea typeface="Roboto" panose="02000000000000000000" pitchFamily="2" charset="0"/>
                <a:cs typeface="Roboto Light" panose="02000000000000000000" pitchFamily="2" charset="0"/>
              </a:rPr>
              <a:t>IT dla ludzi. Ludzie dla IT.</a:t>
            </a:r>
          </a:p>
        </p:txBody>
      </p:sp>
      <p:cxnSp>
        <p:nvCxnSpPr>
          <p:cNvPr id="7" name="Łącznik prosty 6"/>
          <p:cNvCxnSpPr/>
          <p:nvPr/>
        </p:nvCxnSpPr>
        <p:spPr>
          <a:xfrm>
            <a:off x="863600" y="3927989"/>
            <a:ext cx="4377267" cy="0"/>
          </a:xfrm>
          <a:prstGeom prst="line">
            <a:avLst/>
          </a:prstGeom>
          <a:ln>
            <a:solidFill>
              <a:schemeClr val="tx2"/>
            </a:solidFill>
          </a:ln>
        </p:spPr>
        <p:style>
          <a:lnRef idx="1">
            <a:schemeClr val="accent6"/>
          </a:lnRef>
          <a:fillRef idx="0">
            <a:schemeClr val="accent6"/>
          </a:fillRef>
          <a:effectRef idx="0">
            <a:schemeClr val="accent6"/>
          </a:effectRef>
          <a:fontRef idx="minor">
            <a:schemeClr val="tx1"/>
          </a:fontRef>
        </p:style>
      </p:cxnSp>
      <p:cxnSp>
        <p:nvCxnSpPr>
          <p:cNvPr id="8" name="Łącznik prosty 7"/>
          <p:cNvCxnSpPr/>
          <p:nvPr/>
        </p:nvCxnSpPr>
        <p:spPr>
          <a:xfrm>
            <a:off x="6959600" y="3927989"/>
            <a:ext cx="4377267" cy="0"/>
          </a:xfrm>
          <a:prstGeom prst="line">
            <a:avLst/>
          </a:prstGeom>
          <a:ln>
            <a:solidFill>
              <a:schemeClr val="tx2"/>
            </a:solidFill>
          </a:ln>
        </p:spPr>
        <p:style>
          <a:lnRef idx="1">
            <a:schemeClr val="accent6"/>
          </a:lnRef>
          <a:fillRef idx="0">
            <a:schemeClr val="accent6"/>
          </a:fillRef>
          <a:effectRef idx="0">
            <a:schemeClr val="accent6"/>
          </a:effectRef>
          <a:fontRef idx="minor">
            <a:schemeClr val="tx1"/>
          </a:fontRef>
        </p:style>
      </p:cxnSp>
      <p:cxnSp>
        <p:nvCxnSpPr>
          <p:cNvPr id="9" name="Łącznik prosty 8"/>
          <p:cNvCxnSpPr/>
          <p:nvPr/>
        </p:nvCxnSpPr>
        <p:spPr>
          <a:xfrm>
            <a:off x="863600" y="5996516"/>
            <a:ext cx="10473267" cy="0"/>
          </a:xfrm>
          <a:prstGeom prst="line">
            <a:avLst/>
          </a:prstGeom>
          <a:ln>
            <a:solidFill>
              <a:schemeClr val="tx2"/>
            </a:solidFill>
          </a:ln>
        </p:spPr>
        <p:style>
          <a:lnRef idx="1">
            <a:schemeClr val="accent6"/>
          </a:lnRef>
          <a:fillRef idx="0">
            <a:schemeClr val="accent6"/>
          </a:fillRef>
          <a:effectRef idx="0">
            <a:schemeClr val="accent6"/>
          </a:effectRef>
          <a:fontRef idx="minor">
            <a:schemeClr val="tx1"/>
          </a:fontRef>
        </p:style>
      </p:cxnSp>
      <p:pic>
        <p:nvPicPr>
          <p:cNvPr id="11" name="Obraz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57081" y="3680603"/>
            <a:ext cx="494771" cy="494771"/>
          </a:xfrm>
          <a:prstGeom prst="rect">
            <a:avLst/>
          </a:prstGeom>
        </p:spPr>
      </p:pic>
      <p:sp>
        <p:nvSpPr>
          <p:cNvPr id="12" name="pole tekstowe 11"/>
          <p:cNvSpPr txBox="1"/>
          <p:nvPr/>
        </p:nvSpPr>
        <p:spPr>
          <a:xfrm>
            <a:off x="1789641" y="4546600"/>
            <a:ext cx="2853267" cy="1015663"/>
          </a:xfrm>
          <a:prstGeom prst="rect">
            <a:avLst/>
          </a:prstGeom>
          <a:noFill/>
        </p:spPr>
        <p:txBody>
          <a:bodyPr wrap="square" rtlCol="0">
            <a:spAutoFit/>
          </a:bodyPr>
          <a:lstStyle/>
          <a:p>
            <a:pPr algn="ctr"/>
            <a:r>
              <a:rPr lang="pl-PL" sz="1200" err="1">
                <a:solidFill>
                  <a:srgbClr val="000000"/>
                </a:solidFill>
                <a:ea typeface="Roboto" panose="02000000000000000000" pitchFamily="2" charset="0"/>
                <a:cs typeface="Roboto Light" panose="02000000000000000000" pitchFamily="2" charset="0"/>
              </a:rPr>
              <a:t>Billennium</a:t>
            </a:r>
            <a:r>
              <a:rPr lang="pl-PL" sz="1200">
                <a:solidFill>
                  <a:srgbClr val="000000"/>
                </a:solidFill>
                <a:ea typeface="Roboto" panose="02000000000000000000" pitchFamily="2" charset="0"/>
                <a:cs typeface="Roboto Light" panose="02000000000000000000" pitchFamily="2" charset="0"/>
              </a:rPr>
              <a:t> Sp. z o.o.</a:t>
            </a:r>
          </a:p>
          <a:p>
            <a:pPr algn="ctr"/>
            <a:endParaRPr lang="pl-PL" sz="1200">
              <a:solidFill>
                <a:srgbClr val="000000"/>
              </a:solidFill>
              <a:ea typeface="Roboto" panose="02000000000000000000" pitchFamily="2" charset="0"/>
              <a:cs typeface="Roboto Light" panose="02000000000000000000" pitchFamily="2" charset="0"/>
            </a:endParaRPr>
          </a:p>
          <a:p>
            <a:pPr algn="ctr"/>
            <a:r>
              <a:rPr lang="pl-PL" sz="1200">
                <a:solidFill>
                  <a:srgbClr val="000000"/>
                </a:solidFill>
                <a:ea typeface="Roboto" panose="02000000000000000000" pitchFamily="2" charset="0"/>
                <a:cs typeface="Roboto Light" panose="02000000000000000000" pitchFamily="2" charset="0"/>
              </a:rPr>
              <a:t>ul. Mangalia 2a</a:t>
            </a:r>
          </a:p>
          <a:p>
            <a:pPr algn="ctr"/>
            <a:r>
              <a:rPr lang="pl-PL" sz="1200">
                <a:solidFill>
                  <a:srgbClr val="000000"/>
                </a:solidFill>
                <a:ea typeface="Roboto" panose="02000000000000000000" pitchFamily="2" charset="0"/>
                <a:cs typeface="Roboto Light" panose="02000000000000000000" pitchFamily="2" charset="0"/>
              </a:rPr>
              <a:t>02-758 Warszawa</a:t>
            </a:r>
          </a:p>
          <a:p>
            <a:pPr algn="ctr"/>
            <a:r>
              <a:rPr lang="pl-PL" sz="1200">
                <a:solidFill>
                  <a:srgbClr val="000000"/>
                </a:solidFill>
                <a:ea typeface="Roboto" panose="02000000000000000000" pitchFamily="2" charset="0"/>
                <a:cs typeface="Roboto Light" panose="02000000000000000000" pitchFamily="2" charset="0"/>
              </a:rPr>
              <a:t>Poland</a:t>
            </a:r>
          </a:p>
        </p:txBody>
      </p:sp>
      <p:sp>
        <p:nvSpPr>
          <p:cNvPr id="13" name="pole tekstowe 12"/>
          <p:cNvSpPr txBox="1"/>
          <p:nvPr/>
        </p:nvSpPr>
        <p:spPr>
          <a:xfrm>
            <a:off x="7549091" y="4638932"/>
            <a:ext cx="2853267" cy="830997"/>
          </a:xfrm>
          <a:prstGeom prst="rect">
            <a:avLst/>
          </a:prstGeom>
          <a:noFill/>
        </p:spPr>
        <p:txBody>
          <a:bodyPr wrap="square" rtlCol="0">
            <a:spAutoFit/>
          </a:bodyPr>
          <a:lstStyle/>
          <a:p>
            <a:pPr algn="ctr"/>
            <a:r>
              <a:rPr lang="pl-PL" sz="1200" err="1">
                <a:solidFill>
                  <a:srgbClr val="000000"/>
                </a:solidFill>
                <a:ea typeface="Roboto" panose="02000000000000000000" pitchFamily="2" charset="0"/>
                <a:cs typeface="Roboto Light" panose="02000000000000000000" pitchFamily="2" charset="0"/>
              </a:rPr>
              <a:t>www.billennium.com</a:t>
            </a:r>
            <a:endParaRPr lang="pl-PL" sz="1200">
              <a:solidFill>
                <a:srgbClr val="000000"/>
              </a:solidFill>
              <a:ea typeface="Roboto" panose="02000000000000000000" pitchFamily="2" charset="0"/>
              <a:cs typeface="Roboto Light" panose="02000000000000000000" pitchFamily="2" charset="0"/>
            </a:endParaRPr>
          </a:p>
          <a:p>
            <a:pPr algn="ctr"/>
            <a:endParaRPr lang="pl-PL" sz="1200">
              <a:solidFill>
                <a:srgbClr val="000000"/>
              </a:solidFill>
              <a:ea typeface="Roboto" panose="02000000000000000000" pitchFamily="2" charset="0"/>
              <a:cs typeface="Roboto Light" panose="02000000000000000000" pitchFamily="2" charset="0"/>
            </a:endParaRPr>
          </a:p>
          <a:p>
            <a:pPr algn="ctr"/>
            <a:r>
              <a:rPr lang="pl-PL" sz="1200">
                <a:solidFill>
                  <a:srgbClr val="000000"/>
                </a:solidFill>
                <a:ea typeface="Roboto" panose="02000000000000000000" pitchFamily="2" charset="0"/>
                <a:cs typeface="Roboto Light" panose="02000000000000000000" pitchFamily="2" charset="0"/>
              </a:rPr>
              <a:t>+48 22 844 15 00</a:t>
            </a:r>
          </a:p>
          <a:p>
            <a:pPr algn="ctr"/>
            <a:r>
              <a:rPr lang="pl-PL" sz="1200" err="1">
                <a:solidFill>
                  <a:srgbClr val="000000"/>
                </a:solidFill>
                <a:ea typeface="Roboto" panose="02000000000000000000" pitchFamily="2" charset="0"/>
                <a:cs typeface="Roboto Light" panose="02000000000000000000" pitchFamily="2" charset="0"/>
              </a:rPr>
              <a:t>info@billennium.com</a:t>
            </a:r>
            <a:endParaRPr lang="pl-PL" sz="1200">
              <a:solidFill>
                <a:srgbClr val="000000"/>
              </a:solidFill>
              <a:ea typeface="Roboto" panose="02000000000000000000" pitchFamily="2" charset="0"/>
              <a:cs typeface="Roboto Light" panose="02000000000000000000" pitchFamily="2" charset="0"/>
            </a:endParaRPr>
          </a:p>
        </p:txBody>
      </p:sp>
      <p:pic>
        <p:nvPicPr>
          <p:cNvPr id="10" name="Obraz 9">
            <a:extLst>
              <a:ext uri="{FF2B5EF4-FFF2-40B4-BE49-F238E27FC236}">
                <a16:creationId xmlns:a16="http://schemas.microsoft.com/office/drawing/2014/main" id="{FC7BD45C-6BCC-8E4C-87AA-92882200F4D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5848615" y="3680603"/>
            <a:ext cx="572701" cy="654209"/>
          </a:xfrm>
          <a:prstGeom prst="rect">
            <a:avLst/>
          </a:prstGeom>
        </p:spPr>
      </p:pic>
    </p:spTree>
    <p:extLst>
      <p:ext uri="{BB962C8B-B14F-4D97-AF65-F5344CB8AC3E}">
        <p14:creationId xmlns:p14="http://schemas.microsoft.com/office/powerpoint/2010/main" val="397992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ajd tytułowy">
    <p:spTree>
      <p:nvGrpSpPr>
        <p:cNvPr id="1" name=""/>
        <p:cNvGrpSpPr/>
        <p:nvPr/>
      </p:nvGrpSpPr>
      <p:grpSpPr>
        <a:xfrm>
          <a:off x="0" y="0"/>
          <a:ext cx="0" cy="0"/>
          <a:chOff x="0" y="0"/>
          <a:chExt cx="0" cy="0"/>
        </a:xfrm>
      </p:grpSpPr>
      <p:sp>
        <p:nvSpPr>
          <p:cNvPr id="3" name="Prostokąt 2"/>
          <p:cNvSpPr/>
          <p:nvPr/>
        </p:nvSpPr>
        <p:spPr>
          <a:xfrm>
            <a:off x="0" y="0"/>
            <a:ext cx="12192000" cy="3424238"/>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sp>
        <p:nvSpPr>
          <p:cNvPr id="8" name="Symbol zastępczy tekstu 7"/>
          <p:cNvSpPr>
            <a:spLocks noGrp="1"/>
          </p:cNvSpPr>
          <p:nvPr>
            <p:ph type="body" sz="quarter" idx="10" hasCustomPrompt="1"/>
          </p:nvPr>
        </p:nvSpPr>
        <p:spPr>
          <a:xfrm>
            <a:off x="752475" y="4187070"/>
            <a:ext cx="10621963" cy="698695"/>
          </a:xfrm>
          <a:prstGeom prst="rect">
            <a:avLst/>
          </a:prstGeom>
        </p:spPr>
        <p:txBody>
          <a:bodyPr/>
          <a:lstStyle>
            <a:lvl1pPr marL="0" indent="0">
              <a:buNone/>
              <a:defRPr sz="3600" baseline="0">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pl-PL"/>
              <a:t>Kliknij, aby dodać tytuł prezentacji</a:t>
            </a:r>
          </a:p>
        </p:txBody>
      </p:sp>
      <p:sp>
        <p:nvSpPr>
          <p:cNvPr id="10" name="Symbol zastępczy zawartości 9"/>
          <p:cNvSpPr>
            <a:spLocks noGrp="1"/>
          </p:cNvSpPr>
          <p:nvPr>
            <p:ph sz="quarter" idx="11" hasCustomPrompt="1"/>
          </p:nvPr>
        </p:nvSpPr>
        <p:spPr>
          <a:xfrm>
            <a:off x="752476" y="5074883"/>
            <a:ext cx="8400490" cy="913542"/>
          </a:xfrm>
          <a:prstGeom prst="rect">
            <a:avLst/>
          </a:prstGeom>
        </p:spPr>
        <p:txBody>
          <a:bodyPr/>
          <a:lstStyle>
            <a:lvl1pPr marL="0" indent="0">
              <a:buNone/>
              <a:defRPr sz="1800">
                <a:latin typeface="+mn-lt"/>
              </a:defRPr>
            </a:lvl1pPr>
          </a:lstStyle>
          <a:p>
            <a:pPr lvl="0"/>
            <a:r>
              <a:rPr lang="pl-PL"/>
              <a:t>Kliknij, aby dodać rozszerzony opis prezentacji</a:t>
            </a:r>
          </a:p>
        </p:txBody>
      </p:sp>
      <p:pic>
        <p:nvPicPr>
          <p:cNvPr id="7" name="Obraz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9" name="Obraz 8">
            <a:extLst>
              <a:ext uri="{FF2B5EF4-FFF2-40B4-BE49-F238E27FC236}">
                <a16:creationId xmlns:a16="http://schemas.microsoft.com/office/drawing/2014/main" id="{2772B0BD-21DD-9348-9A32-092F5DD0A79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
        <p:nvSpPr>
          <p:cNvPr id="11" name="Prostokąt 10">
            <a:extLst>
              <a:ext uri="{FF2B5EF4-FFF2-40B4-BE49-F238E27FC236}">
                <a16:creationId xmlns:a16="http://schemas.microsoft.com/office/drawing/2014/main" id="{7F7DC3FB-2CB5-FD4E-B380-4FCAF90E5DDA}"/>
              </a:ext>
            </a:extLst>
          </p:cNvPr>
          <p:cNvSpPr/>
          <p:nvPr userDrawn="1"/>
        </p:nvSpPr>
        <p:spPr>
          <a:xfrm>
            <a:off x="0" y="0"/>
            <a:ext cx="12192000" cy="3424238"/>
          </a:xfrm>
          <a:prstGeom prst="rect">
            <a:avLst/>
          </a:prstGeom>
          <a:solidFill>
            <a:srgbClr val="5C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a:solidFill>
                <a:prstClr val="white"/>
              </a:solidFill>
              <a:ea typeface="Roboto" panose="02000000000000000000" pitchFamily="2" charset="0"/>
              <a:cs typeface="Roboto" panose="02000000000000000000" pitchFamily="2" charset="0"/>
            </a:endParaRPr>
          </a:p>
        </p:txBody>
      </p:sp>
      <p:pic>
        <p:nvPicPr>
          <p:cNvPr id="12" name="Obraz 11">
            <a:extLst>
              <a:ext uri="{FF2B5EF4-FFF2-40B4-BE49-F238E27FC236}">
                <a16:creationId xmlns:a16="http://schemas.microsoft.com/office/drawing/2014/main" id="{E599B94D-82D7-C14F-8902-2950394B7EA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41277" y="5284903"/>
            <a:ext cx="733161" cy="727388"/>
          </a:xfrm>
          <a:prstGeom prst="rect">
            <a:avLst/>
          </a:prstGeom>
        </p:spPr>
      </p:pic>
      <p:pic>
        <p:nvPicPr>
          <p:cNvPr id="13" name="Obraz 12">
            <a:extLst>
              <a:ext uri="{FF2B5EF4-FFF2-40B4-BE49-F238E27FC236}">
                <a16:creationId xmlns:a16="http://schemas.microsoft.com/office/drawing/2014/main" id="{A12C1AEE-B6D8-2A41-8FB5-9EBAB94F47FF}"/>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3647" t="23182" r="15644" b="7469"/>
          <a:stretch/>
        </p:blipFill>
        <p:spPr>
          <a:xfrm>
            <a:off x="10472287" y="5127120"/>
            <a:ext cx="981776" cy="1121504"/>
          </a:xfrm>
          <a:prstGeom prst="rect">
            <a:avLst/>
          </a:prstGeom>
        </p:spPr>
      </p:pic>
    </p:spTree>
    <p:extLst>
      <p:ext uri="{BB962C8B-B14F-4D97-AF65-F5344CB8AC3E}">
        <p14:creationId xmlns:p14="http://schemas.microsoft.com/office/powerpoint/2010/main" val="3050687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26" Type="http://schemas.openxmlformats.org/officeDocument/2006/relationships/theme" Target="../theme/theme2.xml"/><Relationship Id="rId3" Type="http://schemas.openxmlformats.org/officeDocument/2006/relationships/slideLayout" Target="../slideLayouts/slideLayout11.xml"/><Relationship Id="rId21" Type="http://schemas.openxmlformats.org/officeDocument/2006/relationships/slideLayout" Target="../slideLayouts/slideLayout29.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5" Type="http://schemas.openxmlformats.org/officeDocument/2006/relationships/slideLayout" Target="../slideLayouts/slideLayout33.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slideLayout" Target="../slideLayouts/slideLayout28.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24" Type="http://schemas.openxmlformats.org/officeDocument/2006/relationships/slideLayout" Target="../slideLayouts/slideLayout32.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23" Type="http://schemas.openxmlformats.org/officeDocument/2006/relationships/slideLayout" Target="../slideLayouts/slideLayout31.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5" Type="http://schemas.openxmlformats.org/officeDocument/2006/relationships/slideLayout" Target="../slideLayouts/slideLayout46.xml"/><Relationship Id="rId4" Type="http://schemas.openxmlformats.org/officeDocument/2006/relationships/slideLayout" Target="../slideLayouts/slideLayout45.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slideLayout" Target="../slideLayouts/slideLayout67.xml"/><Relationship Id="rId26" Type="http://schemas.openxmlformats.org/officeDocument/2006/relationships/theme" Target="../theme/theme5.xml"/><Relationship Id="rId3" Type="http://schemas.openxmlformats.org/officeDocument/2006/relationships/slideLayout" Target="../slideLayouts/slideLayout52.xml"/><Relationship Id="rId21" Type="http://schemas.openxmlformats.org/officeDocument/2006/relationships/slideLayout" Target="../slideLayouts/slideLayout70.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5" Type="http://schemas.openxmlformats.org/officeDocument/2006/relationships/slideLayout" Target="../slideLayouts/slideLayout74.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20" Type="http://schemas.openxmlformats.org/officeDocument/2006/relationships/slideLayout" Target="../slideLayouts/slideLayout69.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24" Type="http://schemas.openxmlformats.org/officeDocument/2006/relationships/slideLayout" Target="../slideLayouts/slideLayout73.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23" Type="http://schemas.openxmlformats.org/officeDocument/2006/relationships/slideLayout" Target="../slideLayouts/slideLayout72.xml"/><Relationship Id="rId10" Type="http://schemas.openxmlformats.org/officeDocument/2006/relationships/slideLayout" Target="../slideLayouts/slideLayout59.xml"/><Relationship Id="rId19" Type="http://schemas.openxmlformats.org/officeDocument/2006/relationships/slideLayout" Target="../slideLayouts/slideLayout68.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 Id="rId22" Type="http://schemas.openxmlformats.org/officeDocument/2006/relationships/slideLayout" Target="../slideLayouts/slideLayout7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2.xml"/><Relationship Id="rId3" Type="http://schemas.openxmlformats.org/officeDocument/2006/relationships/slideLayout" Target="../slideLayouts/slideLayout77.xml"/><Relationship Id="rId7" Type="http://schemas.openxmlformats.org/officeDocument/2006/relationships/slideLayout" Target="../slideLayouts/slideLayout81.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slideLayout" Target="../slideLayouts/slideLayout80.xml"/><Relationship Id="rId5" Type="http://schemas.openxmlformats.org/officeDocument/2006/relationships/slideLayout" Target="../slideLayouts/slideLayout79.xml"/><Relationship Id="rId4" Type="http://schemas.openxmlformats.org/officeDocument/2006/relationships/slideLayout" Target="../slideLayouts/slideLayout78.xml"/><Relationship Id="rId9"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578967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6444821"/>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684" r:id="rId14"/>
    <p:sldLayoutId id="2147483685" r:id="rId15"/>
    <p:sldLayoutId id="2147483686" r:id="rId16"/>
    <p:sldLayoutId id="2147483687" r:id="rId17"/>
    <p:sldLayoutId id="2147483688" r:id="rId18"/>
    <p:sldLayoutId id="2147483689" r:id="rId19"/>
    <p:sldLayoutId id="2147483690" r:id="rId20"/>
    <p:sldLayoutId id="2147483751" r:id="rId21"/>
    <p:sldLayoutId id="2147483745" r:id="rId22"/>
    <p:sldLayoutId id="2147483747" r:id="rId23"/>
    <p:sldLayoutId id="2147483748" r:id="rId24"/>
    <p:sldLayoutId id="2147483749"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283694"/>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70390665"/>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1310157"/>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 id="2147483803" r:id="rId18"/>
    <p:sldLayoutId id="2147483804" r:id="rId19"/>
    <p:sldLayoutId id="2147483805" r:id="rId20"/>
    <p:sldLayoutId id="2147483806" r:id="rId21"/>
    <p:sldLayoutId id="2147483807" r:id="rId22"/>
    <p:sldLayoutId id="2147483808" r:id="rId23"/>
    <p:sldLayoutId id="2147483809" r:id="rId24"/>
    <p:sldLayoutId id="2147483810"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5073537"/>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7.xml.rels><?xml version="1.0" encoding="UTF-8" standalone="yes"?>
<Relationships xmlns="http://schemas.openxmlformats.org/package/2006/relationships"><Relationship Id="rId3" Type="http://schemas.openxmlformats.org/officeDocument/2006/relationships/hyperlink" Target="https://www.nuget.org/packages/MySql.Data.EntityFrameworkCore" TargetMode="External"/><Relationship Id="rId7" Type="http://schemas.openxmlformats.org/officeDocument/2006/relationships/hyperlink" Target="https://www.nuget.org/packages/Microsoft.EntityFrameworkCore.InMemory" TargetMode="External"/><Relationship Id="rId2" Type="http://schemas.openxmlformats.org/officeDocument/2006/relationships/hyperlink" Target="https://www.nuget.org/packages/Microsoft.EntityFrameworkCore.SqlServer" TargetMode="External"/><Relationship Id="rId1" Type="http://schemas.openxmlformats.org/officeDocument/2006/relationships/slideLayout" Target="../slideLayouts/slideLayout47.xml"/><Relationship Id="rId6" Type="http://schemas.openxmlformats.org/officeDocument/2006/relationships/hyperlink" Target="https://www.nuget.org/packages/EntityFrameworkCore.SqlServerCompact40" TargetMode="External"/><Relationship Id="rId5" Type="http://schemas.openxmlformats.org/officeDocument/2006/relationships/hyperlink" Target="https://www.nuget.org/packages/Microsoft.EntityFrameworkCore.SQLite" TargetMode="External"/><Relationship Id="rId4" Type="http://schemas.openxmlformats.org/officeDocument/2006/relationships/hyperlink" Target="https://www.nuget.org/packages/Npgsql.EntityFrameworkCore.PostgreSQL"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a:spLocks noGrp="1"/>
          </p:cNvSpPr>
          <p:nvPr>
            <p:ph type="body" sz="quarter" idx="10"/>
          </p:nvPr>
        </p:nvSpPr>
        <p:spPr/>
        <p:txBody>
          <a:bodyPr anchor="t"/>
          <a:lstStyle/>
          <a:p>
            <a:r>
              <a:rPr lang="pl-PL" dirty="0" err="1"/>
              <a:t>Entity</a:t>
            </a:r>
            <a:r>
              <a:rPr lang="pl-PL" dirty="0"/>
              <a:t> Framework </a:t>
            </a:r>
            <a:r>
              <a:rPr lang="pl-PL" dirty="0" err="1"/>
              <a:t>Core</a:t>
            </a:r>
            <a:r>
              <a:rPr lang="pl-PL" dirty="0"/>
              <a:t>, mechanizm dostępu do danych i ich przechowywanie w bazie danych</a:t>
            </a:r>
            <a:endParaRPr lang="pl-PL" dirty="0" err="1"/>
          </a:p>
          <a:p>
            <a:endParaRPr lang="pl-PL"/>
          </a:p>
          <a:p>
            <a:endParaRPr lang="pl-PL"/>
          </a:p>
          <a:p>
            <a:br>
              <a:rPr lang="pl-PL" dirty="0"/>
            </a:br>
            <a:endParaRPr lang="pl-PL"/>
          </a:p>
          <a:p>
            <a:endParaRPr lang="pl-PL"/>
          </a:p>
        </p:txBody>
      </p:sp>
      <p:sp>
        <p:nvSpPr>
          <p:cNvPr id="3" name="Symbol zastępczy zawartości 2"/>
          <p:cNvSpPr>
            <a:spLocks noGrp="1"/>
          </p:cNvSpPr>
          <p:nvPr>
            <p:ph sz="quarter" idx="11"/>
          </p:nvPr>
        </p:nvSpPr>
        <p:spPr>
          <a:xfrm>
            <a:off x="752475" y="5453574"/>
            <a:ext cx="8400490" cy="913542"/>
          </a:xfrm>
        </p:spPr>
        <p:txBody>
          <a:bodyPr anchor="t"/>
          <a:lstStyle/>
          <a:p>
            <a:r>
              <a:rPr lang="pl-PL" dirty="0">
                <a:solidFill>
                  <a:schemeClr val="accent2">
                    <a:lumMod val="75000"/>
                  </a:schemeClr>
                </a:solidFill>
              </a:rPr>
              <a:t>Sebastian Holender – Technical Leader  </a:t>
            </a:r>
            <a:endParaRPr lang="pl-PL" dirty="0">
              <a:solidFill>
                <a:schemeClr val="accent2">
                  <a:lumMod val="75000"/>
                </a:schemeClr>
              </a:solidFill>
              <a:ea typeface="Roboto"/>
            </a:endParaRPr>
          </a:p>
          <a:p>
            <a:endParaRPr lang="pl-PL">
              <a:ea typeface="Roboto"/>
            </a:endParaRPr>
          </a:p>
        </p:txBody>
      </p:sp>
      <p:pic>
        <p:nvPicPr>
          <p:cNvPr id="6" name="Obraz 5" descr="A picture containing photo, different, show, indoor&#10;&#10;Description generated with very high confidence">
            <a:extLst>
              <a:ext uri="{FF2B5EF4-FFF2-40B4-BE49-F238E27FC236}">
                <a16:creationId xmlns:a16="http://schemas.microsoft.com/office/drawing/2014/main" id="{229158A7-6EED-4514-AEB9-8115061FEE81}"/>
              </a:ext>
            </a:extLst>
          </p:cNvPr>
          <p:cNvPicPr>
            <a:picLocks noChangeAspect="1"/>
          </p:cNvPicPr>
          <p:nvPr/>
        </p:nvPicPr>
        <p:blipFill>
          <a:blip r:embed="rId2"/>
          <a:stretch>
            <a:fillRect/>
          </a:stretch>
        </p:blipFill>
        <p:spPr>
          <a:xfrm>
            <a:off x="0" y="-2789"/>
            <a:ext cx="12192000" cy="3427326"/>
          </a:xfrm>
          <a:prstGeom prst="rect">
            <a:avLst/>
          </a:prstGeom>
        </p:spPr>
      </p:pic>
      <p:pic>
        <p:nvPicPr>
          <p:cNvPr id="5" name="Obraz 7"/>
          <p:cNvPicPr>
            <a:picLocks noChangeAspect="1"/>
          </p:cNvPicPr>
          <p:nvPr/>
        </p:nvPicPr>
        <p:blipFill rotWithShape="1">
          <a:blip r:embed="rId3">
            <a:extLst>
              <a:ext uri="{28A0092B-C50C-407E-A947-70E740481C1C}">
                <a14:useLocalDpi xmlns:a14="http://schemas.microsoft.com/office/drawing/2010/main" val="0"/>
              </a:ext>
            </a:extLst>
          </a:blip>
          <a:srcRect t="6146" b="6364"/>
          <a:stretch/>
        </p:blipFill>
        <p:spPr>
          <a:xfrm>
            <a:off x="0" y="-59162"/>
            <a:ext cx="12192000" cy="3483334"/>
          </a:xfrm>
          <a:prstGeom prst="rect">
            <a:avLst/>
          </a:prstGeom>
        </p:spPr>
      </p:pic>
    </p:spTree>
    <p:extLst>
      <p:ext uri="{BB962C8B-B14F-4D97-AF65-F5344CB8AC3E}">
        <p14:creationId xmlns:p14="http://schemas.microsoft.com/office/powerpoint/2010/main" val="251924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pl-PL" dirty="0"/>
              <a:t>Bazy proste: kartotekowe</a:t>
            </a:r>
            <a:endParaRPr lang="en-US" dirty="0"/>
          </a:p>
        </p:txBody>
      </p:sp>
      <p:sp>
        <p:nvSpPr>
          <p:cNvPr id="3" name="Content Placeholder 2"/>
          <p:cNvSpPr>
            <a:spLocks noGrp="1"/>
          </p:cNvSpPr>
          <p:nvPr>
            <p:ph sz="quarter" idx="11"/>
          </p:nvPr>
        </p:nvSpPr>
        <p:spPr>
          <a:xfrm>
            <a:off x="752942" y="1639979"/>
            <a:ext cx="9749595" cy="4541013"/>
          </a:xfrm>
        </p:spPr>
        <p:txBody>
          <a:bodyPr anchor="t"/>
          <a:lstStyle/>
          <a:p>
            <a:pPr marL="285750" indent="-285750">
              <a:lnSpc>
                <a:spcPct val="150000"/>
              </a:lnSpc>
              <a:buFont typeface="Arial" panose="020B0604020202020204" pitchFamily="34" charset="0"/>
              <a:buChar char="•"/>
            </a:pPr>
            <a:endParaRPr lang="pl-PL" dirty="0">
              <a:solidFill>
                <a:srgbClr val="FF0000"/>
              </a:solidFill>
            </a:endParaRPr>
          </a:p>
          <a:p>
            <a:pPr marL="285750" indent="-285750">
              <a:lnSpc>
                <a:spcPct val="150000"/>
              </a:lnSpc>
              <a:buFont typeface="Arial" panose="020B0604020202020204" pitchFamily="34" charset="0"/>
              <a:buChar char="•"/>
            </a:pPr>
            <a:r>
              <a:rPr lang="pl-PL" dirty="0">
                <a:solidFill>
                  <a:srgbClr val="FF0000"/>
                </a:solidFill>
              </a:rPr>
              <a:t>Bazy kartotekowe </a:t>
            </a:r>
            <a:r>
              <a:rPr lang="pl-PL" dirty="0"/>
              <a:t>- W bazach kartotekowych każda tablica danych jest samodzielnym dokumentem i nie może współpracować z innymi tablicami. Z baz tego typu korzystają liczne programy typu: książka telefoniczna, książka kucharska, spisy książek, kaset i inne. Wspólną cechą tych baz jest ich zastosowanie w jednym wybranym celu. </a:t>
            </a:r>
            <a:br>
              <a:rPr lang="pl-PL" dirty="0"/>
            </a:br>
            <a:br>
              <a:rPr lang="pl-PL" dirty="0"/>
            </a:br>
            <a:r>
              <a:rPr lang="pl-PL" dirty="0"/>
              <a:t>Przykladem takiej bazy są pliki z wartościami oddzielanymi przecinkami – CSV lub tabulatorami – TSV)</a:t>
            </a:r>
          </a:p>
        </p:txBody>
      </p:sp>
    </p:spTree>
    <p:extLst>
      <p:ext uri="{BB962C8B-B14F-4D97-AF65-F5344CB8AC3E}">
        <p14:creationId xmlns:p14="http://schemas.microsoft.com/office/powerpoint/2010/main" val="4033951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pl-PL" dirty="0"/>
              <a:t>Bazy proste: herarchiczne</a:t>
            </a:r>
            <a:endParaRPr lang="en-US" dirty="0"/>
          </a:p>
        </p:txBody>
      </p:sp>
      <p:sp>
        <p:nvSpPr>
          <p:cNvPr id="3" name="Content Placeholder 2"/>
          <p:cNvSpPr>
            <a:spLocks noGrp="1"/>
          </p:cNvSpPr>
          <p:nvPr>
            <p:ph sz="quarter" idx="11"/>
          </p:nvPr>
        </p:nvSpPr>
        <p:spPr>
          <a:xfrm>
            <a:off x="752942" y="1639979"/>
            <a:ext cx="9749595" cy="4541013"/>
          </a:xfrm>
        </p:spPr>
        <p:txBody>
          <a:bodyPr anchor="t"/>
          <a:lstStyle/>
          <a:p>
            <a:pPr marL="285750" indent="-285750">
              <a:lnSpc>
                <a:spcPct val="150000"/>
              </a:lnSpc>
              <a:buFont typeface="Arial" panose="020B0604020202020204" pitchFamily="34" charset="0"/>
              <a:buChar char="•"/>
            </a:pPr>
            <a:endParaRPr lang="pl-PL" dirty="0">
              <a:solidFill>
                <a:srgbClr val="FF0000"/>
              </a:solidFill>
            </a:endParaRPr>
          </a:p>
          <a:p>
            <a:pPr marL="285750" indent="-285750">
              <a:lnSpc>
                <a:spcPct val="150000"/>
              </a:lnSpc>
              <a:buFont typeface="Arial" panose="020B0604020202020204" pitchFamily="34" charset="0"/>
              <a:buChar char="•"/>
            </a:pPr>
            <a:r>
              <a:rPr lang="pl-PL" dirty="0">
                <a:solidFill>
                  <a:srgbClr val="FF0000"/>
                </a:solidFill>
              </a:rPr>
              <a:t>Hierarchiczne bazy danych </a:t>
            </a:r>
            <a:r>
              <a:rPr lang="pl-PL" dirty="0"/>
              <a:t>-  Przykładem hierarchicznej bazy danych jest opracowana przez IBM baza IMS (ang. Information Management System). W modelu hierarchicznym dane są przechowywane na zasadzie rekordów nadrzędnych-podrzędnych, tzn. rekordy przypominają strukturę drzewa. Każdy rekord (z wyjątkiem głównego) jest związany z dokładnie jednym rekordem nadrzędnym. </a:t>
            </a:r>
            <a:br>
              <a:rPr lang="pl-PL" dirty="0"/>
            </a:br>
            <a:br>
              <a:rPr lang="pl-PL" dirty="0"/>
            </a:br>
            <a:r>
              <a:rPr lang="pl-PL" dirty="0"/>
              <a:t>Przykładem hierarchicznej organizacji kartotek jest praktycznie każdy komputerowy system plików.</a:t>
            </a:r>
          </a:p>
        </p:txBody>
      </p:sp>
    </p:spTree>
    <p:extLst>
      <p:ext uri="{BB962C8B-B14F-4D97-AF65-F5344CB8AC3E}">
        <p14:creationId xmlns:p14="http://schemas.microsoft.com/office/powerpoint/2010/main" val="1979427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pl-PL" dirty="0"/>
              <a:t>Bazy złożone: relacyjne</a:t>
            </a:r>
            <a:endParaRPr lang="en-US" dirty="0"/>
          </a:p>
        </p:txBody>
      </p:sp>
      <p:sp>
        <p:nvSpPr>
          <p:cNvPr id="3" name="Content Placeholder 2"/>
          <p:cNvSpPr>
            <a:spLocks noGrp="1"/>
          </p:cNvSpPr>
          <p:nvPr>
            <p:ph sz="quarter" idx="11"/>
          </p:nvPr>
        </p:nvSpPr>
        <p:spPr>
          <a:xfrm>
            <a:off x="752942" y="1639979"/>
            <a:ext cx="9749595" cy="4541013"/>
          </a:xfrm>
        </p:spPr>
        <p:txBody>
          <a:bodyPr anchor="t"/>
          <a:lstStyle/>
          <a:p>
            <a:pPr marL="285750" indent="-285750">
              <a:lnSpc>
                <a:spcPct val="150000"/>
              </a:lnSpc>
              <a:buFont typeface="Arial" panose="020B0604020202020204" pitchFamily="34" charset="0"/>
              <a:buChar char="•"/>
            </a:pPr>
            <a:endParaRPr lang="pl-PL" dirty="0">
              <a:solidFill>
                <a:srgbClr val="FF0000"/>
              </a:solidFill>
            </a:endParaRPr>
          </a:p>
          <a:p>
            <a:pPr marL="285750" indent="-285750">
              <a:lnSpc>
                <a:spcPct val="150000"/>
              </a:lnSpc>
              <a:buFont typeface="Arial" panose="020B0604020202020204" pitchFamily="34" charset="0"/>
              <a:buChar char="•"/>
            </a:pPr>
            <a:r>
              <a:rPr lang="pl-PL" dirty="0">
                <a:solidFill>
                  <a:srgbClr val="FF0000"/>
                </a:solidFill>
              </a:rPr>
              <a:t>Bazy relacyjne </a:t>
            </a:r>
            <a:r>
              <a:rPr lang="pl-PL" dirty="0"/>
              <a:t>-  W bazach relacyjnych wiele tabel danych może współpracować ze sobą (</a:t>
            </a:r>
            <a:r>
              <a:rPr lang="pl-PL" i="1" dirty="0"/>
              <a:t>są między sobą powiązane</a:t>
            </a:r>
            <a:r>
              <a:rPr lang="pl-PL" dirty="0"/>
              <a:t>). Bazy relacyjne posiadają wewnętrzne języki programowania, wykorzystujące zwykle SQL do operowania na danych, za pomocą których tworzone są zaawansowane funkcje obsługi danych. Relacyjne bazy danych oparte są na kilku prostych zasadach:</a:t>
            </a:r>
          </a:p>
          <a:p>
            <a:pPr marL="971550" lvl="1" indent="-285750">
              <a:lnSpc>
                <a:spcPct val="100000"/>
              </a:lnSpc>
              <a:buFont typeface="Wingdings" panose="05000000000000000000" pitchFamily="2" charset="2"/>
              <a:buChar char="ü"/>
            </a:pPr>
            <a:r>
              <a:rPr lang="pl-PL" sz="1800" dirty="0"/>
              <a:t>Proste typy</a:t>
            </a:r>
          </a:p>
          <a:p>
            <a:pPr marL="971550" lvl="1" indent="-285750">
              <a:lnSpc>
                <a:spcPct val="100000"/>
              </a:lnSpc>
              <a:buFont typeface="Wingdings" panose="05000000000000000000" pitchFamily="2" charset="2"/>
              <a:buChar char="ü"/>
            </a:pPr>
            <a:r>
              <a:rPr lang="pl-PL" sz="1800" dirty="0"/>
              <a:t>Dane przedstawione są w formie dwuwymiarowych tabel</a:t>
            </a:r>
          </a:p>
          <a:p>
            <a:pPr marL="971550" lvl="1" indent="-285750">
              <a:lnSpc>
                <a:spcPct val="100000"/>
              </a:lnSpc>
              <a:buFont typeface="Wingdings" panose="05000000000000000000" pitchFamily="2" charset="2"/>
              <a:buChar char="ü"/>
            </a:pPr>
            <a:r>
              <a:rPr lang="pl-PL" sz="1800" dirty="0"/>
              <a:t>Zawierają „klucze podstawowe” w tabeli</a:t>
            </a:r>
          </a:p>
          <a:p>
            <a:pPr marL="971550" lvl="1" indent="-285750">
              <a:lnSpc>
                <a:spcPct val="100000"/>
              </a:lnSpc>
              <a:buFont typeface="Wingdings" panose="05000000000000000000" pitchFamily="2" charset="2"/>
              <a:buChar char="ü"/>
            </a:pPr>
            <a:r>
              <a:rPr lang="pl-PL" sz="1800" dirty="0"/>
              <a:t>Wszystkie operacje wykonywane są w oparciu o algebrę relacji</a:t>
            </a:r>
          </a:p>
          <a:p>
            <a:pPr marL="971550" lvl="1" indent="-285750">
              <a:lnSpc>
                <a:spcPct val="100000"/>
              </a:lnSpc>
              <a:buFont typeface="Wingdings" panose="05000000000000000000" pitchFamily="2" charset="2"/>
              <a:buChar char="ü"/>
            </a:pPr>
            <a:r>
              <a:rPr lang="pl-PL" sz="1800" dirty="0"/>
              <a:t>Możliwe jest porównywanie wartości z różnych kolumn</a:t>
            </a:r>
          </a:p>
          <a:p>
            <a:pPr marL="971550" lvl="1" indent="-285750">
              <a:lnSpc>
                <a:spcPct val="100000"/>
              </a:lnSpc>
              <a:buFont typeface="Wingdings" panose="05000000000000000000" pitchFamily="2" charset="2"/>
              <a:buChar char="ü"/>
            </a:pPr>
            <a:endParaRPr lang="pl-PL" sz="1800" dirty="0"/>
          </a:p>
          <a:p>
            <a:pPr marL="971550" lvl="1" indent="-285750">
              <a:lnSpc>
                <a:spcPct val="150000"/>
              </a:lnSpc>
            </a:pPr>
            <a:endParaRPr lang="pl-PL" dirty="0"/>
          </a:p>
        </p:txBody>
      </p:sp>
    </p:spTree>
    <p:extLst>
      <p:ext uri="{BB962C8B-B14F-4D97-AF65-F5344CB8AC3E}">
        <p14:creationId xmlns:p14="http://schemas.microsoft.com/office/powerpoint/2010/main" val="55556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pl-PL" dirty="0"/>
              <a:t>Bazy złożone: obiektowe</a:t>
            </a:r>
            <a:endParaRPr lang="en-US" dirty="0"/>
          </a:p>
        </p:txBody>
      </p:sp>
      <p:sp>
        <p:nvSpPr>
          <p:cNvPr id="3" name="Content Placeholder 2"/>
          <p:cNvSpPr>
            <a:spLocks noGrp="1"/>
          </p:cNvSpPr>
          <p:nvPr>
            <p:ph sz="quarter" idx="11"/>
          </p:nvPr>
        </p:nvSpPr>
        <p:spPr>
          <a:xfrm>
            <a:off x="752942" y="1639979"/>
            <a:ext cx="9749595" cy="4541013"/>
          </a:xfrm>
        </p:spPr>
        <p:txBody>
          <a:bodyPr anchor="t"/>
          <a:lstStyle/>
          <a:p>
            <a:pPr marL="285750" indent="-285750">
              <a:lnSpc>
                <a:spcPct val="150000"/>
              </a:lnSpc>
              <a:buFont typeface="Arial" panose="020B0604020202020204" pitchFamily="34" charset="0"/>
              <a:buChar char="•"/>
            </a:pPr>
            <a:endParaRPr lang="pl-PL" dirty="0">
              <a:solidFill>
                <a:srgbClr val="FF0000"/>
              </a:solidFill>
            </a:endParaRPr>
          </a:p>
          <a:p>
            <a:pPr marL="285750" indent="-285750">
              <a:lnSpc>
                <a:spcPct val="150000"/>
              </a:lnSpc>
              <a:buFont typeface="Arial" panose="020B0604020202020204" pitchFamily="34" charset="0"/>
              <a:buChar char="•"/>
            </a:pPr>
            <a:r>
              <a:rPr lang="pl-PL" dirty="0">
                <a:solidFill>
                  <a:srgbClr val="FF0000"/>
                </a:solidFill>
              </a:rPr>
              <a:t>Bazy obiektowe </a:t>
            </a:r>
            <a:r>
              <a:rPr lang="pl-PL" dirty="0"/>
              <a:t>-  W bazach obiektowych dane przechowywane są w strukturach obiektowych (zdefiniowanych jako klasy). Koncepcje akademickie dotyczące baz obiektowych były najbardziej popularne w latach 90. Współcześnie popularność tego tematu zmalała, choć prace badawcze nad nimi nadal trwają, a na rynku pojawiły się obiektowe SZBD (np. Versant, db4o, LoXiM). Prace nad obiektowymi bazami danych ponowiło międzynarodowe konsorcjum OMG.</a:t>
            </a:r>
            <a:br>
              <a:rPr lang="pl-PL" dirty="0"/>
            </a:br>
            <a:endParaRPr lang="pl-PL" dirty="0">
              <a:solidFill>
                <a:srgbClr val="FF0000"/>
              </a:solidFill>
            </a:endParaRPr>
          </a:p>
        </p:txBody>
      </p:sp>
    </p:spTree>
    <p:extLst>
      <p:ext uri="{BB962C8B-B14F-4D97-AF65-F5344CB8AC3E}">
        <p14:creationId xmlns:p14="http://schemas.microsoft.com/office/powerpoint/2010/main" val="528415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pl-PL" dirty="0"/>
              <a:t>Bazy złożone: relacyjno obiektowe</a:t>
            </a:r>
            <a:endParaRPr lang="en-US" dirty="0"/>
          </a:p>
        </p:txBody>
      </p:sp>
      <p:sp>
        <p:nvSpPr>
          <p:cNvPr id="3" name="Content Placeholder 2"/>
          <p:cNvSpPr>
            <a:spLocks noGrp="1"/>
          </p:cNvSpPr>
          <p:nvPr>
            <p:ph sz="quarter" idx="11"/>
          </p:nvPr>
        </p:nvSpPr>
        <p:spPr>
          <a:xfrm>
            <a:off x="752942" y="1639979"/>
            <a:ext cx="9749595" cy="4541013"/>
          </a:xfrm>
        </p:spPr>
        <p:txBody>
          <a:bodyPr anchor="t"/>
          <a:lstStyle/>
          <a:p>
            <a:pPr marL="285750" indent="-285750">
              <a:lnSpc>
                <a:spcPct val="150000"/>
              </a:lnSpc>
              <a:buFont typeface="Arial" panose="020B0604020202020204" pitchFamily="34" charset="0"/>
              <a:buChar char="•"/>
            </a:pPr>
            <a:endParaRPr lang="pl-PL" dirty="0">
              <a:solidFill>
                <a:srgbClr val="FF0000"/>
              </a:solidFill>
            </a:endParaRPr>
          </a:p>
          <a:p>
            <a:pPr marL="285750" indent="-285750">
              <a:lnSpc>
                <a:spcPct val="150000"/>
              </a:lnSpc>
              <a:buFont typeface="Arial" panose="020B0604020202020204" pitchFamily="34" charset="0"/>
              <a:buChar char="•"/>
            </a:pPr>
            <a:r>
              <a:rPr lang="pl-PL" dirty="0">
                <a:solidFill>
                  <a:srgbClr val="FF0000"/>
                </a:solidFill>
              </a:rPr>
              <a:t>Bazy relacyjno-obiektowe </a:t>
            </a:r>
            <a:r>
              <a:rPr lang="pl-PL" dirty="0"/>
              <a:t>-  Bazy relacyjno-obiektowe pozwalają na manipulowanie danymi jako zestawem obiektów, posiadają jednak bazę relacyjną jako wewnętrzny mechanizm przechowywania danych.</a:t>
            </a:r>
            <a:endParaRPr lang="pl-PL" dirty="0">
              <a:solidFill>
                <a:srgbClr val="FF0000"/>
              </a:solidFill>
            </a:endParaRPr>
          </a:p>
        </p:txBody>
      </p:sp>
    </p:spTree>
    <p:extLst>
      <p:ext uri="{BB962C8B-B14F-4D97-AF65-F5344CB8AC3E}">
        <p14:creationId xmlns:p14="http://schemas.microsoft.com/office/powerpoint/2010/main" val="47247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pl-PL" dirty="0"/>
              <a:t>Bazy złożone: strumieniowe</a:t>
            </a:r>
            <a:endParaRPr lang="en-US" dirty="0"/>
          </a:p>
        </p:txBody>
      </p:sp>
      <p:sp>
        <p:nvSpPr>
          <p:cNvPr id="3" name="Content Placeholder 2"/>
          <p:cNvSpPr>
            <a:spLocks noGrp="1"/>
          </p:cNvSpPr>
          <p:nvPr>
            <p:ph sz="quarter" idx="11"/>
          </p:nvPr>
        </p:nvSpPr>
        <p:spPr>
          <a:xfrm>
            <a:off x="752942" y="1639979"/>
            <a:ext cx="9749595" cy="4541013"/>
          </a:xfrm>
        </p:spPr>
        <p:txBody>
          <a:bodyPr anchor="t"/>
          <a:lstStyle/>
          <a:p>
            <a:pPr marL="285750" indent="-285750">
              <a:lnSpc>
                <a:spcPct val="150000"/>
              </a:lnSpc>
              <a:buFont typeface="Arial" panose="020B0604020202020204" pitchFamily="34" charset="0"/>
              <a:buChar char="•"/>
            </a:pPr>
            <a:endParaRPr lang="pl-PL" dirty="0">
              <a:solidFill>
                <a:srgbClr val="FF0000"/>
              </a:solidFill>
            </a:endParaRPr>
          </a:p>
          <a:p>
            <a:pPr marL="285750" indent="-285750">
              <a:lnSpc>
                <a:spcPct val="150000"/>
              </a:lnSpc>
              <a:buFont typeface="Arial" panose="020B0604020202020204" pitchFamily="34" charset="0"/>
              <a:buChar char="•"/>
            </a:pPr>
            <a:r>
              <a:rPr lang="pl-PL" dirty="0">
                <a:solidFill>
                  <a:srgbClr val="FF0000"/>
                </a:solidFill>
              </a:rPr>
              <a:t>Bazy strumieniowe </a:t>
            </a:r>
            <a:r>
              <a:rPr lang="pl-PL" dirty="0"/>
              <a:t>-  To baza danych, w której dane są przedstawione w postaci zbioru strumieni danych. System zarządzania taką bazą nazywany jest strumieniowym systemem zarządzania danymi (DSMS - ang. Data Stream Management System).</a:t>
            </a:r>
            <a:br>
              <a:rPr lang="pl-PL" dirty="0"/>
            </a:br>
            <a:br>
              <a:rPr lang="pl-PL" dirty="0"/>
            </a:br>
            <a:r>
              <a:rPr lang="pl-PL" dirty="0"/>
              <a:t>Przykładowe zastosowanie: </a:t>
            </a:r>
          </a:p>
          <a:p>
            <a:pPr marL="971550" lvl="1" indent="-285750">
              <a:lnSpc>
                <a:spcPct val="150000"/>
              </a:lnSpc>
              <a:buFont typeface="Wingdings" panose="05000000000000000000" pitchFamily="2" charset="2"/>
              <a:buChar char="ü"/>
            </a:pPr>
            <a:r>
              <a:rPr lang="pl-PL" sz="1800" dirty="0"/>
              <a:t>Pomiar średniej prędkości samochodów na odcinku autostrady </a:t>
            </a:r>
          </a:p>
          <a:p>
            <a:pPr marL="971550" lvl="1" indent="-285750">
              <a:lnSpc>
                <a:spcPct val="150000"/>
              </a:lnSpc>
              <a:buFont typeface="Wingdings" panose="05000000000000000000" pitchFamily="2" charset="2"/>
              <a:buChar char="ü"/>
            </a:pPr>
            <a:r>
              <a:rPr lang="pl-PL" sz="1800" dirty="0"/>
              <a:t>Wykrywanie wypadków (nagłe zatrzymanie samochodu)</a:t>
            </a:r>
          </a:p>
          <a:p>
            <a:pPr marL="971550" lvl="1" indent="-285750">
              <a:lnSpc>
                <a:spcPct val="150000"/>
              </a:lnSpc>
              <a:buFont typeface="Wingdings" panose="05000000000000000000" pitchFamily="2" charset="2"/>
              <a:buChar char="ü"/>
            </a:pPr>
            <a:r>
              <a:rPr lang="pl-PL" sz="1800" dirty="0"/>
              <a:t>Zarządzania sygnalizacją świetlną</a:t>
            </a:r>
            <a:endParaRPr lang="pl-PL" sz="1800" dirty="0">
              <a:solidFill>
                <a:srgbClr val="FF0000"/>
              </a:solidFill>
            </a:endParaRPr>
          </a:p>
        </p:txBody>
      </p:sp>
    </p:spTree>
    <p:extLst>
      <p:ext uri="{BB962C8B-B14F-4D97-AF65-F5344CB8AC3E}">
        <p14:creationId xmlns:p14="http://schemas.microsoft.com/office/powerpoint/2010/main" val="3689952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pl-PL" dirty="0"/>
              <a:t>Bazy złożone: temporalne</a:t>
            </a:r>
            <a:endParaRPr lang="en-US" dirty="0"/>
          </a:p>
        </p:txBody>
      </p:sp>
      <p:sp>
        <p:nvSpPr>
          <p:cNvPr id="3" name="Content Placeholder 2"/>
          <p:cNvSpPr>
            <a:spLocks noGrp="1"/>
          </p:cNvSpPr>
          <p:nvPr>
            <p:ph sz="quarter" idx="11"/>
          </p:nvPr>
        </p:nvSpPr>
        <p:spPr>
          <a:xfrm>
            <a:off x="752942" y="1639979"/>
            <a:ext cx="9749595" cy="4541013"/>
          </a:xfrm>
        </p:spPr>
        <p:txBody>
          <a:bodyPr anchor="t"/>
          <a:lstStyle/>
          <a:p>
            <a:pPr marL="285750" indent="-285750">
              <a:lnSpc>
                <a:spcPct val="150000"/>
              </a:lnSpc>
              <a:buFont typeface="Arial" panose="020B0604020202020204" pitchFamily="34" charset="0"/>
              <a:buChar char="•"/>
            </a:pPr>
            <a:endParaRPr lang="pl-PL" dirty="0">
              <a:solidFill>
                <a:srgbClr val="FF0000"/>
              </a:solidFill>
            </a:endParaRPr>
          </a:p>
          <a:p>
            <a:pPr marL="285750" indent="-285750">
              <a:lnSpc>
                <a:spcPct val="150000"/>
              </a:lnSpc>
              <a:buFont typeface="Arial" panose="020B0604020202020204" pitchFamily="34" charset="0"/>
              <a:buChar char="•"/>
            </a:pPr>
            <a:r>
              <a:rPr lang="pl-PL" dirty="0">
                <a:solidFill>
                  <a:srgbClr val="FF0000"/>
                </a:solidFill>
              </a:rPr>
              <a:t>Bazy temporalne </a:t>
            </a:r>
            <a:r>
              <a:rPr lang="pl-PL" dirty="0"/>
              <a:t>-  Jest odmianą bazy relacyjnej, w której każdy rekord posiada stempel czasowy, określający czas w jakim wartość jest prawdziwa. Posiada także operatory algebry relacyjnej, które pozwalają operować na danych temporalnych (wyciągać historię).</a:t>
            </a:r>
            <a:br>
              <a:rPr lang="pl-PL" dirty="0"/>
            </a:br>
            <a:br>
              <a:rPr lang="pl-PL" dirty="0"/>
            </a:br>
            <a:endParaRPr lang="pl-PL" dirty="0"/>
          </a:p>
        </p:txBody>
      </p:sp>
    </p:spTree>
    <p:extLst>
      <p:ext uri="{BB962C8B-B14F-4D97-AF65-F5344CB8AC3E}">
        <p14:creationId xmlns:p14="http://schemas.microsoft.com/office/powerpoint/2010/main" val="1107150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pl-PL" dirty="0"/>
              <a:t>Bazy złożone: NoSQL</a:t>
            </a:r>
            <a:endParaRPr lang="en-US" dirty="0"/>
          </a:p>
        </p:txBody>
      </p:sp>
      <p:sp>
        <p:nvSpPr>
          <p:cNvPr id="3" name="Content Placeholder 2"/>
          <p:cNvSpPr>
            <a:spLocks noGrp="1"/>
          </p:cNvSpPr>
          <p:nvPr>
            <p:ph sz="quarter" idx="11"/>
          </p:nvPr>
        </p:nvSpPr>
        <p:spPr>
          <a:xfrm>
            <a:off x="752942" y="1639979"/>
            <a:ext cx="9749595" cy="4541013"/>
          </a:xfrm>
        </p:spPr>
        <p:txBody>
          <a:bodyPr anchor="t"/>
          <a:lstStyle/>
          <a:p>
            <a:pPr>
              <a:lnSpc>
                <a:spcPct val="150000"/>
              </a:lnSpc>
            </a:pPr>
            <a:endParaRPr lang="pl-PL" dirty="0">
              <a:solidFill>
                <a:srgbClr val="FF0000"/>
              </a:solidFill>
            </a:endParaRPr>
          </a:p>
          <a:p>
            <a:pPr marL="285750" indent="-285750">
              <a:lnSpc>
                <a:spcPct val="150000"/>
              </a:lnSpc>
              <a:buFont typeface="Arial" panose="020B0604020202020204" pitchFamily="34" charset="0"/>
              <a:buChar char="•"/>
            </a:pPr>
            <a:r>
              <a:rPr lang="pl-PL" dirty="0">
                <a:solidFill>
                  <a:srgbClr val="FF0000"/>
                </a:solidFill>
              </a:rPr>
              <a:t>Bazy nierelacyjne (NoSQL) </a:t>
            </a:r>
            <a:r>
              <a:rPr lang="pl-PL" dirty="0"/>
              <a:t>-  Pod pojęciem bazy nierelacyjnej (NoSQL database) najczęściej rozumie się przechowywanie danych w formie listy par obiektów klucz-wartość, w których nie występują powiązania relacyjne między przechowywanymi obiektami. W bazie NoSQL najczęściej nie ma wymagania aby obiekty były jednorodne pod względem struktury. Niekiedy pojecie to używane jest szerzej, do określenia wszelkich struktur danych (niekoniecznie o postaci klucz-wartość) w których nie występują tabele i relacje.</a:t>
            </a:r>
            <a:br>
              <a:rPr lang="pl-PL" dirty="0"/>
            </a:br>
            <a:br>
              <a:rPr lang="pl-PL" dirty="0"/>
            </a:br>
            <a:r>
              <a:rPr lang="pl-PL" dirty="0"/>
              <a:t>Przykladem bazy nieracyjniej jest „Cassandra” którą wykorzystuje w swojej usłudze Netflix.</a:t>
            </a:r>
            <a:br>
              <a:rPr lang="pl-PL" dirty="0"/>
            </a:br>
            <a:endParaRPr lang="pl-PL" dirty="0"/>
          </a:p>
          <a:p>
            <a:pPr marL="285750" indent="-285750">
              <a:lnSpc>
                <a:spcPct val="150000"/>
              </a:lnSpc>
              <a:buFont typeface="Arial" panose="020B0604020202020204" pitchFamily="34" charset="0"/>
              <a:buChar char="•"/>
            </a:pPr>
            <a:endParaRPr lang="pl-PL" dirty="0"/>
          </a:p>
        </p:txBody>
      </p:sp>
    </p:spTree>
    <p:extLst>
      <p:ext uri="{BB962C8B-B14F-4D97-AF65-F5344CB8AC3E}">
        <p14:creationId xmlns:p14="http://schemas.microsoft.com/office/powerpoint/2010/main" val="1987641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2625076"/>
            <a:ext cx="10850880" cy="814810"/>
          </a:xfrm>
        </p:spPr>
        <p:txBody>
          <a:bodyPr anchor="t"/>
          <a:lstStyle/>
          <a:p>
            <a:pPr algn="ctr"/>
            <a:r>
              <a:rPr lang="pl-PL" sz="4400" u="sng" dirty="0"/>
              <a:t>ORM - Mapowanie obiektowo-relacyjne</a:t>
            </a:r>
            <a:endParaRPr lang="pl-PL" sz="4400" dirty="0"/>
          </a:p>
        </p:txBody>
      </p:sp>
    </p:spTree>
    <p:extLst>
      <p:ext uri="{BB962C8B-B14F-4D97-AF65-F5344CB8AC3E}">
        <p14:creationId xmlns:p14="http://schemas.microsoft.com/office/powerpoint/2010/main" val="359959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pl-PL" dirty="0"/>
              <a:t>Co to jest ORM ?</a:t>
            </a:r>
          </a:p>
        </p:txBody>
      </p:sp>
      <p:sp>
        <p:nvSpPr>
          <p:cNvPr id="3" name="Content Placeholder 2"/>
          <p:cNvSpPr>
            <a:spLocks noGrp="1"/>
          </p:cNvSpPr>
          <p:nvPr>
            <p:ph sz="quarter" idx="11"/>
          </p:nvPr>
        </p:nvSpPr>
        <p:spPr>
          <a:xfrm>
            <a:off x="752942" y="1639979"/>
            <a:ext cx="9749595" cy="3317503"/>
          </a:xfrm>
        </p:spPr>
        <p:txBody>
          <a:bodyPr anchor="t"/>
          <a:lstStyle/>
          <a:p>
            <a:endParaRPr lang="pl-PL" dirty="0"/>
          </a:p>
          <a:p>
            <a:pPr>
              <a:lnSpc>
                <a:spcPct val="150000"/>
              </a:lnSpc>
            </a:pPr>
            <a:r>
              <a:rPr lang="pl-PL" dirty="0"/>
              <a:t>ORM (</a:t>
            </a:r>
            <a:r>
              <a:rPr lang="pl-PL" i="1" dirty="0"/>
              <a:t>z ang.</a:t>
            </a:r>
            <a:r>
              <a:rPr lang="pl-PL" dirty="0"/>
              <a:t> Object-Relational Mapping) – Mapowanie obiektowo-relacyjne. </a:t>
            </a:r>
          </a:p>
          <a:p>
            <a:pPr>
              <a:lnSpc>
                <a:spcPct val="150000"/>
              </a:lnSpc>
            </a:pPr>
            <a:r>
              <a:rPr lang="pl-PL" dirty="0"/>
              <a:t>Sposób odwzorowania </a:t>
            </a:r>
            <a:r>
              <a:rPr lang="pl-PL" dirty="0">
                <a:solidFill>
                  <a:srgbClr val="FF0000"/>
                </a:solidFill>
              </a:rPr>
              <a:t>obiektowej</a:t>
            </a:r>
            <a:r>
              <a:rPr lang="pl-PL" dirty="0"/>
              <a:t> architektury systemu informatycznego na bazę danych (lub inny element systemu) o relacyjnym charakterze.</a:t>
            </a:r>
          </a:p>
          <a:p>
            <a:pPr>
              <a:lnSpc>
                <a:spcPct val="150000"/>
              </a:lnSpc>
            </a:pPr>
            <a:r>
              <a:rPr lang="pl-PL" dirty="0"/>
              <a:t>Chodzi więc o zamianę danych w postaci tabelarycznej (relacji w bazie danych) na obiekty, albo w drugą stronę. Jest podejściem do zagadnienia współpracy z bazą danych, wykorzystującym filozofię programowania obiektowego.</a:t>
            </a:r>
            <a:endParaRPr lang="pl-PL" i="1" dirty="0">
              <a:solidFill>
                <a:srgbClr val="FF0000"/>
              </a:solidFill>
            </a:endParaRPr>
          </a:p>
          <a:p>
            <a:pPr>
              <a:lnSpc>
                <a:spcPct val="150000"/>
              </a:lnSpc>
            </a:pPr>
            <a:endParaRPr lang="pl-PL" i="1" dirty="0">
              <a:solidFill>
                <a:srgbClr val="FF0000"/>
              </a:solidFill>
            </a:endParaRPr>
          </a:p>
        </p:txBody>
      </p:sp>
    </p:spTree>
    <p:extLst>
      <p:ext uri="{BB962C8B-B14F-4D97-AF65-F5344CB8AC3E}">
        <p14:creationId xmlns:p14="http://schemas.microsoft.com/office/powerpoint/2010/main" val="3564129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770104" y="709189"/>
            <a:ext cx="10721975" cy="583266"/>
          </a:xfrm>
        </p:spPr>
        <p:txBody>
          <a:bodyPr/>
          <a:lstStyle/>
          <a:p>
            <a:r>
              <a:rPr lang="pl-PL"/>
              <a:t>Plan</a:t>
            </a:r>
            <a:r>
              <a:rPr lang="en-US"/>
              <a:t> </a:t>
            </a:r>
            <a:r>
              <a:rPr lang="pl-PL"/>
              <a:t>wykładu</a:t>
            </a:r>
          </a:p>
          <a:p>
            <a:endParaRPr lang="pl-PL"/>
          </a:p>
        </p:txBody>
      </p:sp>
      <p:sp>
        <p:nvSpPr>
          <p:cNvPr id="7" name="Content Placeholder 6"/>
          <p:cNvSpPr>
            <a:spLocks noGrp="1"/>
          </p:cNvSpPr>
          <p:nvPr>
            <p:ph sz="quarter" idx="11"/>
          </p:nvPr>
        </p:nvSpPr>
        <p:spPr>
          <a:xfrm>
            <a:off x="1753194" y="1639979"/>
            <a:ext cx="9731619" cy="3471952"/>
          </a:xfrm>
        </p:spPr>
        <p:txBody>
          <a:bodyPr anchor="t"/>
          <a:lstStyle/>
          <a:p>
            <a:pPr>
              <a:lnSpc>
                <a:spcPct val="150000"/>
              </a:lnSpc>
            </a:pPr>
            <a:endParaRPr lang="pl-PL" sz="1500" dirty="0"/>
          </a:p>
          <a:p>
            <a:pPr>
              <a:lnSpc>
                <a:spcPct val="150000"/>
              </a:lnSpc>
            </a:pPr>
            <a:endParaRPr lang="pl-PL" sz="1500" dirty="0"/>
          </a:p>
          <a:p>
            <a:pPr marL="342900" indent="-342900">
              <a:lnSpc>
                <a:spcPct val="150000"/>
              </a:lnSpc>
              <a:buAutoNum type="arabicPeriod"/>
            </a:pPr>
            <a:r>
              <a:rPr lang="pl-PL" sz="1500" dirty="0"/>
              <a:t>	Wstęp – Baza danych jest szczegółem</a:t>
            </a:r>
          </a:p>
          <a:p>
            <a:pPr marL="342900" indent="-342900">
              <a:lnSpc>
                <a:spcPct val="150000"/>
              </a:lnSpc>
              <a:buAutoNum type="arabicPeriod"/>
            </a:pPr>
            <a:r>
              <a:rPr lang="pl-PL" sz="1500" dirty="0"/>
              <a:t>	Rodzaje baz danych</a:t>
            </a:r>
          </a:p>
          <a:p>
            <a:pPr marL="342900" indent="-342900">
              <a:lnSpc>
                <a:spcPct val="150000"/>
              </a:lnSpc>
              <a:buAutoNum type="arabicPeriod"/>
            </a:pPr>
            <a:r>
              <a:rPr lang="pl-PL" sz="1500" dirty="0"/>
              <a:t>	ORM - Mapowanie obiektowo-relacyjne</a:t>
            </a:r>
          </a:p>
          <a:p>
            <a:pPr marL="342900" indent="-342900">
              <a:lnSpc>
                <a:spcPct val="150000"/>
              </a:lnSpc>
              <a:buAutoNum type="arabicPeriod"/>
            </a:pPr>
            <a:r>
              <a:rPr lang="pl-PL" sz="1500" dirty="0"/>
              <a:t>	Entity Framework Core</a:t>
            </a:r>
          </a:p>
          <a:p>
            <a:endParaRPr lang="pl-PL" sz="1500" dirty="0"/>
          </a:p>
          <a:p>
            <a:endParaRPr lang="pl-PL" sz="1500" dirty="0"/>
          </a:p>
          <a:p>
            <a:endParaRPr lang="pl-PL" sz="1500" dirty="0"/>
          </a:p>
          <a:p>
            <a:endParaRPr lang="pl-PL" sz="1500" dirty="0"/>
          </a:p>
        </p:txBody>
      </p:sp>
    </p:spTree>
    <p:extLst>
      <p:ext uri="{BB962C8B-B14F-4D97-AF65-F5344CB8AC3E}">
        <p14:creationId xmlns:p14="http://schemas.microsoft.com/office/powerpoint/2010/main" val="4076675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pl-PL" dirty="0"/>
              <a:t>b.	Skąd ten pomysł?</a:t>
            </a:r>
          </a:p>
        </p:txBody>
      </p:sp>
      <p:sp>
        <p:nvSpPr>
          <p:cNvPr id="3" name="Content Placeholder 2"/>
          <p:cNvSpPr>
            <a:spLocks noGrp="1"/>
          </p:cNvSpPr>
          <p:nvPr>
            <p:ph sz="quarter" idx="11"/>
          </p:nvPr>
        </p:nvSpPr>
        <p:spPr>
          <a:xfrm>
            <a:off x="752942" y="1639979"/>
            <a:ext cx="9749595" cy="4356375"/>
          </a:xfrm>
        </p:spPr>
        <p:txBody>
          <a:bodyPr anchor="t"/>
          <a:lstStyle/>
          <a:p>
            <a:endParaRPr lang="pl-PL" dirty="0"/>
          </a:p>
          <a:p>
            <a:pPr>
              <a:lnSpc>
                <a:spcPct val="150000"/>
              </a:lnSpc>
            </a:pPr>
            <a:r>
              <a:rPr lang="pl-PL" dirty="0"/>
              <a:t>Idea ORM-a zaczęła się wykluwać w czasach euforii z powodu upowszechnienia programowania obiektowego. Wizjonerzy informatyki wierzyli, że przyszłość będzie należała do obiektowych baz danych. Czyli dane pamiętane w obiektach programu byłyby w takiej samej formie zapisywane w bazie danych, bez dodatkowych operacji zmieniających format z obiektowego na relacyjny i z powrotem.</a:t>
            </a:r>
            <a:endParaRPr lang="pl-PL" dirty="0">
              <a:solidFill>
                <a:srgbClr val="FF0000"/>
              </a:solidFill>
            </a:endParaRPr>
          </a:p>
        </p:txBody>
      </p:sp>
    </p:spTree>
    <p:extLst>
      <p:ext uri="{BB962C8B-B14F-4D97-AF65-F5344CB8AC3E}">
        <p14:creationId xmlns:p14="http://schemas.microsoft.com/office/powerpoint/2010/main" val="1842711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pl-PL" dirty="0"/>
              <a:t>Krótka historia ORM w .NET</a:t>
            </a:r>
          </a:p>
        </p:txBody>
      </p:sp>
      <p:sp>
        <p:nvSpPr>
          <p:cNvPr id="3" name="Content Placeholder 2"/>
          <p:cNvSpPr>
            <a:spLocks noGrp="1"/>
          </p:cNvSpPr>
          <p:nvPr>
            <p:ph sz="quarter" idx="11"/>
          </p:nvPr>
        </p:nvSpPr>
        <p:spPr>
          <a:xfrm>
            <a:off x="752942" y="1639979"/>
            <a:ext cx="9749595" cy="3776083"/>
          </a:xfrm>
        </p:spPr>
        <p:txBody>
          <a:bodyPr anchor="t"/>
          <a:lstStyle/>
          <a:p>
            <a:endParaRPr lang="pl-PL" dirty="0"/>
          </a:p>
          <a:p>
            <a:pPr>
              <a:lnSpc>
                <a:spcPct val="150000"/>
              </a:lnSpc>
            </a:pPr>
            <a:r>
              <a:rPr lang="pl-PL" dirty="0"/>
              <a:t>Przez wiele lat w przestrzeni .NET królem tych narzędzi był NHibernate, który powstał w ruchu ALT.NET. Jednym z ulubionych ORMów z tej samej ery ALT.NET był Subsonic stworzony przez Roba Connery'ego. Microsoft, nie chcąc zostać pominiętym, stworzył swój własny ORM o nazwie LINQ2SQL, który był obsługiwany tylko przez kilka lat, ale wyróżnia go bycie ORMem używanym do tworzenia StackOverflow. </a:t>
            </a:r>
          </a:p>
          <a:p>
            <a:pPr>
              <a:lnSpc>
                <a:spcPct val="150000"/>
              </a:lnSpc>
            </a:pPr>
            <a:r>
              <a:rPr lang="pl-PL" dirty="0"/>
              <a:t>Podobnie jak w przypadku wielu produktów firmy Microsoft, wczesne wersje Entity Framework były gorsze od wersji obsługiwanych przez społeczność. Ale technologia szybko się poprawiła, a od wersji 4 Entity Framework był, co najmniej tak dobry jak Nhibernate </a:t>
            </a:r>
            <a:r>
              <a:rPr lang="pl-PL" dirty="0">
                <a:sym typeface="Wingdings" panose="05000000000000000000" pitchFamily="2" charset="2"/>
              </a:rPr>
              <a:t></a:t>
            </a:r>
            <a:endParaRPr lang="pl-PL" dirty="0"/>
          </a:p>
        </p:txBody>
      </p:sp>
    </p:spTree>
    <p:extLst>
      <p:ext uri="{BB962C8B-B14F-4D97-AF65-F5344CB8AC3E}">
        <p14:creationId xmlns:p14="http://schemas.microsoft.com/office/powerpoint/2010/main" val="4247674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pl-PL" dirty="0"/>
              <a:t>Popularne frameworki ORM</a:t>
            </a:r>
          </a:p>
        </p:txBody>
      </p:sp>
      <p:sp>
        <p:nvSpPr>
          <p:cNvPr id="3" name="Content Placeholder 2"/>
          <p:cNvSpPr>
            <a:spLocks noGrp="1"/>
          </p:cNvSpPr>
          <p:nvPr>
            <p:ph sz="quarter" idx="11"/>
          </p:nvPr>
        </p:nvSpPr>
        <p:spPr>
          <a:xfrm>
            <a:off x="752942" y="1639979"/>
            <a:ext cx="9749595" cy="3776083"/>
          </a:xfrm>
        </p:spPr>
        <p:txBody>
          <a:bodyPr anchor="t"/>
          <a:lstStyle/>
          <a:p>
            <a:endParaRPr lang="pl-PL" dirty="0"/>
          </a:p>
          <a:p>
            <a:endParaRPr lang="pl-PL" dirty="0"/>
          </a:p>
          <a:p>
            <a:pPr marL="1028700" lvl="1" indent="-342900">
              <a:lnSpc>
                <a:spcPct val="150000"/>
              </a:lnSpc>
              <a:buFont typeface="Wingdings" panose="05000000000000000000" pitchFamily="2" charset="2"/>
              <a:buChar char="ü"/>
            </a:pPr>
            <a:r>
              <a:rPr lang="pl-PL" sz="2000" dirty="0">
                <a:solidFill>
                  <a:srgbClr val="FF0000"/>
                </a:solidFill>
              </a:rPr>
              <a:t>Enitity framework</a:t>
            </a:r>
          </a:p>
          <a:p>
            <a:pPr marL="1028700" lvl="1" indent="-342900">
              <a:lnSpc>
                <a:spcPct val="150000"/>
              </a:lnSpc>
              <a:buFont typeface="Wingdings" panose="05000000000000000000" pitchFamily="2" charset="2"/>
              <a:buChar char="ü"/>
            </a:pPr>
            <a:r>
              <a:rPr lang="pl-PL" sz="2000" dirty="0">
                <a:solidFill>
                  <a:srgbClr val="FF0000"/>
                </a:solidFill>
              </a:rPr>
              <a:t>Dapper</a:t>
            </a:r>
          </a:p>
          <a:p>
            <a:pPr marL="1028700" lvl="1" indent="-342900">
              <a:lnSpc>
                <a:spcPct val="150000"/>
              </a:lnSpc>
              <a:buFont typeface="Wingdings" panose="05000000000000000000" pitchFamily="2" charset="2"/>
              <a:buChar char="ü"/>
            </a:pPr>
            <a:r>
              <a:rPr lang="pl-PL" sz="2000" dirty="0">
                <a:solidFill>
                  <a:srgbClr val="FF0000"/>
                </a:solidFill>
              </a:rPr>
              <a:t>NHibernate</a:t>
            </a:r>
          </a:p>
          <a:p>
            <a:pPr marL="1028700" lvl="1" indent="-342900">
              <a:lnSpc>
                <a:spcPct val="150000"/>
              </a:lnSpc>
              <a:buFont typeface="Wingdings" panose="05000000000000000000" pitchFamily="2" charset="2"/>
              <a:buChar char="ü"/>
            </a:pPr>
            <a:r>
              <a:rPr lang="pl-PL" sz="2000" dirty="0">
                <a:solidFill>
                  <a:srgbClr val="FF0000"/>
                </a:solidFill>
              </a:rPr>
              <a:t>LINQ2SQL</a:t>
            </a:r>
          </a:p>
          <a:p>
            <a:pPr>
              <a:lnSpc>
                <a:spcPct val="150000"/>
              </a:lnSpc>
            </a:pPr>
            <a:endParaRPr lang="pl-PL" dirty="0"/>
          </a:p>
        </p:txBody>
      </p:sp>
    </p:spTree>
    <p:extLst>
      <p:ext uri="{BB962C8B-B14F-4D97-AF65-F5344CB8AC3E}">
        <p14:creationId xmlns:p14="http://schemas.microsoft.com/office/powerpoint/2010/main" val="3585271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pl-PL" dirty="0"/>
              <a:t>Zalety ORM-ów</a:t>
            </a:r>
          </a:p>
        </p:txBody>
      </p:sp>
      <p:sp>
        <p:nvSpPr>
          <p:cNvPr id="3" name="Content Placeholder 2"/>
          <p:cNvSpPr>
            <a:spLocks noGrp="1"/>
          </p:cNvSpPr>
          <p:nvPr>
            <p:ph sz="quarter" idx="11"/>
          </p:nvPr>
        </p:nvSpPr>
        <p:spPr>
          <a:xfrm>
            <a:off x="752942" y="1639979"/>
            <a:ext cx="9749595" cy="3776083"/>
          </a:xfrm>
        </p:spPr>
        <p:txBody>
          <a:bodyPr anchor="t"/>
          <a:lstStyle/>
          <a:p>
            <a:endParaRPr lang="pl-PL" dirty="0"/>
          </a:p>
          <a:p>
            <a:pPr marL="971550" lvl="1" indent="-285750">
              <a:lnSpc>
                <a:spcPct val="150000"/>
              </a:lnSpc>
              <a:buFont typeface="Wingdings" panose="05000000000000000000" pitchFamily="2" charset="2"/>
              <a:buChar char="ü"/>
            </a:pPr>
            <a:r>
              <a:rPr lang="pl-PL" sz="2000" dirty="0">
                <a:solidFill>
                  <a:srgbClr val="FF0000"/>
                </a:solidFill>
              </a:rPr>
              <a:t>Prostota użycia</a:t>
            </a:r>
          </a:p>
          <a:p>
            <a:pPr marL="971550" lvl="1" indent="-285750">
              <a:lnSpc>
                <a:spcPct val="150000"/>
              </a:lnSpc>
              <a:buFont typeface="Wingdings" panose="05000000000000000000" pitchFamily="2" charset="2"/>
              <a:buChar char="ü"/>
            </a:pPr>
            <a:r>
              <a:rPr lang="pl-PL" sz="2000" dirty="0">
                <a:solidFill>
                  <a:srgbClr val="FF0000"/>
                </a:solidFill>
              </a:rPr>
              <a:t>Dokumentacja</a:t>
            </a:r>
          </a:p>
          <a:p>
            <a:pPr marL="971550" lvl="1" indent="-285750">
              <a:lnSpc>
                <a:spcPct val="150000"/>
              </a:lnSpc>
              <a:buFont typeface="Wingdings" panose="05000000000000000000" pitchFamily="2" charset="2"/>
              <a:buChar char="ü"/>
            </a:pPr>
            <a:r>
              <a:rPr lang="pl-PL" sz="2000" dirty="0">
                <a:solidFill>
                  <a:srgbClr val="FF0000"/>
                </a:solidFill>
              </a:rPr>
              <a:t>Linq (większość ORM-ów)</a:t>
            </a:r>
          </a:p>
          <a:p>
            <a:pPr marL="971550" lvl="1" indent="-285750">
              <a:lnSpc>
                <a:spcPct val="150000"/>
              </a:lnSpc>
              <a:buFont typeface="Wingdings" panose="05000000000000000000" pitchFamily="2" charset="2"/>
              <a:buChar char="ü"/>
            </a:pPr>
            <a:r>
              <a:rPr lang="pl-PL" sz="2000" dirty="0">
                <a:solidFill>
                  <a:srgbClr val="FF0000"/>
                </a:solidFill>
              </a:rPr>
              <a:t>Nie trzeba znać język SQL</a:t>
            </a:r>
          </a:p>
          <a:p>
            <a:pPr marL="971550" lvl="1" indent="-285750">
              <a:lnSpc>
                <a:spcPct val="150000"/>
              </a:lnSpc>
              <a:buFont typeface="Wingdings" panose="05000000000000000000" pitchFamily="2" charset="2"/>
              <a:buChar char="ü"/>
            </a:pPr>
            <a:r>
              <a:rPr lang="pl-PL" sz="2000" dirty="0">
                <a:solidFill>
                  <a:srgbClr val="FF0000"/>
                </a:solidFill>
              </a:rPr>
              <a:t>Rozwijane bardzo często przez społeczność</a:t>
            </a:r>
          </a:p>
          <a:p>
            <a:pPr marL="971550" lvl="1" indent="-285750">
              <a:lnSpc>
                <a:spcPct val="150000"/>
              </a:lnSpc>
              <a:buFont typeface="Wingdings" panose="05000000000000000000" pitchFamily="2" charset="2"/>
              <a:buChar char="ü"/>
            </a:pPr>
            <a:r>
              <a:rPr lang="pl-PL" sz="2000" dirty="0">
                <a:solidFill>
                  <a:srgbClr val="FF0000"/>
                </a:solidFill>
              </a:rPr>
              <a:t>Nie trzeba wymyślać „koła” na nowo </a:t>
            </a:r>
          </a:p>
          <a:p>
            <a:pPr marL="971550" lvl="1" indent="-285750">
              <a:lnSpc>
                <a:spcPct val="150000"/>
              </a:lnSpc>
              <a:buFont typeface="Wingdings" panose="05000000000000000000" pitchFamily="2" charset="2"/>
              <a:buChar char="ü"/>
            </a:pPr>
            <a:r>
              <a:rPr lang="pl-PL" sz="2000" dirty="0">
                <a:solidFill>
                  <a:srgbClr val="FF0000"/>
                </a:solidFill>
              </a:rPr>
              <a:t>Pozwala na szybką zmianę systemu bazodanowego</a:t>
            </a:r>
          </a:p>
          <a:p>
            <a:pPr marL="971550" lvl="1" indent="-285750">
              <a:lnSpc>
                <a:spcPct val="150000"/>
              </a:lnSpc>
              <a:buFont typeface="Wingdings" panose="05000000000000000000" pitchFamily="2" charset="2"/>
              <a:buChar char="ü"/>
            </a:pPr>
            <a:r>
              <a:rPr lang="pl-PL" sz="2000" dirty="0">
                <a:solidFill>
                  <a:srgbClr val="FF0000"/>
                </a:solidFill>
              </a:rPr>
              <a:t>Pamięć podręczna i inne systemy optymalizacji</a:t>
            </a:r>
          </a:p>
        </p:txBody>
      </p:sp>
    </p:spTree>
    <p:extLst>
      <p:ext uri="{BB962C8B-B14F-4D97-AF65-F5344CB8AC3E}">
        <p14:creationId xmlns:p14="http://schemas.microsoft.com/office/powerpoint/2010/main" val="2638661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pl-PL" dirty="0"/>
              <a:t>Wady ORM-ów</a:t>
            </a:r>
          </a:p>
        </p:txBody>
      </p:sp>
      <p:sp>
        <p:nvSpPr>
          <p:cNvPr id="3" name="Content Placeholder 2"/>
          <p:cNvSpPr>
            <a:spLocks noGrp="1"/>
          </p:cNvSpPr>
          <p:nvPr>
            <p:ph sz="quarter" idx="11"/>
          </p:nvPr>
        </p:nvSpPr>
        <p:spPr>
          <a:xfrm>
            <a:off x="752942" y="1639979"/>
            <a:ext cx="9749595" cy="3776083"/>
          </a:xfrm>
        </p:spPr>
        <p:txBody>
          <a:bodyPr anchor="t"/>
          <a:lstStyle/>
          <a:p>
            <a:endParaRPr lang="pl-PL" dirty="0"/>
          </a:p>
          <a:p>
            <a:pPr marL="971550" lvl="1" indent="-285750">
              <a:lnSpc>
                <a:spcPct val="150000"/>
              </a:lnSpc>
              <a:buFont typeface="Wingdings" panose="05000000000000000000" pitchFamily="2" charset="2"/>
              <a:buChar char="ü"/>
            </a:pPr>
            <a:r>
              <a:rPr lang="pl-PL" sz="2000" dirty="0">
                <a:solidFill>
                  <a:srgbClr val="FF0000"/>
                </a:solidFill>
              </a:rPr>
              <a:t>Często wolniejsze niż samo zapytanie SQL do bazy</a:t>
            </a:r>
          </a:p>
          <a:p>
            <a:pPr marL="971550" lvl="1" indent="-285750">
              <a:lnSpc>
                <a:spcPct val="150000"/>
              </a:lnSpc>
              <a:buFont typeface="Wingdings" panose="05000000000000000000" pitchFamily="2" charset="2"/>
              <a:buChar char="ü"/>
            </a:pPr>
            <a:r>
              <a:rPr lang="pl-PL" sz="2000" dirty="0">
                <a:solidFill>
                  <a:srgbClr val="FF0000"/>
                </a:solidFill>
              </a:rPr>
              <a:t>Kolejna warstwa na ADO. net</a:t>
            </a:r>
          </a:p>
          <a:p>
            <a:pPr marL="971550" lvl="1" indent="-285750">
              <a:lnSpc>
                <a:spcPct val="150000"/>
              </a:lnSpc>
              <a:buFont typeface="Wingdings" panose="05000000000000000000" pitchFamily="2" charset="2"/>
              <a:buChar char="ü"/>
            </a:pPr>
            <a:r>
              <a:rPr lang="pl-PL" sz="2000" dirty="0">
                <a:solidFill>
                  <a:srgbClr val="FF0000"/>
                </a:solidFill>
              </a:rPr>
              <a:t>Dla małych aplikacji może być niepotrzebną komplikacją</a:t>
            </a:r>
          </a:p>
        </p:txBody>
      </p:sp>
    </p:spTree>
    <p:extLst>
      <p:ext uri="{BB962C8B-B14F-4D97-AF65-F5344CB8AC3E}">
        <p14:creationId xmlns:p14="http://schemas.microsoft.com/office/powerpoint/2010/main" val="411336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2625076"/>
            <a:ext cx="10850880" cy="814810"/>
          </a:xfrm>
        </p:spPr>
        <p:txBody>
          <a:bodyPr anchor="t"/>
          <a:lstStyle/>
          <a:p>
            <a:pPr algn="ctr"/>
            <a:r>
              <a:rPr lang="pl-PL" sz="4400" u="sng" dirty="0"/>
              <a:t>Entity Framework Core</a:t>
            </a:r>
            <a:endParaRPr lang="pl-PL" sz="4400" dirty="0"/>
          </a:p>
        </p:txBody>
      </p:sp>
    </p:spTree>
    <p:extLst>
      <p:ext uri="{BB962C8B-B14F-4D97-AF65-F5344CB8AC3E}">
        <p14:creationId xmlns:p14="http://schemas.microsoft.com/office/powerpoint/2010/main" val="163309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pl-PL" dirty="0"/>
              <a:t>Entity Framework Core</a:t>
            </a:r>
          </a:p>
          <a:p>
            <a:endParaRPr lang="pl-PL" dirty="0"/>
          </a:p>
        </p:txBody>
      </p:sp>
      <p:sp>
        <p:nvSpPr>
          <p:cNvPr id="3" name="Content Placeholder 2"/>
          <p:cNvSpPr>
            <a:spLocks noGrp="1"/>
          </p:cNvSpPr>
          <p:nvPr>
            <p:ph sz="quarter" idx="11"/>
          </p:nvPr>
        </p:nvSpPr>
        <p:spPr>
          <a:xfrm>
            <a:off x="752942" y="1639979"/>
            <a:ext cx="9749595" cy="3776083"/>
          </a:xfrm>
        </p:spPr>
        <p:txBody>
          <a:bodyPr anchor="t"/>
          <a:lstStyle/>
          <a:p>
            <a:pPr>
              <a:lnSpc>
                <a:spcPct val="150000"/>
              </a:lnSpc>
            </a:pPr>
            <a:endParaRPr lang="pl-PL" dirty="0"/>
          </a:p>
          <a:p>
            <a:pPr>
              <a:lnSpc>
                <a:spcPct val="150000"/>
              </a:lnSpc>
            </a:pPr>
            <a:r>
              <a:rPr lang="pl-PL" dirty="0"/>
              <a:t>Wielka rewolucja, jaką był ASP.NET Core i .NET Core  w ramach której zespół Entity Framework zdecydował, że obecna baza kodu EF nie będzie wspierać ambicji  aktualizowanego ORM-a. Ich ambicje obejmowały możliwość symultanicznej komunikacji z różnymi dostawcami  systemów bazoodanowych, takimi jak MongoDB czy Redis. Utworzono od podstaw Entity Framework Core.</a:t>
            </a:r>
          </a:p>
          <a:p>
            <a:pPr>
              <a:lnSpc>
                <a:spcPct val="150000"/>
              </a:lnSpc>
            </a:pPr>
            <a:endParaRPr lang="pl-PL" dirty="0">
              <a:solidFill>
                <a:srgbClr val="FF0000"/>
              </a:solidFill>
            </a:endParaRPr>
          </a:p>
        </p:txBody>
      </p:sp>
    </p:spTree>
    <p:extLst>
      <p:ext uri="{BB962C8B-B14F-4D97-AF65-F5344CB8AC3E}">
        <p14:creationId xmlns:p14="http://schemas.microsoft.com/office/powerpoint/2010/main" val="2269681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pl-PL" dirty="0"/>
              <a:t>Dlaczego Entity Framework Core</a:t>
            </a:r>
          </a:p>
          <a:p>
            <a:endParaRPr lang="pl-PL" dirty="0"/>
          </a:p>
        </p:txBody>
      </p:sp>
      <p:sp>
        <p:nvSpPr>
          <p:cNvPr id="3" name="Content Placeholder 2"/>
          <p:cNvSpPr>
            <a:spLocks noGrp="1"/>
          </p:cNvSpPr>
          <p:nvPr>
            <p:ph sz="quarter" idx="11"/>
          </p:nvPr>
        </p:nvSpPr>
        <p:spPr>
          <a:xfrm>
            <a:off x="752942" y="1639979"/>
            <a:ext cx="9749595" cy="3776083"/>
          </a:xfrm>
        </p:spPr>
        <p:txBody>
          <a:bodyPr anchor="t"/>
          <a:lstStyle/>
          <a:p>
            <a:pPr>
              <a:lnSpc>
                <a:spcPct val="150000"/>
              </a:lnSpc>
            </a:pPr>
            <a:r>
              <a:rPr lang="pl-PL" dirty="0"/>
              <a:t>W srodowisku .NET mamy kilka aktywnie utrzymywanych ORM-ów.</a:t>
            </a:r>
          </a:p>
          <a:p>
            <a:pPr>
              <a:lnSpc>
                <a:spcPct val="150000"/>
              </a:lnSpc>
            </a:pPr>
            <a:r>
              <a:rPr lang="pl-PL" dirty="0"/>
              <a:t>Dapper przychodzi na myśl jako fajna, prosta alternatywa. Dapper to mikro ORM, który zapewnia proste mapowanie z wyników zapytań SQL na encje. Jest szybki, jak ktoś lubi pisać zapytania SQL – czemu nie ?</a:t>
            </a:r>
          </a:p>
          <a:p>
            <a:pPr>
              <a:lnSpc>
                <a:spcPct val="150000"/>
              </a:lnSpc>
            </a:pPr>
            <a:endParaRPr lang="pl-PL" dirty="0"/>
          </a:p>
          <a:p>
            <a:pPr>
              <a:lnSpc>
                <a:spcPct val="150000"/>
              </a:lnSpc>
            </a:pPr>
            <a:r>
              <a:rPr lang="pl-PL" dirty="0"/>
              <a:t>Jeżeli jednak oczekujemy czegoś więcej niż prostego rzutowania zapytań na encje to Entity Framework Core zapewni nam to i dużo więcej.</a:t>
            </a:r>
          </a:p>
          <a:p>
            <a:pPr>
              <a:lnSpc>
                <a:spcPct val="150000"/>
              </a:lnSpc>
            </a:pPr>
            <a:endParaRPr lang="pl-PL" dirty="0"/>
          </a:p>
        </p:txBody>
      </p:sp>
    </p:spTree>
    <p:extLst>
      <p:ext uri="{BB962C8B-B14F-4D97-AF65-F5344CB8AC3E}">
        <p14:creationId xmlns:p14="http://schemas.microsoft.com/office/powerpoint/2010/main" val="888202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pl-PL" dirty="0"/>
              <a:t>Obsługiwane typy aplikacji, .NET Framework i OS-y</a:t>
            </a:r>
          </a:p>
        </p:txBody>
      </p:sp>
      <p:pic>
        <p:nvPicPr>
          <p:cNvPr id="1026" name="Picture 2" descr="http://www.entityframeworktutorial.net/Images/efcore/ef-core.png"/>
          <p:cNvPicPr>
            <a:picLocks noGrp="1" noChangeAspect="1" noChangeArrowheads="1"/>
          </p:cNvPicPr>
          <p:nvPr>
            <p:ph sz="quarter" idx="11"/>
          </p:nvPr>
        </p:nvPicPr>
        <p:blipFill rotWithShape="1">
          <a:blip r:embed="rId2">
            <a:extLst>
              <a:ext uri="{28A0092B-C50C-407E-A947-70E740481C1C}">
                <a14:useLocalDpi xmlns:a14="http://schemas.microsoft.com/office/drawing/2010/main" val="0"/>
              </a:ext>
            </a:extLst>
          </a:blip>
          <a:srcRect b="6202"/>
          <a:stretch/>
        </p:blipFill>
        <p:spPr bwMode="auto">
          <a:xfrm>
            <a:off x="1366512" y="1950144"/>
            <a:ext cx="8537683" cy="345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292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pl-PL" dirty="0"/>
              <a:t>Historia wersji EF Core</a:t>
            </a:r>
          </a:p>
        </p:txBody>
      </p:sp>
      <p:graphicFrame>
        <p:nvGraphicFramePr>
          <p:cNvPr id="4" name="Content Placeholder 3"/>
          <p:cNvGraphicFramePr>
            <a:graphicFrameLocks noGrp="1"/>
          </p:cNvGraphicFramePr>
          <p:nvPr>
            <p:ph sz="quarter" idx="11"/>
            <p:extLst>
              <p:ext uri="{D42A27DB-BD31-4B8C-83A1-F6EECF244321}">
                <p14:modId xmlns:p14="http://schemas.microsoft.com/office/powerpoint/2010/main" val="594567606"/>
              </p:ext>
            </p:extLst>
          </p:nvPr>
        </p:nvGraphicFramePr>
        <p:xfrm>
          <a:off x="752475" y="1639888"/>
          <a:ext cx="9750426" cy="3407798"/>
        </p:xfrm>
        <a:graphic>
          <a:graphicData uri="http://schemas.openxmlformats.org/drawingml/2006/table">
            <a:tbl>
              <a:tblPr firstRow="1" bandRow="1">
                <a:tableStyleId>{93296810-A885-4BE3-A3E7-6D5BEEA58F35}</a:tableStyleId>
              </a:tblPr>
              <a:tblGrid>
                <a:gridCol w="4875213">
                  <a:extLst>
                    <a:ext uri="{9D8B030D-6E8A-4147-A177-3AD203B41FA5}">
                      <a16:colId xmlns:a16="http://schemas.microsoft.com/office/drawing/2014/main" val="3131835680"/>
                    </a:ext>
                  </a:extLst>
                </a:gridCol>
                <a:gridCol w="4875213">
                  <a:extLst>
                    <a:ext uri="{9D8B030D-6E8A-4147-A177-3AD203B41FA5}">
                      <a16:colId xmlns:a16="http://schemas.microsoft.com/office/drawing/2014/main" val="968538105"/>
                    </a:ext>
                  </a:extLst>
                </a:gridCol>
              </a:tblGrid>
              <a:tr h="370840">
                <a:tc>
                  <a:txBody>
                    <a:bodyPr/>
                    <a:lstStyle/>
                    <a:p>
                      <a:pPr algn="ctr"/>
                      <a:r>
                        <a:rPr lang="pl-PL" b="0" baseline="0" dirty="0"/>
                        <a:t>Wersja </a:t>
                      </a:r>
                      <a:r>
                        <a:rPr lang="pl-PL" b="0" dirty="0"/>
                        <a:t>EF Core</a:t>
                      </a:r>
                    </a:p>
                  </a:txBody>
                  <a:tcPr/>
                </a:tc>
                <a:tc>
                  <a:txBody>
                    <a:bodyPr/>
                    <a:lstStyle/>
                    <a:p>
                      <a:pPr algn="ctr"/>
                      <a:r>
                        <a:rPr lang="pl-PL" b="0" dirty="0"/>
                        <a:t>Data Wydania</a:t>
                      </a:r>
                    </a:p>
                  </a:txBody>
                  <a:tcPr/>
                </a:tc>
                <a:extLst>
                  <a:ext uri="{0D108BD9-81ED-4DB2-BD59-A6C34878D82A}">
                    <a16:rowId xmlns:a16="http://schemas.microsoft.com/office/drawing/2014/main" val="1671787761"/>
                  </a:ext>
                </a:extLst>
              </a:tr>
              <a:tr h="512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EF Core 3.0</a:t>
                      </a:r>
                    </a:p>
                    <a:p>
                      <a:endParaRPr lang="pl-PL" dirty="0"/>
                    </a:p>
                  </a:txBody>
                  <a:tcPr/>
                </a:tc>
                <a:tc>
                  <a:txBody>
                    <a:bodyPr/>
                    <a:lstStyle/>
                    <a:p>
                      <a:r>
                        <a:rPr lang="pl-PL" dirty="0"/>
                        <a:t>?</a:t>
                      </a:r>
                    </a:p>
                  </a:txBody>
                  <a:tcPr/>
                </a:tc>
                <a:extLst>
                  <a:ext uri="{0D108BD9-81ED-4DB2-BD59-A6C34878D82A}">
                    <a16:rowId xmlns:a16="http://schemas.microsoft.com/office/drawing/2014/main" val="4056362250"/>
                  </a:ext>
                </a:extLst>
              </a:tr>
              <a:tr h="512664">
                <a:tc>
                  <a:txBody>
                    <a:bodyPr/>
                    <a:lstStyle/>
                    <a:p>
                      <a:r>
                        <a:rPr lang="pl-PL" dirty="0"/>
                        <a:t>EF Core 2.2</a:t>
                      </a:r>
                    </a:p>
                  </a:txBody>
                  <a:tcPr/>
                </a:tc>
                <a:tc>
                  <a:txBody>
                    <a:bodyPr/>
                    <a:lstStyle/>
                    <a:p>
                      <a:r>
                        <a:rPr lang="pl-PL" dirty="0"/>
                        <a:t>Grudzień</a:t>
                      </a:r>
                      <a:r>
                        <a:rPr lang="pl-PL" baseline="0" dirty="0"/>
                        <a:t> 2018</a:t>
                      </a:r>
                      <a:endParaRPr lang="pl-PL" dirty="0"/>
                    </a:p>
                  </a:txBody>
                  <a:tcPr/>
                </a:tc>
                <a:extLst>
                  <a:ext uri="{0D108BD9-81ED-4DB2-BD59-A6C34878D82A}">
                    <a16:rowId xmlns:a16="http://schemas.microsoft.com/office/drawing/2014/main" val="3083281837"/>
                  </a:ext>
                </a:extLst>
              </a:tr>
              <a:tr h="512664">
                <a:tc>
                  <a:txBody>
                    <a:bodyPr/>
                    <a:lstStyle/>
                    <a:p>
                      <a:r>
                        <a:rPr lang="pl-PL" dirty="0"/>
                        <a:t>EF Core 2.1	</a:t>
                      </a:r>
                    </a:p>
                  </a:txBody>
                  <a:tcPr/>
                </a:tc>
                <a:tc>
                  <a:txBody>
                    <a:bodyPr/>
                    <a:lstStyle/>
                    <a:p>
                      <a:r>
                        <a:rPr lang="pl-PL" dirty="0"/>
                        <a:t>Maj 2018</a:t>
                      </a:r>
                    </a:p>
                  </a:txBody>
                  <a:tcPr/>
                </a:tc>
                <a:extLst>
                  <a:ext uri="{0D108BD9-81ED-4DB2-BD59-A6C34878D82A}">
                    <a16:rowId xmlns:a16="http://schemas.microsoft.com/office/drawing/2014/main" val="813662978"/>
                  </a:ext>
                </a:extLst>
              </a:tr>
              <a:tr h="512664">
                <a:tc>
                  <a:txBody>
                    <a:bodyPr/>
                    <a:lstStyle/>
                    <a:p>
                      <a:r>
                        <a:rPr lang="pl-PL" dirty="0"/>
                        <a:t>EF Core 2.0	</a:t>
                      </a:r>
                    </a:p>
                  </a:txBody>
                  <a:tcPr/>
                </a:tc>
                <a:tc>
                  <a:txBody>
                    <a:bodyPr/>
                    <a:lstStyle/>
                    <a:p>
                      <a:r>
                        <a:rPr lang="pl-PL" dirty="0"/>
                        <a:t>Sierpeiń 2017</a:t>
                      </a:r>
                    </a:p>
                  </a:txBody>
                  <a:tcPr/>
                </a:tc>
                <a:extLst>
                  <a:ext uri="{0D108BD9-81ED-4DB2-BD59-A6C34878D82A}">
                    <a16:rowId xmlns:a16="http://schemas.microsoft.com/office/drawing/2014/main" val="1517512652"/>
                  </a:ext>
                </a:extLst>
              </a:tr>
              <a:tr h="488046">
                <a:tc>
                  <a:txBody>
                    <a:bodyPr/>
                    <a:lstStyle/>
                    <a:p>
                      <a:r>
                        <a:rPr lang="pl-PL" dirty="0"/>
                        <a:t>EF Core 1.1</a:t>
                      </a:r>
                    </a:p>
                  </a:txBody>
                  <a:tcPr/>
                </a:tc>
                <a:tc>
                  <a:txBody>
                    <a:bodyPr/>
                    <a:lstStyle/>
                    <a:p>
                      <a:r>
                        <a:rPr lang="pl-PL" dirty="0"/>
                        <a:t>Listopad 2016</a:t>
                      </a:r>
                    </a:p>
                  </a:txBody>
                  <a:tcPr/>
                </a:tc>
                <a:extLst>
                  <a:ext uri="{0D108BD9-81ED-4DB2-BD59-A6C34878D82A}">
                    <a16:rowId xmlns:a16="http://schemas.microsoft.com/office/drawing/2014/main" val="962737101"/>
                  </a:ext>
                </a:extLst>
              </a:tr>
              <a:tr h="370840">
                <a:tc>
                  <a:txBody>
                    <a:bodyPr/>
                    <a:lstStyle/>
                    <a:p>
                      <a:r>
                        <a:rPr lang="pl-PL" dirty="0"/>
                        <a:t>EF Core 1.0</a:t>
                      </a:r>
                    </a:p>
                  </a:txBody>
                  <a:tcPr/>
                </a:tc>
                <a:tc>
                  <a:txBody>
                    <a:bodyPr/>
                    <a:lstStyle/>
                    <a:p>
                      <a:r>
                        <a:rPr lang="pl-PL" dirty="0"/>
                        <a:t>Czerwiec</a:t>
                      </a:r>
                      <a:r>
                        <a:rPr lang="pl-PL" baseline="0" dirty="0"/>
                        <a:t> 2016</a:t>
                      </a:r>
                      <a:endParaRPr lang="pl-PL" dirty="0"/>
                    </a:p>
                  </a:txBody>
                  <a:tcPr/>
                </a:tc>
                <a:extLst>
                  <a:ext uri="{0D108BD9-81ED-4DB2-BD59-A6C34878D82A}">
                    <a16:rowId xmlns:a16="http://schemas.microsoft.com/office/drawing/2014/main" val="404860120"/>
                  </a:ext>
                </a:extLst>
              </a:tr>
            </a:tbl>
          </a:graphicData>
        </a:graphic>
      </p:graphicFrame>
    </p:spTree>
    <p:extLst>
      <p:ext uri="{BB962C8B-B14F-4D97-AF65-F5344CB8AC3E}">
        <p14:creationId xmlns:p14="http://schemas.microsoft.com/office/powerpoint/2010/main" val="718228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pl-PL"/>
              <a:t>Plan warsztatów</a:t>
            </a:r>
          </a:p>
          <a:p>
            <a:endParaRPr lang="pl-PL"/>
          </a:p>
        </p:txBody>
      </p:sp>
      <p:sp>
        <p:nvSpPr>
          <p:cNvPr id="2" name="Content Placeholder 1"/>
          <p:cNvSpPr>
            <a:spLocks noGrp="1"/>
          </p:cNvSpPr>
          <p:nvPr>
            <p:ph sz="quarter" idx="11"/>
          </p:nvPr>
        </p:nvSpPr>
        <p:spPr>
          <a:xfrm>
            <a:off x="1726277" y="1639979"/>
            <a:ext cx="9738744" cy="3317503"/>
          </a:xfrm>
        </p:spPr>
        <p:txBody>
          <a:bodyPr anchor="t"/>
          <a:lstStyle/>
          <a:p>
            <a:pPr marL="342900" indent="-342900">
              <a:lnSpc>
                <a:spcPct val="150000"/>
              </a:lnSpc>
              <a:buAutoNum type="arabicPeriod"/>
            </a:pPr>
            <a:endParaRPr lang="pl-PL" sz="1500" dirty="0"/>
          </a:p>
          <a:p>
            <a:pPr marL="342900" indent="-342900">
              <a:lnSpc>
                <a:spcPct val="150000"/>
              </a:lnSpc>
              <a:buAutoNum type="arabicPeriod"/>
            </a:pPr>
            <a:r>
              <a:rPr lang="pl-PL" sz="1500" dirty="0"/>
              <a:t>	Instalacja Entity Framework Core</a:t>
            </a:r>
          </a:p>
          <a:p>
            <a:pPr marL="342900" indent="-342900">
              <a:lnSpc>
                <a:spcPct val="150000"/>
              </a:lnSpc>
              <a:buAutoNum type="arabicPeriod"/>
            </a:pPr>
            <a:r>
              <a:rPr lang="pl-PL" sz="1500" dirty="0"/>
              <a:t>	Tworzenie modelu dla istniejącej bazy danych</a:t>
            </a:r>
          </a:p>
          <a:p>
            <a:pPr marL="342900" indent="-342900">
              <a:lnSpc>
                <a:spcPct val="150000"/>
              </a:lnSpc>
              <a:buAutoNum type="arabicPeriod"/>
            </a:pPr>
            <a:r>
              <a:rPr lang="pl-PL" sz="1500" dirty="0"/>
              <a:t>	Entity Framework Core: DbContext</a:t>
            </a:r>
          </a:p>
          <a:p>
            <a:pPr marL="342900" indent="-342900">
              <a:lnSpc>
                <a:spcPct val="150000"/>
              </a:lnSpc>
              <a:buAutoNum type="arabicPeriod"/>
            </a:pPr>
            <a:r>
              <a:rPr lang="pl-PL" sz="1500" dirty="0"/>
              <a:t>	Entity Framework Core z podejściem </a:t>
            </a:r>
            <a:r>
              <a:rPr lang="pl-PL" sz="1500" dirty="0" err="1"/>
              <a:t>Code</a:t>
            </a:r>
            <a:r>
              <a:rPr lang="pl-PL" sz="1500" dirty="0"/>
              <a:t>-First</a:t>
            </a:r>
          </a:p>
          <a:p>
            <a:pPr marL="342900" indent="-342900">
              <a:lnSpc>
                <a:spcPct val="150000"/>
              </a:lnSpc>
              <a:buAutoNum type="arabicPeriod"/>
            </a:pPr>
            <a:r>
              <a:rPr lang="pl-PL" sz="1500" dirty="0"/>
              <a:t>	Zapytania SQL </a:t>
            </a:r>
          </a:p>
          <a:p>
            <a:pPr marL="342900" indent="-342900">
              <a:lnSpc>
                <a:spcPct val="150000"/>
              </a:lnSpc>
              <a:buAutoNum type="arabicPeriod"/>
            </a:pPr>
            <a:r>
              <a:rPr lang="pl-PL" sz="1500" dirty="0"/>
              <a:t>	Konfiguracja</a:t>
            </a:r>
          </a:p>
          <a:p>
            <a:pPr marL="342900" indent="-342900">
              <a:lnSpc>
                <a:spcPct val="150000"/>
              </a:lnSpc>
              <a:buAutoNum type="arabicPeriod"/>
            </a:pPr>
            <a:r>
              <a:rPr lang="pl-PL" sz="1500" dirty="0"/>
              <a:t>	Fluent Api </a:t>
            </a:r>
          </a:p>
          <a:p>
            <a:pPr marL="342900" indent="-342900">
              <a:lnSpc>
                <a:spcPct val="150000"/>
              </a:lnSpc>
              <a:buAutoNum type="arabicPeriod"/>
            </a:pPr>
            <a:r>
              <a:rPr lang="pl-PL" sz="1500" dirty="0"/>
              <a:t>	Migracje</a:t>
            </a:r>
          </a:p>
          <a:p>
            <a:endParaRPr lang="pl-PL" sz="1500" b="0" dirty="0"/>
          </a:p>
          <a:p>
            <a:pPr lvl="0"/>
            <a:endParaRPr lang="pl-PL" sz="1500" dirty="0"/>
          </a:p>
        </p:txBody>
      </p:sp>
    </p:spTree>
    <p:extLst>
      <p:ext uri="{BB962C8B-B14F-4D97-AF65-F5344CB8AC3E}">
        <p14:creationId xmlns:p14="http://schemas.microsoft.com/office/powerpoint/2010/main" val="18778136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pl-PL" dirty="0"/>
              <a:t>Podejścia programistyczne w EF Core</a:t>
            </a:r>
          </a:p>
        </p:txBody>
      </p:sp>
      <p:sp>
        <p:nvSpPr>
          <p:cNvPr id="3" name="Content Placeholder 2"/>
          <p:cNvSpPr>
            <a:spLocks noGrp="1"/>
          </p:cNvSpPr>
          <p:nvPr>
            <p:ph sz="quarter" idx="11"/>
          </p:nvPr>
        </p:nvSpPr>
        <p:spPr>
          <a:xfrm>
            <a:off x="752942" y="1639979"/>
            <a:ext cx="9749595" cy="3776083"/>
          </a:xfrm>
        </p:spPr>
        <p:txBody>
          <a:bodyPr anchor="t"/>
          <a:lstStyle/>
          <a:p>
            <a:pPr>
              <a:lnSpc>
                <a:spcPct val="150000"/>
              </a:lnSpc>
            </a:pPr>
            <a:endParaRPr lang="pl-PL" dirty="0"/>
          </a:p>
          <a:p>
            <a:pPr>
              <a:lnSpc>
                <a:spcPct val="150000"/>
              </a:lnSpc>
            </a:pPr>
            <a:r>
              <a:rPr lang="pl-PL" dirty="0"/>
              <a:t>EF Core obsługuje dwa podejścia implementacjia</a:t>
            </a:r>
          </a:p>
          <a:p>
            <a:pPr marL="285750" indent="-285750">
              <a:lnSpc>
                <a:spcPct val="150000"/>
              </a:lnSpc>
              <a:buFont typeface="Arial" panose="020B0604020202020204" pitchFamily="34" charset="0"/>
              <a:buChar char="•"/>
            </a:pPr>
            <a:r>
              <a:rPr lang="pl-PL" dirty="0">
                <a:solidFill>
                  <a:srgbClr val="FF0000"/>
                </a:solidFill>
              </a:rPr>
              <a:t>Code-First (z ang. „Najpierw kod”)</a:t>
            </a:r>
          </a:p>
          <a:p>
            <a:pPr marL="285750" indent="-285750">
              <a:lnSpc>
                <a:spcPct val="150000"/>
              </a:lnSpc>
              <a:buFont typeface="Arial" panose="020B0604020202020204" pitchFamily="34" charset="0"/>
              <a:buChar char="•"/>
            </a:pPr>
            <a:r>
              <a:rPr lang="pl-PL" dirty="0">
                <a:solidFill>
                  <a:srgbClr val="FF0000"/>
                </a:solidFill>
              </a:rPr>
              <a:t>Database-First (z ang. „Najpierw baza)</a:t>
            </a:r>
          </a:p>
          <a:p>
            <a:pPr>
              <a:lnSpc>
                <a:spcPct val="150000"/>
              </a:lnSpc>
            </a:pPr>
            <a:r>
              <a:rPr lang="pl-PL" dirty="0"/>
              <a:t>EF Core koncentruje się jednak głównie na podejściu „Najpierw kod” i zapewnia niewielkie wsparcie dla podejścia opartego na „Najpierw baza”, ponieważ wizualny projektant lub kreator dla modelu DB nie jest juz obsługiwany od wersji EF Core 2.0. Co też wiąże się z podejściem, że baza jest jedynie szczegółem.</a:t>
            </a:r>
            <a:endParaRPr lang="pl-PL" u="sng" dirty="0">
              <a:solidFill>
                <a:srgbClr val="FF0000"/>
              </a:solidFill>
            </a:endParaRPr>
          </a:p>
        </p:txBody>
      </p:sp>
    </p:spTree>
    <p:extLst>
      <p:ext uri="{BB962C8B-B14F-4D97-AF65-F5344CB8AC3E}">
        <p14:creationId xmlns:p14="http://schemas.microsoft.com/office/powerpoint/2010/main" val="538364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pl-PL" dirty="0"/>
              <a:t>Code First i Database First</a:t>
            </a:r>
          </a:p>
        </p:txBody>
      </p:sp>
      <p:pic>
        <p:nvPicPr>
          <p:cNvPr id="2052" name="Picture 4" descr="http://www.entityframeworktutorial.net/Images/efcore/ef-core-dev-approaces.png"/>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rcRect/>
          <a:stretch>
            <a:fillRect/>
          </a:stretch>
        </p:blipFill>
        <p:spPr bwMode="auto">
          <a:xfrm>
            <a:off x="1934308" y="2036587"/>
            <a:ext cx="7218483" cy="3872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9702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pl-PL" dirty="0"/>
              <a:t>EF Core a EF 6 – wspólne elementy </a:t>
            </a:r>
            <a:endParaRPr lang="pl-PL" b="1" dirty="0"/>
          </a:p>
        </p:txBody>
      </p:sp>
      <p:sp>
        <p:nvSpPr>
          <p:cNvPr id="3" name="Content Placeholder 2"/>
          <p:cNvSpPr>
            <a:spLocks noGrp="1"/>
          </p:cNvSpPr>
          <p:nvPr>
            <p:ph sz="quarter" idx="11"/>
          </p:nvPr>
        </p:nvSpPr>
        <p:spPr>
          <a:xfrm>
            <a:off x="752942" y="1639979"/>
            <a:ext cx="9749595" cy="4409129"/>
          </a:xfrm>
        </p:spPr>
        <p:txBody>
          <a:bodyPr anchor="t"/>
          <a:lstStyle/>
          <a:p>
            <a:pPr>
              <a:lnSpc>
                <a:spcPct val="150000"/>
              </a:lnSpc>
            </a:pPr>
            <a:r>
              <a:rPr lang="pl-PL" dirty="0" err="1"/>
              <a:t>Entity</a:t>
            </a:r>
            <a:r>
              <a:rPr lang="pl-PL" dirty="0"/>
              <a:t> Framework </a:t>
            </a:r>
            <a:r>
              <a:rPr lang="pl-PL" dirty="0" err="1"/>
              <a:t>Core</a:t>
            </a:r>
            <a:r>
              <a:rPr lang="pl-PL" dirty="0"/>
              <a:t> to nowa i ulepszona wersja </a:t>
            </a:r>
            <a:r>
              <a:rPr lang="pl-PL" dirty="0" err="1"/>
              <a:t>Entity</a:t>
            </a:r>
            <a:r>
              <a:rPr lang="pl-PL" dirty="0"/>
              <a:t> Framework dla aplikacji .NET </a:t>
            </a:r>
            <a:r>
              <a:rPr lang="pl-PL" dirty="0" err="1"/>
              <a:t>Core</a:t>
            </a:r>
            <a:r>
              <a:rPr lang="pl-PL" dirty="0"/>
              <a:t>. </a:t>
            </a:r>
          </a:p>
          <a:p>
            <a:pPr>
              <a:lnSpc>
                <a:spcPct val="150000"/>
              </a:lnSpc>
            </a:pPr>
            <a:r>
              <a:rPr lang="pl-PL" dirty="0"/>
              <a:t>EF </a:t>
            </a:r>
            <a:r>
              <a:rPr lang="pl-PL" dirty="0" err="1"/>
              <a:t>Core</a:t>
            </a:r>
            <a:r>
              <a:rPr lang="pl-PL" dirty="0"/>
              <a:t> nadal wspiera następujące funkcje i koncepcje, takie same jak EF 6.</a:t>
            </a:r>
          </a:p>
          <a:p>
            <a:pPr marL="285750" indent="-285750">
              <a:lnSpc>
                <a:spcPct val="150000"/>
              </a:lnSpc>
              <a:buFont typeface="Arial" panose="020B0604020202020204" pitchFamily="34" charset="0"/>
              <a:buChar char="•"/>
            </a:pPr>
            <a:r>
              <a:rPr lang="pl-PL" dirty="0" err="1">
                <a:solidFill>
                  <a:srgbClr val="FF0000"/>
                </a:solidFill>
              </a:rPr>
              <a:t>DbContext</a:t>
            </a:r>
            <a:r>
              <a:rPr lang="pl-PL" dirty="0">
                <a:solidFill>
                  <a:srgbClr val="FF0000"/>
                </a:solidFill>
              </a:rPr>
              <a:t> i </a:t>
            </a:r>
            <a:r>
              <a:rPr lang="pl-PL" dirty="0" err="1">
                <a:solidFill>
                  <a:srgbClr val="FF0000"/>
                </a:solidFill>
              </a:rPr>
              <a:t>DbSet</a:t>
            </a:r>
          </a:p>
          <a:p>
            <a:pPr marL="285750" indent="-285750">
              <a:lnSpc>
                <a:spcPct val="150000"/>
              </a:lnSpc>
              <a:buFont typeface="Arial" panose="020B0604020202020204" pitchFamily="34" charset="0"/>
              <a:buChar char="•"/>
            </a:pPr>
            <a:r>
              <a:rPr lang="pl-PL" dirty="0">
                <a:solidFill>
                  <a:srgbClr val="FF0000"/>
                </a:solidFill>
              </a:rPr>
              <a:t>Model danych</a:t>
            </a:r>
          </a:p>
          <a:p>
            <a:pPr marL="285750" indent="-285750">
              <a:lnSpc>
                <a:spcPct val="150000"/>
              </a:lnSpc>
              <a:buFont typeface="Arial" panose="020B0604020202020204" pitchFamily="34" charset="0"/>
              <a:buChar char="•"/>
            </a:pPr>
            <a:r>
              <a:rPr lang="pl-PL" dirty="0">
                <a:solidFill>
                  <a:srgbClr val="FF0000"/>
                </a:solidFill>
              </a:rPr>
              <a:t>Sprawdzanie za pomocą </a:t>
            </a:r>
            <a:r>
              <a:rPr lang="pl-PL" dirty="0" err="1">
                <a:solidFill>
                  <a:srgbClr val="FF0000"/>
                </a:solidFill>
              </a:rPr>
              <a:t>Linq</a:t>
            </a:r>
            <a:r>
              <a:rPr lang="pl-PL" dirty="0">
                <a:solidFill>
                  <a:srgbClr val="FF0000"/>
                </a:solidFill>
              </a:rPr>
              <a:t>-to-</a:t>
            </a:r>
            <a:r>
              <a:rPr lang="pl-PL" dirty="0" err="1">
                <a:solidFill>
                  <a:srgbClr val="FF0000"/>
                </a:solidFill>
              </a:rPr>
              <a:t>Entities</a:t>
            </a:r>
          </a:p>
          <a:p>
            <a:pPr marL="285750" indent="-285750">
              <a:lnSpc>
                <a:spcPct val="150000"/>
              </a:lnSpc>
              <a:buFont typeface="Arial" panose="020B0604020202020204" pitchFamily="34" charset="0"/>
              <a:buChar char="•"/>
            </a:pPr>
            <a:r>
              <a:rPr lang="pl-PL" dirty="0">
                <a:solidFill>
                  <a:srgbClr val="FF0000"/>
                </a:solidFill>
              </a:rPr>
              <a:t>Zmiana śledzenie</a:t>
            </a:r>
          </a:p>
          <a:p>
            <a:pPr marL="285750" indent="-285750">
              <a:lnSpc>
                <a:spcPct val="150000"/>
              </a:lnSpc>
              <a:buFont typeface="Arial" panose="020B0604020202020204" pitchFamily="34" charset="0"/>
              <a:buChar char="•"/>
            </a:pPr>
            <a:r>
              <a:rPr lang="pl-PL" dirty="0">
                <a:solidFill>
                  <a:srgbClr val="FF0000"/>
                </a:solidFill>
              </a:rPr>
              <a:t>Zapis zmian</a:t>
            </a:r>
          </a:p>
          <a:p>
            <a:pPr marL="285750" indent="-285750">
              <a:lnSpc>
                <a:spcPct val="150000"/>
              </a:lnSpc>
              <a:buFont typeface="Arial" panose="020B0604020202020204" pitchFamily="34" charset="0"/>
              <a:buChar char="•"/>
            </a:pPr>
            <a:r>
              <a:rPr lang="pl-PL" dirty="0">
                <a:solidFill>
                  <a:srgbClr val="FF0000"/>
                </a:solidFill>
              </a:rPr>
              <a:t>Migracje</a:t>
            </a:r>
          </a:p>
        </p:txBody>
      </p:sp>
    </p:spTree>
    <p:extLst>
      <p:ext uri="{BB962C8B-B14F-4D97-AF65-F5344CB8AC3E}">
        <p14:creationId xmlns:p14="http://schemas.microsoft.com/office/powerpoint/2010/main" val="6369144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pl-PL" dirty="0"/>
              <a:t>EF Core a EF 6 – różnice w koncepcji</a:t>
            </a:r>
            <a:endParaRPr lang="pl-PL" b="1" dirty="0"/>
          </a:p>
        </p:txBody>
      </p:sp>
      <p:sp>
        <p:nvSpPr>
          <p:cNvPr id="3" name="Content Placeholder 2"/>
          <p:cNvSpPr>
            <a:spLocks noGrp="1"/>
          </p:cNvSpPr>
          <p:nvPr>
            <p:ph sz="quarter" idx="11"/>
          </p:nvPr>
        </p:nvSpPr>
        <p:spPr>
          <a:xfrm>
            <a:off x="752942" y="1639979"/>
            <a:ext cx="9749595" cy="4409129"/>
          </a:xfrm>
        </p:spPr>
        <p:txBody>
          <a:bodyPr anchor="t"/>
          <a:lstStyle/>
          <a:p>
            <a:pPr>
              <a:lnSpc>
                <a:spcPct val="150000"/>
              </a:lnSpc>
            </a:pPr>
            <a:r>
              <a:rPr lang="pl-PL" dirty="0"/>
              <a:t>Istnieją jednak pewne cechy EF 6, które nie są obsługiwane w EF Core od wersji 2.0, </a:t>
            </a:r>
            <a:br>
              <a:rPr lang="pl-PL" dirty="0"/>
            </a:br>
            <a:r>
              <a:rPr lang="pl-PL" dirty="0"/>
              <a:t>takie jak:</a:t>
            </a:r>
          </a:p>
          <a:p>
            <a:pPr>
              <a:lnSpc>
                <a:spcPct val="150000"/>
              </a:lnSpc>
            </a:pPr>
            <a:endParaRPr lang="pl-PL" dirty="0"/>
          </a:p>
          <a:p>
            <a:pPr marL="285750" indent="-285750">
              <a:lnSpc>
                <a:spcPct val="100000"/>
              </a:lnSpc>
              <a:buFont typeface="Arial" panose="020B0604020202020204" pitchFamily="34" charset="0"/>
              <a:buChar char="•"/>
            </a:pPr>
            <a:r>
              <a:rPr lang="pl-PL" dirty="0">
                <a:solidFill>
                  <a:srgbClr val="FF0000"/>
                </a:solidFill>
              </a:rPr>
              <a:t>EDMX / Graficzna wizualizacja modelu</a:t>
            </a:r>
          </a:p>
          <a:p>
            <a:pPr marL="285750" indent="-285750">
              <a:lnSpc>
                <a:spcPct val="100000"/>
              </a:lnSpc>
              <a:buFont typeface="Arial" panose="020B0604020202020204" pitchFamily="34" charset="0"/>
              <a:buChar char="•"/>
            </a:pPr>
            <a:r>
              <a:rPr lang="pl-PL" dirty="0">
                <a:solidFill>
                  <a:srgbClr val="FF0000"/>
                </a:solidFill>
              </a:rPr>
              <a:t>Kreator modelu danych jednostki (dla podejścia DB-First)</a:t>
            </a:r>
          </a:p>
          <a:p>
            <a:pPr marL="285750" indent="-285750">
              <a:lnSpc>
                <a:spcPct val="100000"/>
              </a:lnSpc>
              <a:buFont typeface="Arial" panose="020B0604020202020204" pitchFamily="34" charset="0"/>
              <a:buChar char="•"/>
            </a:pPr>
            <a:r>
              <a:rPr lang="pl-PL" dirty="0">
                <a:solidFill>
                  <a:srgbClr val="FF0000"/>
                </a:solidFill>
              </a:rPr>
              <a:t>Interfejs API ObjectContext</a:t>
            </a:r>
          </a:p>
          <a:p>
            <a:pPr marL="285750" indent="-285750">
              <a:lnSpc>
                <a:spcPct val="100000"/>
              </a:lnSpc>
              <a:buFont typeface="Arial" panose="020B0604020202020204" pitchFamily="34" charset="0"/>
              <a:buChar char="•"/>
            </a:pPr>
            <a:r>
              <a:rPr lang="pl-PL" dirty="0">
                <a:solidFill>
                  <a:srgbClr val="FF0000"/>
                </a:solidFill>
              </a:rPr>
              <a:t>Sprawdzanie za pomocą Entity SQL.</a:t>
            </a:r>
          </a:p>
          <a:p>
            <a:pPr marL="285750" indent="-285750">
              <a:lnSpc>
                <a:spcPct val="100000"/>
              </a:lnSpc>
              <a:buFont typeface="Arial" panose="020B0604020202020204" pitchFamily="34" charset="0"/>
              <a:buChar char="•"/>
            </a:pPr>
            <a:r>
              <a:rPr lang="pl-PL" dirty="0">
                <a:solidFill>
                  <a:srgbClr val="FF0000"/>
                </a:solidFill>
              </a:rPr>
              <a:t>Automatyczna migracja</a:t>
            </a:r>
          </a:p>
        </p:txBody>
      </p:sp>
    </p:spTree>
    <p:extLst>
      <p:ext uri="{BB962C8B-B14F-4D97-AF65-F5344CB8AC3E}">
        <p14:creationId xmlns:p14="http://schemas.microsoft.com/office/powerpoint/2010/main" val="394834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pl-PL" dirty="0"/>
              <a:t>EF Core a EF 6 – nowe funkcje</a:t>
            </a:r>
            <a:endParaRPr lang="pl-PL" b="1" dirty="0"/>
          </a:p>
        </p:txBody>
      </p:sp>
      <p:sp>
        <p:nvSpPr>
          <p:cNvPr id="3" name="Content Placeholder 2"/>
          <p:cNvSpPr>
            <a:spLocks noGrp="1"/>
          </p:cNvSpPr>
          <p:nvPr>
            <p:ph sz="quarter" idx="11"/>
          </p:nvPr>
        </p:nvSpPr>
        <p:spPr>
          <a:xfrm>
            <a:off x="752942" y="1639979"/>
            <a:ext cx="9749595" cy="4409129"/>
          </a:xfrm>
        </p:spPr>
        <p:txBody>
          <a:bodyPr anchor="t"/>
          <a:lstStyle/>
          <a:p>
            <a:pPr marL="285750" indent="-285750">
              <a:lnSpc>
                <a:spcPct val="150000"/>
              </a:lnSpc>
              <a:buFont typeface="Arial" panose="020B0604020202020204" pitchFamily="34" charset="0"/>
              <a:buChar char="•"/>
            </a:pPr>
            <a:r>
              <a:rPr lang="pl-PL" dirty="0">
                <a:solidFill>
                  <a:srgbClr val="FF0000"/>
                </a:solidFill>
              </a:rPr>
              <a:t>Dziedziczenie: klasa tabeli na beton (TPC)</a:t>
            </a:r>
            <a:endParaRPr lang="en-US" dirty="0"/>
          </a:p>
          <a:p>
            <a:pPr marL="285750" indent="-285750">
              <a:lnSpc>
                <a:spcPct val="150000"/>
              </a:lnSpc>
              <a:buFont typeface="Arial" panose="020B0604020202020204" pitchFamily="34" charset="0"/>
              <a:buChar char="•"/>
            </a:pPr>
            <a:r>
              <a:rPr lang="pl-PL" dirty="0">
                <a:solidFill>
                  <a:srgbClr val="FF0000"/>
                </a:solidFill>
              </a:rPr>
              <a:t>Wiele do wielu bez przyłączenia się do jednostki</a:t>
            </a:r>
          </a:p>
          <a:p>
            <a:pPr marL="285750" indent="-285750">
              <a:lnSpc>
                <a:spcPct val="150000"/>
              </a:lnSpc>
              <a:buFont typeface="Arial" panose="020B0604020202020204" pitchFamily="34" charset="0"/>
              <a:buChar char="•"/>
            </a:pPr>
            <a:r>
              <a:rPr lang="pl-PL" dirty="0">
                <a:solidFill>
                  <a:srgbClr val="FF0000"/>
                </a:solidFill>
              </a:rPr>
              <a:t>Dzielenie encji</a:t>
            </a:r>
          </a:p>
          <a:p>
            <a:pPr marL="285750" indent="-285750">
              <a:lnSpc>
                <a:spcPct val="150000"/>
              </a:lnSpc>
              <a:buFont typeface="Arial" panose="020B0604020202020204" pitchFamily="34" charset="0"/>
              <a:buChar char="•"/>
            </a:pPr>
            <a:r>
              <a:rPr lang="pl-PL" dirty="0">
                <a:solidFill>
                  <a:srgbClr val="FF0000"/>
                </a:solidFill>
              </a:rPr>
              <a:t>Danych przestrzennych</a:t>
            </a:r>
          </a:p>
          <a:p>
            <a:pPr marL="285750" indent="-285750">
              <a:lnSpc>
                <a:spcPct val="150000"/>
              </a:lnSpc>
              <a:buFont typeface="Arial" panose="020B0604020202020204" pitchFamily="34" charset="0"/>
              <a:buChar char="•"/>
            </a:pPr>
            <a:r>
              <a:rPr lang="pl-PL" dirty="0">
                <a:solidFill>
                  <a:srgbClr val="FF0000"/>
                </a:solidFill>
              </a:rPr>
              <a:t>Leniwe ładowanie powiązanych danych</a:t>
            </a:r>
          </a:p>
          <a:p>
            <a:pPr marL="285750" indent="-285750">
              <a:lnSpc>
                <a:spcPct val="150000"/>
              </a:lnSpc>
              <a:buFont typeface="Arial" panose="020B0604020202020204" pitchFamily="34" charset="0"/>
              <a:buChar char="•"/>
            </a:pPr>
            <a:r>
              <a:rPr lang="pl-PL" dirty="0">
                <a:solidFill>
                  <a:srgbClr val="FF0000"/>
                </a:solidFill>
              </a:rPr>
              <a:t>Mapowanie procedur przechowywanych z DbContext dla operacji CUD</a:t>
            </a:r>
          </a:p>
          <a:p>
            <a:pPr marL="285750" indent="-285750">
              <a:lnSpc>
                <a:spcPct val="150000"/>
              </a:lnSpc>
              <a:buFont typeface="Arial" panose="020B0604020202020204" pitchFamily="34" charset="0"/>
              <a:buChar char="•"/>
            </a:pPr>
            <a:r>
              <a:rPr lang="pl-PL" dirty="0">
                <a:solidFill>
                  <a:srgbClr val="FF0000"/>
                </a:solidFill>
              </a:rPr>
              <a:t>Seed data</a:t>
            </a:r>
          </a:p>
          <a:p>
            <a:pPr marL="285750" indent="-285750">
              <a:lnSpc>
                <a:spcPct val="150000"/>
              </a:lnSpc>
              <a:buFont typeface="Arial" panose="020B0604020202020204" pitchFamily="34" charset="0"/>
              <a:buChar char="•"/>
            </a:pPr>
            <a:r>
              <a:rPr lang="pl-PL" dirty="0">
                <a:solidFill>
                  <a:srgbClr val="FF0000"/>
                </a:solidFill>
              </a:rPr>
              <a:t>Automatyczna migracja</a:t>
            </a:r>
          </a:p>
        </p:txBody>
      </p:sp>
    </p:spTree>
    <p:extLst>
      <p:ext uri="{BB962C8B-B14F-4D97-AF65-F5344CB8AC3E}">
        <p14:creationId xmlns:p14="http://schemas.microsoft.com/office/powerpoint/2010/main" val="32832738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pl-PL" dirty="0"/>
              <a:t>EF Core a EF 6 – nowe funkcje </a:t>
            </a:r>
            <a:endParaRPr lang="pl-PL" b="1" dirty="0"/>
          </a:p>
        </p:txBody>
      </p:sp>
      <p:sp>
        <p:nvSpPr>
          <p:cNvPr id="3" name="Content Placeholder 2"/>
          <p:cNvSpPr>
            <a:spLocks noGrp="1"/>
          </p:cNvSpPr>
          <p:nvPr>
            <p:ph sz="quarter" idx="11"/>
          </p:nvPr>
        </p:nvSpPr>
        <p:spPr>
          <a:xfrm>
            <a:off x="752942" y="1639979"/>
            <a:ext cx="9749595" cy="4409129"/>
          </a:xfrm>
        </p:spPr>
        <p:txBody>
          <a:bodyPr anchor="t"/>
          <a:lstStyle/>
          <a:p>
            <a:pPr>
              <a:lnSpc>
                <a:spcPct val="150000"/>
              </a:lnSpc>
            </a:pPr>
            <a:r>
              <a:rPr lang="pl-PL" dirty="0"/>
              <a:t>EF Core zawiera następujące nowe funkcje, które nie są obsługiwane w EF 6.x:</a:t>
            </a:r>
          </a:p>
          <a:p>
            <a:pPr marL="285750" indent="-285750">
              <a:lnSpc>
                <a:spcPct val="150000"/>
              </a:lnSpc>
              <a:buFont typeface="Arial" panose="020B0604020202020204" pitchFamily="34" charset="0"/>
              <a:buChar char="•"/>
            </a:pPr>
            <a:r>
              <a:rPr lang="pl-PL" dirty="0">
                <a:solidFill>
                  <a:srgbClr val="FF0000"/>
                </a:solidFill>
              </a:rPr>
              <a:t>Łatwa konfiguracja relacji</a:t>
            </a:r>
          </a:p>
          <a:p>
            <a:pPr marL="285750" indent="-285750">
              <a:lnSpc>
                <a:spcPct val="150000"/>
              </a:lnSpc>
              <a:buFont typeface="Arial" panose="020B0604020202020204" pitchFamily="34" charset="0"/>
              <a:buChar char="•"/>
            </a:pPr>
            <a:r>
              <a:rPr lang="pl-PL" dirty="0">
                <a:solidFill>
                  <a:srgbClr val="FF0000"/>
                </a:solidFill>
              </a:rPr>
              <a:t>Batch operations (operacje wsadowe) INSERT, UPDATE, and DELETE</a:t>
            </a:r>
          </a:p>
          <a:p>
            <a:pPr marL="285750" indent="-285750">
              <a:lnSpc>
                <a:spcPct val="150000"/>
              </a:lnSpc>
              <a:buFont typeface="Arial" panose="020B0604020202020204" pitchFamily="34" charset="0"/>
              <a:buChar char="•"/>
            </a:pPr>
            <a:r>
              <a:rPr lang="pl-PL" dirty="0">
                <a:solidFill>
                  <a:srgbClr val="FF0000"/>
                </a:solidFill>
              </a:rPr>
              <a:t>In-memory dostawca</a:t>
            </a:r>
          </a:p>
          <a:p>
            <a:pPr marL="285750" indent="-285750">
              <a:lnSpc>
                <a:spcPct val="150000"/>
              </a:lnSpc>
              <a:buFont typeface="Arial" panose="020B0604020202020204" pitchFamily="34" charset="0"/>
              <a:buChar char="•"/>
            </a:pPr>
            <a:r>
              <a:rPr lang="pl-PL" dirty="0">
                <a:solidFill>
                  <a:srgbClr val="FF0000"/>
                </a:solidFill>
              </a:rPr>
              <a:t>Wspiera IoC (Inversion of Control)</a:t>
            </a:r>
          </a:p>
          <a:p>
            <a:pPr marL="285750" indent="-285750">
              <a:lnSpc>
                <a:spcPct val="150000"/>
              </a:lnSpc>
              <a:buFont typeface="Arial" panose="020B0604020202020204" pitchFamily="34" charset="0"/>
              <a:buChar char="•"/>
            </a:pPr>
            <a:r>
              <a:rPr lang="pl-PL" dirty="0">
                <a:solidFill>
                  <a:srgbClr val="FF0000"/>
                </a:solidFill>
              </a:rPr>
              <a:t>Unikatowe „constraints”</a:t>
            </a:r>
          </a:p>
          <a:p>
            <a:pPr marL="285750" indent="-285750">
              <a:lnSpc>
                <a:spcPct val="150000"/>
              </a:lnSpc>
              <a:buFont typeface="Arial" panose="020B0604020202020204" pitchFamily="34" charset="0"/>
              <a:buChar char="•"/>
            </a:pPr>
            <a:r>
              <a:rPr lang="pl-PL" dirty="0">
                <a:solidFill>
                  <a:srgbClr val="FF0000"/>
                </a:solidFill>
              </a:rPr>
              <a:t>Shadow properties </a:t>
            </a:r>
          </a:p>
          <a:p>
            <a:pPr marL="285750" indent="-285750">
              <a:lnSpc>
                <a:spcPct val="150000"/>
              </a:lnSpc>
              <a:buFont typeface="Arial" panose="020B0604020202020204" pitchFamily="34" charset="0"/>
              <a:buChar char="•"/>
            </a:pPr>
            <a:endParaRPr lang="pl-PL" dirty="0">
              <a:solidFill>
                <a:srgbClr val="FF0000"/>
              </a:solidFill>
            </a:endParaRPr>
          </a:p>
        </p:txBody>
      </p:sp>
    </p:spTree>
    <p:extLst>
      <p:ext uri="{BB962C8B-B14F-4D97-AF65-F5344CB8AC3E}">
        <p14:creationId xmlns:p14="http://schemas.microsoft.com/office/powerpoint/2010/main" val="311169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pl-PL" dirty="0"/>
              <a:t>EF Core a EF 6 – nowe funkcje </a:t>
            </a:r>
            <a:endParaRPr lang="pl-PL" b="1" dirty="0"/>
          </a:p>
        </p:txBody>
      </p:sp>
      <p:sp>
        <p:nvSpPr>
          <p:cNvPr id="3" name="Content Placeholder 2"/>
          <p:cNvSpPr>
            <a:spLocks noGrp="1"/>
          </p:cNvSpPr>
          <p:nvPr>
            <p:ph sz="quarter" idx="11"/>
          </p:nvPr>
        </p:nvSpPr>
        <p:spPr>
          <a:xfrm>
            <a:off x="752942" y="1639979"/>
            <a:ext cx="9749595" cy="4409129"/>
          </a:xfrm>
        </p:spPr>
        <p:txBody>
          <a:bodyPr anchor="t"/>
          <a:lstStyle/>
          <a:p>
            <a:pPr marL="285750" indent="-285750">
              <a:lnSpc>
                <a:spcPct val="150000"/>
              </a:lnSpc>
              <a:buFont typeface="Arial" panose="020B0604020202020204" pitchFamily="34" charset="0"/>
              <a:buChar char="•"/>
            </a:pPr>
            <a:endParaRPr lang="pl-PL" dirty="0">
              <a:solidFill>
                <a:srgbClr val="FF0000"/>
              </a:solidFill>
            </a:endParaRPr>
          </a:p>
          <a:p>
            <a:pPr marL="285750" indent="-285750">
              <a:lnSpc>
                <a:spcPct val="150000"/>
              </a:lnSpc>
              <a:buFont typeface="Arial" panose="020B0604020202020204" pitchFamily="34" charset="0"/>
              <a:buChar char="•"/>
            </a:pPr>
            <a:r>
              <a:rPr lang="pl-PL" dirty="0">
                <a:solidFill>
                  <a:srgbClr val="FF0000"/>
                </a:solidFill>
              </a:rPr>
              <a:t>Alternatywne klucze</a:t>
            </a:r>
          </a:p>
          <a:p>
            <a:pPr marL="285750" indent="-285750">
              <a:lnSpc>
                <a:spcPct val="150000"/>
              </a:lnSpc>
              <a:buFont typeface="Arial" panose="020B0604020202020204" pitchFamily="34" charset="0"/>
              <a:buChar char="•"/>
            </a:pPr>
            <a:r>
              <a:rPr lang="pl-PL" dirty="0">
                <a:solidFill>
                  <a:srgbClr val="FF0000"/>
                </a:solidFill>
              </a:rPr>
              <a:t>Globale filtry zapytań</a:t>
            </a:r>
          </a:p>
          <a:p>
            <a:pPr marL="285750" indent="-285750">
              <a:lnSpc>
                <a:spcPct val="150000"/>
              </a:lnSpc>
              <a:buFont typeface="Arial" panose="020B0604020202020204" pitchFamily="34" charset="0"/>
              <a:buChar char="•"/>
            </a:pPr>
            <a:r>
              <a:rPr lang="pl-PL" dirty="0">
                <a:solidFill>
                  <a:srgbClr val="FF0000"/>
                </a:solidFill>
              </a:rPr>
              <a:t>Mapowanie pól</a:t>
            </a:r>
          </a:p>
          <a:p>
            <a:pPr marL="285750" indent="-285750">
              <a:lnSpc>
                <a:spcPct val="150000"/>
              </a:lnSpc>
              <a:buFont typeface="Arial" panose="020B0604020202020204" pitchFamily="34" charset="0"/>
              <a:buChar char="•"/>
            </a:pPr>
            <a:r>
              <a:rPr lang="pl-PL" dirty="0">
                <a:solidFill>
                  <a:srgbClr val="FF0000"/>
                </a:solidFill>
              </a:rPr>
              <a:t>Łączenie – DbContext-ów</a:t>
            </a:r>
          </a:p>
          <a:p>
            <a:pPr marL="285750" indent="-285750">
              <a:lnSpc>
                <a:spcPct val="150000"/>
              </a:lnSpc>
              <a:buFont typeface="Arial" panose="020B0604020202020204" pitchFamily="34" charset="0"/>
              <a:buChar char="•"/>
            </a:pPr>
            <a:r>
              <a:rPr lang="pl-PL" dirty="0">
                <a:solidFill>
                  <a:srgbClr val="FF0000"/>
                </a:solidFill>
              </a:rPr>
              <a:t>Lepsze wzorce do obsługi rozłączonych wykresów encji</a:t>
            </a:r>
          </a:p>
        </p:txBody>
      </p:sp>
    </p:spTree>
    <p:extLst>
      <p:ext uri="{BB962C8B-B14F-4D97-AF65-F5344CB8AC3E}">
        <p14:creationId xmlns:p14="http://schemas.microsoft.com/office/powerpoint/2010/main" val="9146549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pl-PL" dirty="0"/>
              <a:t>Dostawcy baz danych wspierane przez EF Core</a:t>
            </a:r>
            <a:endParaRPr lang="pl-PL" b="1" dirty="0"/>
          </a:p>
        </p:txBody>
      </p:sp>
      <p:graphicFrame>
        <p:nvGraphicFramePr>
          <p:cNvPr id="4" name="Content Placeholder 3"/>
          <p:cNvGraphicFramePr>
            <a:graphicFrameLocks noGrp="1"/>
          </p:cNvGraphicFramePr>
          <p:nvPr>
            <p:ph sz="quarter" idx="11"/>
            <p:extLst>
              <p:ext uri="{D42A27DB-BD31-4B8C-83A1-F6EECF244321}">
                <p14:modId xmlns:p14="http://schemas.microsoft.com/office/powerpoint/2010/main" val="2609601125"/>
              </p:ext>
            </p:extLst>
          </p:nvPr>
        </p:nvGraphicFramePr>
        <p:xfrm>
          <a:off x="743977" y="1639888"/>
          <a:ext cx="9490270" cy="3644291"/>
        </p:xfrm>
        <a:graphic>
          <a:graphicData uri="http://schemas.openxmlformats.org/drawingml/2006/table">
            <a:tbl>
              <a:tblPr firstRow="1" bandRow="1">
                <a:tableStyleId>{93296810-A885-4BE3-A3E7-6D5BEEA58F35}</a:tableStyleId>
              </a:tblPr>
              <a:tblGrid>
                <a:gridCol w="4745135">
                  <a:extLst>
                    <a:ext uri="{9D8B030D-6E8A-4147-A177-3AD203B41FA5}">
                      <a16:colId xmlns:a16="http://schemas.microsoft.com/office/drawing/2014/main" val="2986875493"/>
                    </a:ext>
                  </a:extLst>
                </a:gridCol>
                <a:gridCol w="4745135">
                  <a:extLst>
                    <a:ext uri="{9D8B030D-6E8A-4147-A177-3AD203B41FA5}">
                      <a16:colId xmlns:a16="http://schemas.microsoft.com/office/drawing/2014/main" val="2735761554"/>
                    </a:ext>
                  </a:extLst>
                </a:gridCol>
              </a:tblGrid>
              <a:tr h="520613">
                <a:tc>
                  <a:txBody>
                    <a:bodyPr/>
                    <a:lstStyle/>
                    <a:p>
                      <a:pPr algn="l" fontAlgn="b"/>
                      <a:r>
                        <a:rPr lang="pl-PL" b="0" dirty="0">
                          <a:solidFill>
                            <a:srgbClr val="FFFFFF"/>
                          </a:solidFill>
                          <a:effectLst/>
                        </a:rPr>
                        <a:t>Baza</a:t>
                      </a:r>
                      <a:r>
                        <a:rPr lang="pl-PL" b="0" baseline="0" dirty="0">
                          <a:solidFill>
                            <a:srgbClr val="FFFFFF"/>
                          </a:solidFill>
                          <a:effectLst/>
                        </a:rPr>
                        <a:t> dancyh</a:t>
                      </a:r>
                      <a:endParaRPr lang="pl-PL" b="0" dirty="0">
                        <a:solidFill>
                          <a:srgbClr val="FFFFFF"/>
                        </a:solidFill>
                        <a:effectLst/>
                      </a:endParaRPr>
                    </a:p>
                  </a:txBody>
                  <a:tcPr anchor="b"/>
                </a:tc>
                <a:tc>
                  <a:txBody>
                    <a:bodyPr/>
                    <a:lstStyle/>
                    <a:p>
                      <a:pPr algn="l" fontAlgn="b"/>
                      <a:r>
                        <a:rPr lang="pl-PL" b="0">
                          <a:solidFill>
                            <a:srgbClr val="FFFFFF"/>
                          </a:solidFill>
                          <a:effectLst/>
                        </a:rPr>
                        <a:t>NuGet Package</a:t>
                      </a:r>
                    </a:p>
                  </a:txBody>
                  <a:tcPr anchor="b"/>
                </a:tc>
                <a:extLst>
                  <a:ext uri="{0D108BD9-81ED-4DB2-BD59-A6C34878D82A}">
                    <a16:rowId xmlns:a16="http://schemas.microsoft.com/office/drawing/2014/main" val="1579726893"/>
                  </a:ext>
                </a:extLst>
              </a:tr>
              <a:tr h="520613">
                <a:tc>
                  <a:txBody>
                    <a:bodyPr/>
                    <a:lstStyle/>
                    <a:p>
                      <a:pPr fontAlgn="t"/>
                      <a:r>
                        <a:rPr lang="pl-PL">
                          <a:solidFill>
                            <a:srgbClr val="414141"/>
                          </a:solidFill>
                          <a:effectLst/>
                        </a:rPr>
                        <a:t>SQL Server</a:t>
                      </a:r>
                    </a:p>
                  </a:txBody>
                  <a:tcPr/>
                </a:tc>
                <a:tc>
                  <a:txBody>
                    <a:bodyPr/>
                    <a:lstStyle/>
                    <a:p>
                      <a:pPr fontAlgn="t"/>
                      <a:r>
                        <a:rPr lang="pl-PL" u="none" strike="noStrike">
                          <a:solidFill>
                            <a:srgbClr val="FF0000"/>
                          </a:solidFill>
                          <a:effectLst/>
                          <a:hlinkClick r:id="rId2"/>
                        </a:rPr>
                        <a:t>Microsoft.EntityFrameworkCore.SqlServer</a:t>
                      </a:r>
                      <a:endParaRPr lang="pl-PL">
                        <a:solidFill>
                          <a:srgbClr val="FF0000"/>
                        </a:solidFill>
                        <a:effectLst/>
                      </a:endParaRPr>
                    </a:p>
                  </a:txBody>
                  <a:tcPr/>
                </a:tc>
                <a:extLst>
                  <a:ext uri="{0D108BD9-81ED-4DB2-BD59-A6C34878D82A}">
                    <a16:rowId xmlns:a16="http://schemas.microsoft.com/office/drawing/2014/main" val="2083846435"/>
                  </a:ext>
                </a:extLst>
              </a:tr>
              <a:tr h="520613">
                <a:tc>
                  <a:txBody>
                    <a:bodyPr/>
                    <a:lstStyle/>
                    <a:p>
                      <a:pPr fontAlgn="t"/>
                      <a:r>
                        <a:rPr lang="pl-PL">
                          <a:solidFill>
                            <a:srgbClr val="414141"/>
                          </a:solidFill>
                          <a:effectLst/>
                        </a:rPr>
                        <a:t>MySQL</a:t>
                      </a:r>
                    </a:p>
                  </a:txBody>
                  <a:tcPr/>
                </a:tc>
                <a:tc>
                  <a:txBody>
                    <a:bodyPr/>
                    <a:lstStyle/>
                    <a:p>
                      <a:pPr fontAlgn="t"/>
                      <a:r>
                        <a:rPr lang="pl-PL" u="none" strike="noStrike">
                          <a:solidFill>
                            <a:srgbClr val="FF0000"/>
                          </a:solidFill>
                          <a:effectLst/>
                          <a:hlinkClick r:id="rId3"/>
                        </a:rPr>
                        <a:t>MySql.Data.EntityFrameworkCore</a:t>
                      </a:r>
                      <a:endParaRPr lang="pl-PL">
                        <a:solidFill>
                          <a:srgbClr val="FF0000"/>
                        </a:solidFill>
                        <a:effectLst/>
                      </a:endParaRPr>
                    </a:p>
                  </a:txBody>
                  <a:tcPr/>
                </a:tc>
                <a:extLst>
                  <a:ext uri="{0D108BD9-81ED-4DB2-BD59-A6C34878D82A}">
                    <a16:rowId xmlns:a16="http://schemas.microsoft.com/office/drawing/2014/main" val="1553571142"/>
                  </a:ext>
                </a:extLst>
              </a:tr>
              <a:tr h="520613">
                <a:tc>
                  <a:txBody>
                    <a:bodyPr/>
                    <a:lstStyle/>
                    <a:p>
                      <a:pPr fontAlgn="t"/>
                      <a:r>
                        <a:rPr lang="pl-PL">
                          <a:solidFill>
                            <a:srgbClr val="414141"/>
                          </a:solidFill>
                          <a:effectLst/>
                        </a:rPr>
                        <a:t>PostgreSQL</a:t>
                      </a:r>
                    </a:p>
                  </a:txBody>
                  <a:tcPr/>
                </a:tc>
                <a:tc>
                  <a:txBody>
                    <a:bodyPr/>
                    <a:lstStyle/>
                    <a:p>
                      <a:pPr fontAlgn="t"/>
                      <a:r>
                        <a:rPr lang="pl-PL" u="none" strike="noStrike" dirty="0">
                          <a:solidFill>
                            <a:srgbClr val="FF0000"/>
                          </a:solidFill>
                          <a:effectLst/>
                          <a:hlinkClick r:id="rId4"/>
                        </a:rPr>
                        <a:t>Npgsql.EntityFrameworkCore.PostgreSQL</a:t>
                      </a:r>
                      <a:endParaRPr lang="pl-PL" dirty="0">
                        <a:solidFill>
                          <a:srgbClr val="FF0000"/>
                        </a:solidFill>
                        <a:effectLst/>
                      </a:endParaRPr>
                    </a:p>
                  </a:txBody>
                  <a:tcPr/>
                </a:tc>
                <a:extLst>
                  <a:ext uri="{0D108BD9-81ED-4DB2-BD59-A6C34878D82A}">
                    <a16:rowId xmlns:a16="http://schemas.microsoft.com/office/drawing/2014/main" val="3115563906"/>
                  </a:ext>
                </a:extLst>
              </a:tr>
              <a:tr h="520613">
                <a:tc>
                  <a:txBody>
                    <a:bodyPr/>
                    <a:lstStyle/>
                    <a:p>
                      <a:pPr fontAlgn="t"/>
                      <a:r>
                        <a:rPr lang="pl-PL">
                          <a:solidFill>
                            <a:srgbClr val="414141"/>
                          </a:solidFill>
                          <a:effectLst/>
                        </a:rPr>
                        <a:t>SQLite</a:t>
                      </a:r>
                    </a:p>
                  </a:txBody>
                  <a:tcPr/>
                </a:tc>
                <a:tc>
                  <a:txBody>
                    <a:bodyPr/>
                    <a:lstStyle/>
                    <a:p>
                      <a:pPr fontAlgn="t"/>
                      <a:r>
                        <a:rPr lang="pl-PL" u="none" strike="noStrike">
                          <a:solidFill>
                            <a:srgbClr val="FF0000"/>
                          </a:solidFill>
                          <a:effectLst/>
                          <a:hlinkClick r:id="rId5"/>
                        </a:rPr>
                        <a:t>Microsoft.EntityFrameworkCore.SQLite</a:t>
                      </a:r>
                      <a:endParaRPr lang="pl-PL">
                        <a:solidFill>
                          <a:srgbClr val="FF0000"/>
                        </a:solidFill>
                        <a:effectLst/>
                      </a:endParaRPr>
                    </a:p>
                  </a:txBody>
                  <a:tcPr/>
                </a:tc>
                <a:extLst>
                  <a:ext uri="{0D108BD9-81ED-4DB2-BD59-A6C34878D82A}">
                    <a16:rowId xmlns:a16="http://schemas.microsoft.com/office/drawing/2014/main" val="389481003"/>
                  </a:ext>
                </a:extLst>
              </a:tr>
              <a:tr h="520613">
                <a:tc>
                  <a:txBody>
                    <a:bodyPr/>
                    <a:lstStyle/>
                    <a:p>
                      <a:pPr fontAlgn="t"/>
                      <a:r>
                        <a:rPr lang="pl-PL">
                          <a:solidFill>
                            <a:srgbClr val="414141"/>
                          </a:solidFill>
                          <a:effectLst/>
                        </a:rPr>
                        <a:t>SQL Compact</a:t>
                      </a:r>
                    </a:p>
                  </a:txBody>
                  <a:tcPr/>
                </a:tc>
                <a:tc>
                  <a:txBody>
                    <a:bodyPr/>
                    <a:lstStyle/>
                    <a:p>
                      <a:pPr fontAlgn="t"/>
                      <a:r>
                        <a:rPr lang="pl-PL" u="none" strike="noStrike">
                          <a:solidFill>
                            <a:srgbClr val="FF0000"/>
                          </a:solidFill>
                          <a:effectLst/>
                          <a:hlinkClick r:id="rId6"/>
                        </a:rPr>
                        <a:t>EntityFrameworkCore.SqlServerCompact40</a:t>
                      </a:r>
                      <a:endParaRPr lang="pl-PL">
                        <a:solidFill>
                          <a:srgbClr val="FF0000"/>
                        </a:solidFill>
                        <a:effectLst/>
                      </a:endParaRPr>
                    </a:p>
                  </a:txBody>
                  <a:tcPr/>
                </a:tc>
                <a:extLst>
                  <a:ext uri="{0D108BD9-81ED-4DB2-BD59-A6C34878D82A}">
                    <a16:rowId xmlns:a16="http://schemas.microsoft.com/office/drawing/2014/main" val="1335654998"/>
                  </a:ext>
                </a:extLst>
              </a:tr>
              <a:tr h="520613">
                <a:tc>
                  <a:txBody>
                    <a:bodyPr/>
                    <a:lstStyle/>
                    <a:p>
                      <a:pPr fontAlgn="t"/>
                      <a:r>
                        <a:rPr lang="pl-PL" dirty="0">
                          <a:solidFill>
                            <a:srgbClr val="414141"/>
                          </a:solidFill>
                          <a:effectLst/>
                        </a:rPr>
                        <a:t>In-memory</a:t>
                      </a:r>
                    </a:p>
                  </a:txBody>
                  <a:tcPr/>
                </a:tc>
                <a:tc>
                  <a:txBody>
                    <a:bodyPr/>
                    <a:lstStyle/>
                    <a:p>
                      <a:pPr fontAlgn="t"/>
                      <a:r>
                        <a:rPr lang="pl-PL" u="none" strike="noStrike" dirty="0">
                          <a:solidFill>
                            <a:srgbClr val="FF0000"/>
                          </a:solidFill>
                          <a:effectLst/>
                          <a:hlinkClick r:id="rId7"/>
                        </a:rPr>
                        <a:t>Microsoft.EntityFrameworkCore.InMemory</a:t>
                      </a:r>
                      <a:endParaRPr lang="pl-PL" dirty="0">
                        <a:solidFill>
                          <a:srgbClr val="FF0000"/>
                        </a:solidFill>
                        <a:effectLst/>
                      </a:endParaRPr>
                    </a:p>
                  </a:txBody>
                  <a:tcPr/>
                </a:tc>
                <a:extLst>
                  <a:ext uri="{0D108BD9-81ED-4DB2-BD59-A6C34878D82A}">
                    <a16:rowId xmlns:a16="http://schemas.microsoft.com/office/drawing/2014/main" val="25683648"/>
                  </a:ext>
                </a:extLst>
              </a:tr>
            </a:tbl>
          </a:graphicData>
        </a:graphic>
      </p:graphicFrame>
    </p:spTree>
    <p:extLst>
      <p:ext uri="{BB962C8B-B14F-4D97-AF65-F5344CB8AC3E}">
        <p14:creationId xmlns:p14="http://schemas.microsoft.com/office/powerpoint/2010/main" val="332767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pl-PL" dirty="0"/>
              <a:t>Wskazówki dotyczące wydajności</a:t>
            </a:r>
            <a:endParaRPr lang="pl-PL" b="1" dirty="0"/>
          </a:p>
        </p:txBody>
      </p:sp>
      <p:sp>
        <p:nvSpPr>
          <p:cNvPr id="3" name="Content Placeholder 2"/>
          <p:cNvSpPr>
            <a:spLocks noGrp="1"/>
          </p:cNvSpPr>
          <p:nvPr>
            <p:ph sz="quarter" idx="11"/>
          </p:nvPr>
        </p:nvSpPr>
        <p:spPr>
          <a:xfrm>
            <a:off x="752942" y="1639979"/>
            <a:ext cx="9749595" cy="4409129"/>
          </a:xfrm>
        </p:spPr>
        <p:txBody>
          <a:bodyPr anchor="t"/>
          <a:lstStyle/>
          <a:p>
            <a:pPr marL="285750" indent="-285750">
              <a:lnSpc>
                <a:spcPct val="150000"/>
              </a:lnSpc>
              <a:buFont typeface="Arial" panose="020B0604020202020204" pitchFamily="34" charset="0"/>
              <a:buChar char="•"/>
            </a:pPr>
            <a:endParaRPr lang="pl-PL" dirty="0">
              <a:solidFill>
                <a:srgbClr val="FF0000"/>
              </a:solidFill>
            </a:endParaRPr>
          </a:p>
          <a:p>
            <a:pPr marL="285750" indent="-285750">
              <a:lnSpc>
                <a:spcPct val="150000"/>
              </a:lnSpc>
              <a:buFont typeface="Arial" panose="020B0604020202020204" pitchFamily="34" charset="0"/>
              <a:buChar char="•"/>
            </a:pPr>
            <a:r>
              <a:rPr lang="pl-PL" dirty="0">
                <a:solidFill>
                  <a:srgbClr val="FF0000"/>
                </a:solidFill>
              </a:rPr>
              <a:t>Async </a:t>
            </a:r>
            <a:r>
              <a:rPr lang="pl-PL" dirty="0"/>
              <a:t>-</a:t>
            </a:r>
            <a:r>
              <a:rPr lang="pl-PL" dirty="0">
                <a:solidFill>
                  <a:srgbClr val="FF0000"/>
                </a:solidFill>
              </a:rPr>
              <a:t> </a:t>
            </a:r>
            <a:r>
              <a:rPr lang="pl-PL" dirty="0"/>
              <a:t>Entity Framework Core ma wiele metod asynchronicznych. Metody te są zazwyczaj lepszą opcją niż te synchroniczne dla aplikacji, które muszą uruchamiać wiele zapytań bazy danych jednocześnie. </a:t>
            </a:r>
          </a:p>
          <a:p>
            <a:pPr marL="285750" indent="-285750">
              <a:lnSpc>
                <a:spcPct val="150000"/>
              </a:lnSpc>
              <a:buFont typeface="Arial" panose="020B0604020202020204" pitchFamily="34" charset="0"/>
              <a:buChar char="•"/>
            </a:pPr>
            <a:endParaRPr lang="pl-PL" dirty="0"/>
          </a:p>
          <a:p>
            <a:pPr marL="285750" indent="-285750">
              <a:lnSpc>
                <a:spcPct val="150000"/>
              </a:lnSpc>
              <a:buFont typeface="Arial" panose="020B0604020202020204" pitchFamily="34" charset="0"/>
              <a:buChar char="•"/>
            </a:pPr>
            <a:r>
              <a:rPr lang="pl-PL" dirty="0">
                <a:solidFill>
                  <a:srgbClr val="FF0000"/>
                </a:solidFill>
              </a:rPr>
              <a:t>No tracking </a:t>
            </a:r>
            <a:r>
              <a:rPr lang="pl-PL" dirty="0"/>
              <a:t>- Entity Framework Core utrzymuje odnośnik do pamięci dla każdego obiektu pobranego z bazy danych, aby wiedzieć, co się zmieniło podczas zapisywania rekordów. Nie ma potrzeby utrzymywania tych informacji. </a:t>
            </a:r>
            <a:r>
              <a:rPr lang="pl-PL" sz="1400" i="1" dirty="0"/>
              <a:t>var ants = </a:t>
            </a:r>
            <a:r>
              <a:rPr lang="pl-PL" sz="1400" i="1" dirty="0">
                <a:solidFill>
                  <a:srgbClr val="FF0000"/>
                </a:solidFill>
              </a:rPr>
              <a:t>context.Ants.AsNoTracking()</a:t>
            </a:r>
            <a:r>
              <a:rPr lang="pl-PL" sz="1400" i="1" dirty="0"/>
              <a:t>.ToList();</a:t>
            </a:r>
          </a:p>
          <a:p>
            <a:pPr marL="285750" indent="-285750">
              <a:lnSpc>
                <a:spcPct val="150000"/>
              </a:lnSpc>
              <a:buFont typeface="Arial" panose="020B0604020202020204" pitchFamily="34" charset="0"/>
              <a:buChar char="•"/>
            </a:pPr>
            <a:endParaRPr lang="pl-PL" dirty="0"/>
          </a:p>
        </p:txBody>
      </p:sp>
    </p:spTree>
    <p:extLst>
      <p:ext uri="{BB962C8B-B14F-4D97-AF65-F5344CB8AC3E}">
        <p14:creationId xmlns:p14="http://schemas.microsoft.com/office/powerpoint/2010/main" val="28800353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1553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2625076"/>
            <a:ext cx="10850880" cy="814810"/>
          </a:xfrm>
        </p:spPr>
        <p:txBody>
          <a:bodyPr anchor="t"/>
          <a:lstStyle/>
          <a:p>
            <a:pPr algn="ctr"/>
            <a:r>
              <a:rPr lang="pl-PL" sz="4400" u="sng"/>
              <a:t>Wstęp</a:t>
            </a:r>
            <a:endParaRPr lang="pl-PL" sz="4400"/>
          </a:p>
        </p:txBody>
      </p:sp>
    </p:spTree>
    <p:extLst>
      <p:ext uri="{BB962C8B-B14F-4D97-AF65-F5344CB8AC3E}">
        <p14:creationId xmlns:p14="http://schemas.microsoft.com/office/powerpoint/2010/main" val="883305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chor="t"/>
          <a:lstStyle/>
          <a:p>
            <a:r>
              <a:rPr lang="pl-PL" dirty="0"/>
              <a:t>Baza danych jest szczegółem</a:t>
            </a:r>
            <a:endParaRPr lang="en-US" dirty="0"/>
          </a:p>
        </p:txBody>
      </p:sp>
      <p:sp>
        <p:nvSpPr>
          <p:cNvPr id="3" name="Content Placeholder 2"/>
          <p:cNvSpPr>
            <a:spLocks noGrp="1"/>
          </p:cNvSpPr>
          <p:nvPr>
            <p:ph sz="quarter" idx="11"/>
          </p:nvPr>
        </p:nvSpPr>
        <p:spPr>
          <a:xfrm>
            <a:off x="752942" y="1639979"/>
            <a:ext cx="9749595" cy="3317503"/>
          </a:xfrm>
        </p:spPr>
        <p:txBody>
          <a:bodyPr anchor="t"/>
          <a:lstStyle/>
          <a:p>
            <a:pPr>
              <a:lnSpc>
                <a:spcPct val="150000"/>
              </a:lnSpc>
            </a:pPr>
            <a:endParaRPr lang="pl-PL" dirty="0">
              <a:solidFill>
                <a:schemeClr val="accent1">
                  <a:lumMod val="75000"/>
                </a:schemeClr>
              </a:solidFill>
            </a:endParaRPr>
          </a:p>
          <a:p>
            <a:pPr>
              <a:lnSpc>
                <a:spcPct val="150000"/>
              </a:lnSpc>
            </a:pPr>
            <a:r>
              <a:rPr lang="pl-PL" dirty="0">
                <a:solidFill>
                  <a:schemeClr val="accent1">
                    <a:lumMod val="75000"/>
                  </a:schemeClr>
                </a:solidFill>
              </a:rPr>
              <a:t>Struktura jąką nadajemy danym w aplikacji, ma ogromne znaczenie dla architektury  każdego systemu. Ale baza danych nie jest jednoznaczna z modelem danych.</a:t>
            </a:r>
          </a:p>
          <a:p>
            <a:endParaRPr lang="pl-PL" dirty="0"/>
          </a:p>
          <a:p>
            <a:pPr>
              <a:lnSpc>
                <a:spcPct val="150000"/>
              </a:lnSpc>
            </a:pPr>
            <a:r>
              <a:rPr lang="pl-PL" dirty="0"/>
              <a:t>„</a:t>
            </a:r>
            <a:r>
              <a:rPr lang="pl-PL" i="1" dirty="0"/>
              <a:t>Z punktu widzenia architektury baza danych nie jest encją, ale sczegółem, któy nie dorata do wagi elementów architektonicznych. Wiąże się ona z architekturą całego systemu mniej więcej w taki sposób, w jaki klamka u drzwi wiąze się z architekturą całego domu.”</a:t>
            </a:r>
          </a:p>
          <a:p>
            <a:pPr algn="r">
              <a:lnSpc>
                <a:spcPct val="150000"/>
              </a:lnSpc>
            </a:pPr>
            <a:r>
              <a:rPr lang="pl-PL" i="1" dirty="0"/>
              <a:t>„</a:t>
            </a:r>
            <a:r>
              <a:rPr lang="pl-PL" i="1" dirty="0">
                <a:solidFill>
                  <a:schemeClr val="bg2">
                    <a:lumMod val="50000"/>
                  </a:schemeClr>
                </a:solidFill>
              </a:rPr>
              <a:t>Czysta Architektura” Robert C. Martin</a:t>
            </a:r>
          </a:p>
          <a:p>
            <a:pPr>
              <a:lnSpc>
                <a:spcPct val="150000"/>
              </a:lnSpc>
            </a:pPr>
            <a:endParaRPr lang="pl-PL" dirty="0"/>
          </a:p>
          <a:p>
            <a:endParaRPr lang="pl-PL" dirty="0"/>
          </a:p>
        </p:txBody>
      </p:sp>
    </p:spTree>
    <p:extLst>
      <p:ext uri="{BB962C8B-B14F-4D97-AF65-F5344CB8AC3E}">
        <p14:creationId xmlns:p14="http://schemas.microsoft.com/office/powerpoint/2010/main" val="502964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chor="t"/>
          <a:lstStyle/>
          <a:p>
            <a:r>
              <a:rPr lang="pl-PL" dirty="0"/>
              <a:t>Dlaczego systemy baz danych są takie powszechne</a:t>
            </a:r>
            <a:endParaRPr lang="en-US" dirty="0"/>
          </a:p>
        </p:txBody>
      </p:sp>
      <p:sp>
        <p:nvSpPr>
          <p:cNvPr id="3" name="Content Placeholder 2"/>
          <p:cNvSpPr>
            <a:spLocks noGrp="1"/>
          </p:cNvSpPr>
          <p:nvPr>
            <p:ph sz="quarter" idx="11"/>
          </p:nvPr>
        </p:nvSpPr>
        <p:spPr>
          <a:xfrm>
            <a:off x="752942" y="1639979"/>
            <a:ext cx="9749595" cy="3317503"/>
          </a:xfrm>
        </p:spPr>
        <p:txBody>
          <a:bodyPr anchor="t"/>
          <a:lstStyle/>
          <a:p>
            <a:pPr>
              <a:lnSpc>
                <a:spcPct val="150000"/>
              </a:lnSpc>
            </a:pPr>
            <a:endParaRPr lang="pl-PL" dirty="0"/>
          </a:p>
          <a:p>
            <a:pPr>
              <a:lnSpc>
                <a:spcPct val="150000"/>
              </a:lnSpc>
            </a:pPr>
            <a:r>
              <a:rPr lang="pl-PL" dirty="0">
                <a:solidFill>
                  <a:srgbClr val="FF0000"/>
                </a:solidFill>
              </a:rPr>
              <a:t>Dyski</a:t>
            </a:r>
            <a:r>
              <a:rPr lang="pl-PL" dirty="0"/>
              <a:t> i ich ograniczenia wydajnośći, stoją za popularyzają systemów bazodanowych. Baza danych jest jedynie wielkim workiem na bity, do którego wrzucamy nasze dane na dłuższe przechowywanie. </a:t>
            </a:r>
          </a:p>
          <a:p>
            <a:pPr>
              <a:lnSpc>
                <a:spcPct val="150000"/>
              </a:lnSpc>
            </a:pPr>
            <a:r>
              <a:rPr lang="pl-PL" dirty="0"/>
              <a:t>Bazy danych organizują dane na dysku tak, żeby można było je jak najskuteczniej zapisywać i odczytywać. Każdy z systemów ma własny system indeksowania i układania danych w celu przyśpieszenia dostepu do nich, a w rezultacie i tak są przenoszone do pamięci RAM, gdzie można nimi szybko manipulować.</a:t>
            </a:r>
          </a:p>
          <a:p>
            <a:pPr>
              <a:lnSpc>
                <a:spcPct val="150000"/>
              </a:lnSpc>
            </a:pPr>
            <a:endParaRPr lang="pl-PL" dirty="0"/>
          </a:p>
          <a:p>
            <a:endParaRPr lang="pl-PL" dirty="0"/>
          </a:p>
        </p:txBody>
      </p:sp>
    </p:spTree>
    <p:extLst>
      <p:ext uri="{BB962C8B-B14F-4D97-AF65-F5344CB8AC3E}">
        <p14:creationId xmlns:p14="http://schemas.microsoft.com/office/powerpoint/2010/main" val="3353856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pl-PL" dirty="0"/>
              <a:t>Wydajność</a:t>
            </a:r>
            <a:endParaRPr lang="en-US" dirty="0"/>
          </a:p>
        </p:txBody>
      </p:sp>
      <p:sp>
        <p:nvSpPr>
          <p:cNvPr id="3" name="Content Placeholder 2"/>
          <p:cNvSpPr>
            <a:spLocks noGrp="1"/>
          </p:cNvSpPr>
          <p:nvPr>
            <p:ph sz="quarter" idx="11"/>
          </p:nvPr>
        </p:nvSpPr>
        <p:spPr>
          <a:xfrm>
            <a:off x="752942" y="1639979"/>
            <a:ext cx="9920920" cy="3317503"/>
          </a:xfrm>
        </p:spPr>
        <p:txBody>
          <a:bodyPr anchor="t"/>
          <a:lstStyle/>
          <a:p>
            <a:pPr>
              <a:lnSpc>
                <a:spcPct val="150000"/>
              </a:lnSpc>
            </a:pPr>
            <a:endParaRPr lang="pl-PL" dirty="0">
              <a:solidFill>
                <a:schemeClr val="accent1">
                  <a:lumMod val="75000"/>
                </a:schemeClr>
              </a:solidFill>
            </a:endParaRPr>
          </a:p>
          <a:p>
            <a:pPr>
              <a:lnSpc>
                <a:spcPct val="150000"/>
              </a:lnSpc>
            </a:pPr>
            <a:r>
              <a:rPr lang="pl-PL" dirty="0"/>
              <a:t>Odczytanie zawartości z dysku zajmuje milisekundy, to wydawało by się dosyć szybko, ale i tak jest to czas milion razy dłyższy od cyklu typowego procesora. </a:t>
            </a:r>
          </a:p>
          <a:p>
            <a:pPr>
              <a:lnSpc>
                <a:spcPct val="150000"/>
              </a:lnSpc>
            </a:pPr>
            <a:endParaRPr lang="pl-PL" dirty="0">
              <a:solidFill>
                <a:schemeClr val="accent1">
                  <a:lumMod val="75000"/>
                </a:schemeClr>
              </a:solidFill>
            </a:endParaRPr>
          </a:p>
          <a:p>
            <a:pPr>
              <a:lnSpc>
                <a:spcPct val="150000"/>
              </a:lnSpc>
            </a:pPr>
            <a:r>
              <a:rPr lang="pl-PL" dirty="0">
                <a:solidFill>
                  <a:schemeClr val="accent1">
                    <a:lumMod val="75000"/>
                  </a:schemeClr>
                </a:solidFill>
              </a:rPr>
              <a:t>Jeżeli dane przechowywane były by w pamięci RAM, dostęp do nich zajmował by nanosekundy!</a:t>
            </a:r>
          </a:p>
          <a:p>
            <a:pPr>
              <a:lnSpc>
                <a:spcPct val="150000"/>
              </a:lnSpc>
            </a:pPr>
            <a:endParaRPr lang="pl-PL" dirty="0"/>
          </a:p>
          <a:p>
            <a:pPr>
              <a:lnSpc>
                <a:spcPct val="150000"/>
              </a:lnSpc>
            </a:pPr>
            <a:endParaRPr lang="pl-PL" dirty="0"/>
          </a:p>
          <a:p>
            <a:endParaRPr lang="pl-PL" dirty="0"/>
          </a:p>
        </p:txBody>
      </p:sp>
    </p:spTree>
    <p:extLst>
      <p:ext uri="{BB962C8B-B14F-4D97-AF65-F5344CB8AC3E}">
        <p14:creationId xmlns:p14="http://schemas.microsoft.com/office/powerpoint/2010/main" val="509338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2625076"/>
            <a:ext cx="10850880" cy="814810"/>
          </a:xfrm>
        </p:spPr>
        <p:txBody>
          <a:bodyPr anchor="t"/>
          <a:lstStyle/>
          <a:p>
            <a:pPr algn="ctr"/>
            <a:r>
              <a:rPr lang="pl-PL" sz="4400" u="sng" dirty="0"/>
              <a:t>Rodzaje baz danych</a:t>
            </a:r>
            <a:endParaRPr lang="pl-PL" sz="4400" dirty="0"/>
          </a:p>
        </p:txBody>
      </p:sp>
    </p:spTree>
    <p:extLst>
      <p:ext uri="{BB962C8B-B14F-4D97-AF65-F5344CB8AC3E}">
        <p14:creationId xmlns:p14="http://schemas.microsoft.com/office/powerpoint/2010/main" val="1982582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pl-PL" dirty="0"/>
              <a:t>Struktury organizacji danych</a:t>
            </a:r>
            <a:endParaRPr lang="en-US" dirty="0"/>
          </a:p>
        </p:txBody>
      </p:sp>
      <p:sp>
        <p:nvSpPr>
          <p:cNvPr id="3" name="Content Placeholder 2"/>
          <p:cNvSpPr>
            <a:spLocks noGrp="1"/>
          </p:cNvSpPr>
          <p:nvPr>
            <p:ph sz="quarter" idx="11"/>
          </p:nvPr>
        </p:nvSpPr>
        <p:spPr>
          <a:xfrm>
            <a:off x="752942" y="1639979"/>
            <a:ext cx="9749595" cy="3317503"/>
          </a:xfrm>
        </p:spPr>
        <p:txBody>
          <a:bodyPr anchor="t"/>
          <a:lstStyle/>
          <a:p>
            <a:pPr>
              <a:lnSpc>
                <a:spcPct val="150000"/>
              </a:lnSpc>
            </a:pPr>
            <a:r>
              <a:rPr lang="pl-PL" dirty="0"/>
              <a:t>Sposób organizacji danych w bazach danych jest różny. Wiele typów baz danych organizuje dane w formie tabel zawierających rekordy podzielone na pola, w których są przechowywane informacje poszczególnych kategorii.</a:t>
            </a:r>
          </a:p>
          <a:p>
            <a:pPr>
              <a:lnSpc>
                <a:spcPct val="150000"/>
              </a:lnSpc>
            </a:pPr>
            <a:r>
              <a:rPr lang="pl-PL" dirty="0"/>
              <a:t>Na przykład w książce adresowej każdy rekord to zbiór informacji na temat jednej osoby. Składa się on z kilku pól przechowujących takie informacje, jak: imię, nazwisko, adres, numer telefonu itp.</a:t>
            </a:r>
          </a:p>
          <a:p>
            <a:pPr>
              <a:lnSpc>
                <a:spcPct val="150000"/>
              </a:lnSpc>
            </a:pPr>
            <a:r>
              <a:rPr lang="pl-PL" dirty="0">
                <a:solidFill>
                  <a:srgbClr val="FF0000"/>
                </a:solidFill>
              </a:rPr>
              <a:t>Bazy danych można podzielić według struktur organizacji danych, których używają:</a:t>
            </a:r>
          </a:p>
          <a:p>
            <a:pPr marL="1028700" lvl="1" indent="-342900">
              <a:lnSpc>
                <a:spcPct val="150000"/>
              </a:lnSpc>
              <a:buFont typeface="Wingdings" panose="05000000000000000000" pitchFamily="2" charset="2"/>
              <a:buChar char="ü"/>
            </a:pPr>
            <a:r>
              <a:rPr lang="pl-PL" sz="2000" dirty="0">
                <a:solidFill>
                  <a:srgbClr val="FF0000"/>
                </a:solidFill>
              </a:rPr>
              <a:t>Bazy proste</a:t>
            </a:r>
          </a:p>
          <a:p>
            <a:pPr marL="1028700" lvl="1" indent="-342900">
              <a:lnSpc>
                <a:spcPct val="150000"/>
              </a:lnSpc>
              <a:buFont typeface="Wingdings" panose="05000000000000000000" pitchFamily="2" charset="2"/>
              <a:buChar char="ü"/>
            </a:pPr>
            <a:r>
              <a:rPr lang="pl-PL" sz="2000" dirty="0">
                <a:solidFill>
                  <a:srgbClr val="FF0000"/>
                </a:solidFill>
              </a:rPr>
              <a:t>Bzy złożone</a:t>
            </a:r>
          </a:p>
        </p:txBody>
      </p:sp>
    </p:spTree>
    <p:extLst>
      <p:ext uri="{BB962C8B-B14F-4D97-AF65-F5344CB8AC3E}">
        <p14:creationId xmlns:p14="http://schemas.microsoft.com/office/powerpoint/2010/main" val="1038904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ARPPTCOMPATIBLERD03" val="RXP"/>
  <p:tag name="VARPPTTYPE" val="RXP"/>
  <p:tag name="VARPPTSLIDEFORMAT" val="RXP"/>
  <p:tag name="VARPPTCOMPATIBLE4" val="RXP"/>
  <p:tag name="VARPPTLANG" val="RXPEnglish"/>
  <p:tag name="VARSAVEMESSAGETIMESTAMP" val="RXP03.04.2019"/>
</p:tagLst>
</file>

<file path=ppt/theme/theme1.xml><?xml version="1.0" encoding="utf-8"?>
<a:theme xmlns:a="http://schemas.openxmlformats.org/drawingml/2006/main" name="2_Billennium_10">
  <a:themeElements>
    <a:clrScheme name="Billennium">
      <a:dk1>
        <a:srgbClr val="000000"/>
      </a:dk1>
      <a:lt1>
        <a:sysClr val="window" lastClr="FFFFFF"/>
      </a:lt1>
      <a:dk2>
        <a:srgbClr val="000000"/>
      </a:dk2>
      <a:lt2>
        <a:srgbClr val="FFFFFF"/>
      </a:lt2>
      <a:accent1>
        <a:srgbClr val="F58289"/>
      </a:accent1>
      <a:accent2>
        <a:srgbClr val="F9A67C"/>
      </a:accent2>
      <a:accent3>
        <a:srgbClr val="FAC167"/>
      </a:accent3>
      <a:accent4>
        <a:srgbClr val="EFD77D"/>
      </a:accent4>
      <a:accent5>
        <a:srgbClr val="C3D696"/>
      </a:accent5>
      <a:accent6>
        <a:srgbClr val="8DBAE3"/>
      </a:accent6>
      <a:hlink>
        <a:srgbClr val="000000"/>
      </a:hlink>
      <a:folHlink>
        <a:srgbClr val="000000"/>
      </a:folHlink>
    </a:clrScheme>
    <a:fontScheme name="Billennium">
      <a:majorFont>
        <a:latin typeface="Roboto Black"/>
        <a:ea typeface=""/>
        <a:cs typeface=""/>
      </a:majorFont>
      <a:minorFont>
        <a:latin typeface="Roboto"/>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ILLENNIUM_Szablon_prezentacji_16x9_Zaawansowany.potx" id="{E6291851-3932-42A6-BB85-B84EC13D1E92}" vid="{712E8860-64DB-47E9-B355-4BDAF2557B78}"/>
    </a:ext>
  </a:extLst>
</a:theme>
</file>

<file path=ppt/theme/theme2.xml><?xml version="1.0" encoding="utf-8"?>
<a:theme xmlns:a="http://schemas.openxmlformats.org/drawingml/2006/main" name="Motyw2">
  <a:themeElements>
    <a:clrScheme name="Billennium">
      <a:dk1>
        <a:srgbClr val="000000"/>
      </a:dk1>
      <a:lt1>
        <a:sysClr val="window" lastClr="FFFFFF"/>
      </a:lt1>
      <a:dk2>
        <a:srgbClr val="000000"/>
      </a:dk2>
      <a:lt2>
        <a:srgbClr val="FFFFFF"/>
      </a:lt2>
      <a:accent1>
        <a:srgbClr val="F58289"/>
      </a:accent1>
      <a:accent2>
        <a:srgbClr val="F9A67C"/>
      </a:accent2>
      <a:accent3>
        <a:srgbClr val="FAC167"/>
      </a:accent3>
      <a:accent4>
        <a:srgbClr val="EFD77D"/>
      </a:accent4>
      <a:accent5>
        <a:srgbClr val="C3D696"/>
      </a:accent5>
      <a:accent6>
        <a:srgbClr val="8DBAE3"/>
      </a:accent6>
      <a:hlink>
        <a:srgbClr val="000000"/>
      </a:hlink>
      <a:folHlink>
        <a:srgbClr val="000000"/>
      </a:folHlink>
    </a:clrScheme>
    <a:fontScheme name="Billennium">
      <a:majorFont>
        <a:latin typeface="Roboto Black"/>
        <a:ea typeface=""/>
        <a:cs typeface=""/>
      </a:majorFont>
      <a:minorFont>
        <a:latin typeface="Roboto"/>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tyw2" id="{EE794281-62C7-CB49-86CA-A1009B0E5718}" vid="{AE3340B4-A67B-554B-BF6A-653DB2AB1737}"/>
    </a:ext>
  </a:extLst>
</a:theme>
</file>

<file path=ppt/theme/theme3.xml><?xml version="1.0" encoding="utf-8"?>
<a:theme xmlns:a="http://schemas.openxmlformats.org/drawingml/2006/main" name="3_Billennium_10">
  <a:themeElements>
    <a:clrScheme name="Billennium">
      <a:dk1>
        <a:srgbClr val="000000"/>
      </a:dk1>
      <a:lt1>
        <a:sysClr val="window" lastClr="FFFFFF"/>
      </a:lt1>
      <a:dk2>
        <a:srgbClr val="000000"/>
      </a:dk2>
      <a:lt2>
        <a:srgbClr val="FFFFFF"/>
      </a:lt2>
      <a:accent1>
        <a:srgbClr val="F58289"/>
      </a:accent1>
      <a:accent2>
        <a:srgbClr val="F9A67C"/>
      </a:accent2>
      <a:accent3>
        <a:srgbClr val="FAC167"/>
      </a:accent3>
      <a:accent4>
        <a:srgbClr val="EFD77D"/>
      </a:accent4>
      <a:accent5>
        <a:srgbClr val="C3D696"/>
      </a:accent5>
      <a:accent6>
        <a:srgbClr val="8DBAE3"/>
      </a:accent6>
      <a:hlink>
        <a:srgbClr val="000000"/>
      </a:hlink>
      <a:folHlink>
        <a:srgbClr val="000000"/>
      </a:folHlink>
    </a:clrScheme>
    <a:fontScheme name="Billennium">
      <a:majorFont>
        <a:latin typeface="Roboto Black"/>
        <a:ea typeface=""/>
        <a:cs typeface=""/>
      </a:majorFont>
      <a:minorFont>
        <a:latin typeface="Roboto"/>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ILLENNIUM_Szablon_prezentacji_16x9_Zaawansowany.potx" id="{E6291851-3932-42A6-BB85-B84EC13D1E92}" vid="{712E8860-64DB-47E9-B355-4BDAF2557B78}"/>
    </a:ext>
  </a:extLst>
</a:theme>
</file>

<file path=ppt/theme/theme4.xml><?xml version="1.0" encoding="utf-8"?>
<a:theme xmlns:a="http://schemas.openxmlformats.org/drawingml/2006/main" name="BILLENNIUM 15">
  <a:themeElements>
    <a:clrScheme name="Billennium">
      <a:dk1>
        <a:srgbClr val="000000"/>
      </a:dk1>
      <a:lt1>
        <a:sysClr val="window" lastClr="FFFFFF"/>
      </a:lt1>
      <a:dk2>
        <a:srgbClr val="000000"/>
      </a:dk2>
      <a:lt2>
        <a:srgbClr val="FFFFFF"/>
      </a:lt2>
      <a:accent1>
        <a:srgbClr val="F58289"/>
      </a:accent1>
      <a:accent2>
        <a:srgbClr val="F9A67C"/>
      </a:accent2>
      <a:accent3>
        <a:srgbClr val="FAC167"/>
      </a:accent3>
      <a:accent4>
        <a:srgbClr val="EFD77D"/>
      </a:accent4>
      <a:accent5>
        <a:srgbClr val="C3D696"/>
      </a:accent5>
      <a:accent6>
        <a:srgbClr val="8DBAE3"/>
      </a:accent6>
      <a:hlink>
        <a:srgbClr val="000000"/>
      </a:hlink>
      <a:folHlink>
        <a:srgbClr val="000000"/>
      </a:folHlink>
    </a:clrScheme>
    <a:fontScheme name="Billennium">
      <a:majorFont>
        <a:latin typeface="Roboto Black"/>
        <a:ea typeface=""/>
        <a:cs typeface=""/>
      </a:majorFont>
      <a:minorFont>
        <a:latin typeface="Roboto"/>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ILLENNIUM 15" id="{0ADCB94A-757F-044F-9DF4-3A6B7F4DDC0D}" vid="{0D39E446-BACA-2643-BDC8-015E8D842333}"/>
    </a:ext>
  </a:extLst>
</a:theme>
</file>

<file path=ppt/theme/theme5.xml><?xml version="1.0" encoding="utf-8"?>
<a:theme xmlns:a="http://schemas.openxmlformats.org/drawingml/2006/main" name="1_Motyw2">
  <a:themeElements>
    <a:clrScheme name="Billennium">
      <a:dk1>
        <a:srgbClr val="000000"/>
      </a:dk1>
      <a:lt1>
        <a:sysClr val="window" lastClr="FFFFFF"/>
      </a:lt1>
      <a:dk2>
        <a:srgbClr val="000000"/>
      </a:dk2>
      <a:lt2>
        <a:srgbClr val="FFFFFF"/>
      </a:lt2>
      <a:accent1>
        <a:srgbClr val="F58289"/>
      </a:accent1>
      <a:accent2>
        <a:srgbClr val="F9A67C"/>
      </a:accent2>
      <a:accent3>
        <a:srgbClr val="FAC167"/>
      </a:accent3>
      <a:accent4>
        <a:srgbClr val="EFD77D"/>
      </a:accent4>
      <a:accent5>
        <a:srgbClr val="C3D696"/>
      </a:accent5>
      <a:accent6>
        <a:srgbClr val="8DBAE3"/>
      </a:accent6>
      <a:hlink>
        <a:srgbClr val="000000"/>
      </a:hlink>
      <a:folHlink>
        <a:srgbClr val="000000"/>
      </a:folHlink>
    </a:clrScheme>
    <a:fontScheme name="Billennium">
      <a:majorFont>
        <a:latin typeface="Roboto Black"/>
        <a:ea typeface=""/>
        <a:cs typeface=""/>
      </a:majorFont>
      <a:minorFont>
        <a:latin typeface="Roboto"/>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tyw2" id="{EE794281-62C7-CB49-86CA-A1009B0E5718}" vid="{AE3340B4-A67B-554B-BF6A-653DB2AB1737}"/>
    </a:ext>
  </a:extLst>
</a:theme>
</file>

<file path=ppt/theme/theme6.xml><?xml version="1.0" encoding="utf-8"?>
<a:theme xmlns:a="http://schemas.openxmlformats.org/drawingml/2006/main" name="4_Billennium_10">
  <a:themeElements>
    <a:clrScheme name="Billennium">
      <a:dk1>
        <a:srgbClr val="000000"/>
      </a:dk1>
      <a:lt1>
        <a:sysClr val="window" lastClr="FFFFFF"/>
      </a:lt1>
      <a:dk2>
        <a:srgbClr val="000000"/>
      </a:dk2>
      <a:lt2>
        <a:srgbClr val="FFFFFF"/>
      </a:lt2>
      <a:accent1>
        <a:srgbClr val="F58289"/>
      </a:accent1>
      <a:accent2>
        <a:srgbClr val="F9A67C"/>
      </a:accent2>
      <a:accent3>
        <a:srgbClr val="FAC167"/>
      </a:accent3>
      <a:accent4>
        <a:srgbClr val="EFD77D"/>
      </a:accent4>
      <a:accent5>
        <a:srgbClr val="C3D696"/>
      </a:accent5>
      <a:accent6>
        <a:srgbClr val="8DBAE3"/>
      </a:accent6>
      <a:hlink>
        <a:srgbClr val="000000"/>
      </a:hlink>
      <a:folHlink>
        <a:srgbClr val="000000"/>
      </a:folHlink>
    </a:clrScheme>
    <a:fontScheme name="Billennium">
      <a:majorFont>
        <a:latin typeface="Roboto Black"/>
        <a:ea typeface=""/>
        <a:cs typeface=""/>
      </a:majorFont>
      <a:minorFont>
        <a:latin typeface="Roboto"/>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ILLENNIUM_Szablon_prezentacji_16x9_Zaawansowany.potx" id="{E6291851-3932-42A6-BB85-B84EC13D1E92}" vid="{712E8860-64DB-47E9-B355-4BDAF2557B78}"/>
    </a:ext>
  </a:extLst>
</a:theme>
</file>

<file path=ppt/theme/theme7.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452043CB1E758844B6A170875AC4DF2F" ma:contentTypeVersion="0" ma:contentTypeDescription="Utwórz nowy dokument." ma:contentTypeScope="" ma:versionID="51250a545d256b6810d5000666a603db">
  <xsd:schema xmlns:xsd="http://www.w3.org/2001/XMLSchema" xmlns:xs="http://www.w3.org/2001/XMLSchema" xmlns:p="http://schemas.microsoft.com/office/2006/metadata/properties" targetNamespace="http://schemas.microsoft.com/office/2006/metadata/properties" ma:root="true" ma:fieldsID="b2fdb080088ddf1bdd98b8e55b33ddc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6414FC-9635-41E9-854F-434D834CA673}">
  <ds:schemaRefs>
    <ds:schemaRef ds:uri="http://schemas.microsoft.com/sharepoint/v3/contenttype/forms"/>
  </ds:schemaRefs>
</ds:datastoreItem>
</file>

<file path=customXml/itemProps2.xml><?xml version="1.0" encoding="utf-8"?>
<ds:datastoreItem xmlns:ds="http://schemas.openxmlformats.org/officeDocument/2006/customXml" ds:itemID="{F280998C-4796-4C29-9C9B-986BBC529C97}">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C3323563-D2C4-4ACC-88DE-3CD807644F82}">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1699</Words>
  <Application>Microsoft Office PowerPoint</Application>
  <PresentationFormat>Widescreen</PresentationFormat>
  <Paragraphs>219</Paragraphs>
  <Slides>39</Slides>
  <Notes>0</Notes>
  <HiddenSlides>0</HiddenSlides>
  <MMClips>0</MMClips>
  <ScaleCrop>false</ScaleCrop>
  <HeadingPairs>
    <vt:vector size="4" baseType="variant">
      <vt:variant>
        <vt:lpstr>Theme</vt:lpstr>
      </vt:variant>
      <vt:variant>
        <vt:i4>6</vt:i4>
      </vt:variant>
      <vt:variant>
        <vt:lpstr>Slide Titles</vt:lpstr>
      </vt:variant>
      <vt:variant>
        <vt:i4>39</vt:i4>
      </vt:variant>
    </vt:vector>
  </HeadingPairs>
  <TitlesOfParts>
    <vt:vector size="45" baseType="lpstr">
      <vt:lpstr>2_Billennium_10</vt:lpstr>
      <vt:lpstr>Motyw2</vt:lpstr>
      <vt:lpstr>3_Billennium_10</vt:lpstr>
      <vt:lpstr>BILLENNIUM 15</vt:lpstr>
      <vt:lpstr>1_Motyw2</vt:lpstr>
      <vt:lpstr>4_Billennium_10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Marcin Szewczuk</dc:creator>
  <cp:lastModifiedBy>Sebastian Holender</cp:lastModifiedBy>
  <cp:revision>134</cp:revision>
  <dcterms:created xsi:type="dcterms:W3CDTF">2017-02-07T21:48:34Z</dcterms:created>
  <dcterms:modified xsi:type="dcterms:W3CDTF">2019-04-09T19:34:15Z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0x010100452043CB1E758844B6A170875AC4DF2F</vt:lpwstr>
  </property>
</Properties>
</file>