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5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  <p:sldMasterId id="2147483752" r:id="rId5"/>
    <p:sldMasterId id="2147483766" r:id="rId6"/>
    <p:sldMasterId id="2147483775" r:id="rId7"/>
    <p:sldMasterId id="2147483785" r:id="rId8"/>
    <p:sldMasterId id="2147483811" r:id="rId9"/>
  </p:sldMasterIdLst>
  <p:notesMasterIdLst>
    <p:notesMasterId r:id="rId47"/>
  </p:notesMasterIdLst>
  <p:sldIdLst>
    <p:sldId id="488" r:id="rId10"/>
    <p:sldId id="489" r:id="rId11"/>
    <p:sldId id="490" r:id="rId12"/>
    <p:sldId id="496" r:id="rId13"/>
    <p:sldId id="491" r:id="rId14"/>
    <p:sldId id="620" r:id="rId15"/>
    <p:sldId id="595" r:id="rId16"/>
    <p:sldId id="621" r:id="rId17"/>
    <p:sldId id="622" r:id="rId18"/>
    <p:sldId id="623" r:id="rId19"/>
    <p:sldId id="560" r:id="rId20"/>
    <p:sldId id="559" r:id="rId21"/>
    <p:sldId id="596" r:id="rId22"/>
    <p:sldId id="597" r:id="rId23"/>
    <p:sldId id="598" r:id="rId24"/>
    <p:sldId id="599" r:id="rId25"/>
    <p:sldId id="562" r:id="rId26"/>
    <p:sldId id="568" r:id="rId27"/>
    <p:sldId id="569" r:id="rId28"/>
    <p:sldId id="571" r:id="rId29"/>
    <p:sldId id="575" r:id="rId30"/>
    <p:sldId id="604" r:id="rId31"/>
    <p:sldId id="606" r:id="rId32"/>
    <p:sldId id="617" r:id="rId33"/>
    <p:sldId id="567" r:id="rId34"/>
    <p:sldId id="577" r:id="rId35"/>
    <p:sldId id="607" r:id="rId36"/>
    <p:sldId id="608" r:id="rId37"/>
    <p:sldId id="578" r:id="rId38"/>
    <p:sldId id="582" r:id="rId39"/>
    <p:sldId id="585" r:id="rId40"/>
    <p:sldId id="618" r:id="rId41"/>
    <p:sldId id="609" r:id="rId42"/>
    <p:sldId id="612" r:id="rId43"/>
    <p:sldId id="610" r:id="rId44"/>
    <p:sldId id="613" r:id="rId45"/>
    <p:sldId id="537" r:id="rId46"/>
  </p:sldIdLst>
  <p:sldSz cx="12192000" cy="6858000"/>
  <p:notesSz cx="6858000" cy="9144000"/>
  <p:custDataLst>
    <p:tags r:id="rId48"/>
  </p:custDataLst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grzyb@billennium.pl" initials="k" lastIdx="1" clrIdx="0">
    <p:extLst>
      <p:ext uri="{19B8F6BF-5375-455C-9EA6-DF929625EA0E}">
        <p15:presenceInfo xmlns:p15="http://schemas.microsoft.com/office/powerpoint/2012/main" userId="kgrzyb@billennium.p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15884"/>
    <a:srgbClr val="8E3C3C"/>
    <a:srgbClr val="7C2A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00662C-234F-3525-FDE8-4FAD7B3C54E6}" v="29" dt="2019-03-26T16:42:04.127"/>
    <p1510:client id="{885E68CF-8BF1-381E-BA00-9164311DDFB5}" v="278" dt="2019-04-09T22:01:57.6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tags" Target="tags/tag1.xml"/><Relationship Id="rId8" Type="http://schemas.openxmlformats.org/officeDocument/2006/relationships/slideMaster" Target="slideMasters/slideMaster5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Holender" userId="S::sebastian.holender@billennium.com::5243c85f-b095-48dc-be56-2e0d8ad5f9dd" providerId="AD" clId="Web-{885E68CF-8BF1-381E-BA00-9164311DDFB5}"/>
    <pc:docChg chg="addSld delSld modSld sldOrd">
      <pc:chgData name="Sebastian Holender" userId="S::sebastian.holender@billennium.com::5243c85f-b095-48dc-be56-2e0d8ad5f9dd" providerId="AD" clId="Web-{885E68CF-8BF1-381E-BA00-9164311DDFB5}" dt="2019-04-09T22:28:14.214" v="6951" actId="20577"/>
      <pc:docMkLst>
        <pc:docMk/>
      </pc:docMkLst>
      <pc:sldChg chg="modSp">
        <pc:chgData name="Sebastian Holender" userId="S::sebastian.holender@billennium.com::5243c85f-b095-48dc-be56-2e0d8ad5f9dd" providerId="AD" clId="Web-{885E68CF-8BF1-381E-BA00-9164311DDFB5}" dt="2019-04-09T22:26:56.933" v="6949" actId="20577"/>
        <pc:sldMkLst>
          <pc:docMk/>
          <pc:sldMk cId="251924794" sldId="488"/>
        </pc:sldMkLst>
        <pc:spChg chg="mod">
          <ac:chgData name="Sebastian Holender" userId="S::sebastian.holender@billennium.com::5243c85f-b095-48dc-be56-2e0d8ad5f9dd" providerId="AD" clId="Web-{885E68CF-8BF1-381E-BA00-9164311DDFB5}" dt="2019-04-09T22:26:56.933" v="6949" actId="20577"/>
          <ac:spMkLst>
            <pc:docMk/>
            <pc:sldMk cId="251924794" sldId="488"/>
            <ac:spMk id="2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885E68CF-8BF1-381E-BA00-9164311DDFB5}" dt="2019-04-09T20:12:41.485" v="873" actId="20577"/>
        <pc:sldMkLst>
          <pc:docMk/>
          <pc:sldMk cId="4076675779" sldId="489"/>
        </pc:sldMkLst>
        <pc:spChg chg="mod">
          <ac:chgData name="Sebastian Holender" userId="S::sebastian.holender@billennium.com::5243c85f-b095-48dc-be56-2e0d8ad5f9dd" providerId="AD" clId="Web-{885E68CF-8BF1-381E-BA00-9164311DDFB5}" dt="2019-04-09T20:12:41.485" v="873" actId="20577"/>
          <ac:spMkLst>
            <pc:docMk/>
            <pc:sldMk cId="4076675779" sldId="489"/>
            <ac:spMk id="7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885E68CF-8BF1-381E-BA00-9164311DDFB5}" dt="2019-04-09T20:12:31.251" v="867" actId="20577"/>
        <pc:sldMkLst>
          <pc:docMk/>
          <pc:sldMk cId="1877813672" sldId="490"/>
        </pc:sldMkLst>
        <pc:spChg chg="mod">
          <ac:chgData name="Sebastian Holender" userId="S::sebastian.holender@billennium.com::5243c85f-b095-48dc-be56-2e0d8ad5f9dd" providerId="AD" clId="Web-{885E68CF-8BF1-381E-BA00-9164311DDFB5}" dt="2019-04-09T20:12:31.251" v="867" actId="20577"/>
          <ac:spMkLst>
            <pc:docMk/>
            <pc:sldMk cId="1877813672" sldId="490"/>
            <ac:spMk id="2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885E68CF-8BF1-381E-BA00-9164311DDFB5}" dt="2019-04-09T20:20:46.299" v="1134" actId="20577"/>
        <pc:sldMkLst>
          <pc:docMk/>
          <pc:sldMk cId="502964502" sldId="491"/>
        </pc:sldMkLst>
        <pc:spChg chg="mod">
          <ac:chgData name="Sebastian Holender" userId="S::sebastian.holender@billennium.com::5243c85f-b095-48dc-be56-2e0d8ad5f9dd" providerId="AD" clId="Web-{885E68CF-8BF1-381E-BA00-9164311DDFB5}" dt="2019-04-09T19:57:43.345" v="319" actId="20577"/>
          <ac:spMkLst>
            <pc:docMk/>
            <pc:sldMk cId="502964502" sldId="491"/>
            <ac:spMk id="2" creationId="{00000000-0000-0000-0000-000000000000}"/>
          </ac:spMkLst>
        </pc:spChg>
        <pc:spChg chg="mod">
          <ac:chgData name="Sebastian Holender" userId="S::sebastian.holender@billennium.com::5243c85f-b095-48dc-be56-2e0d8ad5f9dd" providerId="AD" clId="Web-{885E68CF-8BF1-381E-BA00-9164311DDFB5}" dt="2019-04-09T20:20:46.299" v="1134" actId="20577"/>
          <ac:spMkLst>
            <pc:docMk/>
            <pc:sldMk cId="502964502" sldId="491"/>
            <ac:spMk id="3" creationId="{00000000-0000-0000-0000-000000000000}"/>
          </ac:spMkLst>
        </pc:spChg>
      </pc:sldChg>
      <pc:sldChg chg="modSp del ord">
        <pc:chgData name="Sebastian Holender" userId="S::sebastian.holender@billennium.com::5243c85f-b095-48dc-be56-2e0d8ad5f9dd" providerId="AD" clId="Web-{885E68CF-8BF1-381E-BA00-9164311DDFB5}" dt="2019-04-09T21:32:38.885" v="4493"/>
        <pc:sldMkLst>
          <pc:docMk/>
          <pc:sldMk cId="509338638" sldId="556"/>
        </pc:sldMkLst>
        <pc:spChg chg="mod">
          <ac:chgData name="Sebastian Holender" userId="S::sebastian.holender@billennium.com::5243c85f-b095-48dc-be56-2e0d8ad5f9dd" providerId="AD" clId="Web-{885E68CF-8BF1-381E-BA00-9164311DDFB5}" dt="2019-04-09T19:58:37.612" v="363" actId="20577"/>
          <ac:spMkLst>
            <pc:docMk/>
            <pc:sldMk cId="509338638" sldId="556"/>
            <ac:spMk id="2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885E68CF-8BF1-381E-BA00-9164311DDFB5}" dt="2019-04-09T21:52:34.703" v="4607" actId="20577"/>
        <pc:sldMkLst>
          <pc:docMk/>
          <pc:sldMk cId="103890488" sldId="559"/>
        </pc:sldMkLst>
        <pc:spChg chg="mod">
          <ac:chgData name="Sebastian Holender" userId="S::sebastian.holender@billennium.com::5243c85f-b095-48dc-be56-2e0d8ad5f9dd" providerId="AD" clId="Web-{885E68CF-8BF1-381E-BA00-9164311DDFB5}" dt="2019-04-09T19:59:08.363" v="386" actId="20577"/>
          <ac:spMkLst>
            <pc:docMk/>
            <pc:sldMk cId="103890488" sldId="559"/>
            <ac:spMk id="2" creationId="{00000000-0000-0000-0000-000000000000}"/>
          </ac:spMkLst>
        </pc:spChg>
        <pc:spChg chg="mod">
          <ac:chgData name="Sebastian Holender" userId="S::sebastian.holender@billennium.com::5243c85f-b095-48dc-be56-2e0d8ad5f9dd" providerId="AD" clId="Web-{885E68CF-8BF1-381E-BA00-9164311DDFB5}" dt="2019-04-09T21:52:34.703" v="4607" actId="20577"/>
          <ac:spMkLst>
            <pc:docMk/>
            <pc:sldMk cId="103890488" sldId="559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885E68CF-8BF1-381E-BA00-9164311DDFB5}" dt="2019-04-09T19:58:53.941" v="380" actId="20577"/>
        <pc:sldMkLst>
          <pc:docMk/>
          <pc:sldMk cId="1982582758" sldId="560"/>
        </pc:sldMkLst>
        <pc:spChg chg="mod">
          <ac:chgData name="Sebastian Holender" userId="S::sebastian.holender@billennium.com::5243c85f-b095-48dc-be56-2e0d8ad5f9dd" providerId="AD" clId="Web-{885E68CF-8BF1-381E-BA00-9164311DDFB5}" dt="2019-04-09T19:58:53.941" v="380" actId="20577"/>
          <ac:spMkLst>
            <pc:docMk/>
            <pc:sldMk cId="1982582758" sldId="560"/>
            <ac:spMk id="2" creationId="{00000000-0000-0000-0000-000000000000}"/>
          </ac:spMkLst>
        </pc:spChg>
      </pc:sldChg>
      <pc:sldChg chg="modSp ord">
        <pc:chgData name="Sebastian Holender" userId="S::sebastian.holender@billennium.com::5243c85f-b095-48dc-be56-2e0d8ad5f9dd" providerId="AD" clId="Web-{885E68CF-8BF1-381E-BA00-9164311DDFB5}" dt="2019-04-09T20:05:37.283" v="616"/>
        <pc:sldMkLst>
          <pc:docMk/>
          <pc:sldMk cId="163309444" sldId="562"/>
        </pc:sldMkLst>
        <pc:spChg chg="mod">
          <ac:chgData name="Sebastian Holender" userId="S::sebastian.holender@billennium.com::5243c85f-b095-48dc-be56-2e0d8ad5f9dd" providerId="AD" clId="Web-{885E68CF-8BF1-381E-BA00-9164311DDFB5}" dt="2019-04-09T20:04:00.858" v="602" actId="20577"/>
          <ac:spMkLst>
            <pc:docMk/>
            <pc:sldMk cId="163309444" sldId="562"/>
            <ac:spMk id="2" creationId="{00000000-0000-0000-0000-000000000000}"/>
          </ac:spMkLst>
        </pc:spChg>
      </pc:sldChg>
      <pc:sldChg chg="modSp ord">
        <pc:chgData name="Sebastian Holender" userId="S::sebastian.holender@billennium.com::5243c85f-b095-48dc-be56-2e0d8ad5f9dd" providerId="AD" clId="Web-{885E68CF-8BF1-381E-BA00-9164311DDFB5}" dt="2019-04-09T20:05:47.502" v="617"/>
        <pc:sldMkLst>
          <pc:docMk/>
          <pc:sldMk cId="359959128" sldId="567"/>
        </pc:sldMkLst>
        <pc:spChg chg="mod">
          <ac:chgData name="Sebastian Holender" userId="S::sebastian.holender@billennium.com::5243c85f-b095-48dc-be56-2e0d8ad5f9dd" providerId="AD" clId="Web-{885E68CF-8BF1-381E-BA00-9164311DDFB5}" dt="2019-04-09T20:01:44.540" v="491" actId="20577"/>
          <ac:spMkLst>
            <pc:docMk/>
            <pc:sldMk cId="359959128" sldId="567"/>
            <ac:spMk id="2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885E68CF-8BF1-381E-BA00-9164311DDFB5}" dt="2019-04-09T22:01:54.920" v="5313" actId="20577"/>
        <pc:sldMkLst>
          <pc:docMk/>
          <pc:sldMk cId="3564129360" sldId="568"/>
        </pc:sldMkLst>
        <pc:spChg chg="mod">
          <ac:chgData name="Sebastian Holender" userId="S::sebastian.holender@billennium.com::5243c85f-b095-48dc-be56-2e0d8ad5f9dd" providerId="AD" clId="Web-{885E68CF-8BF1-381E-BA00-9164311DDFB5}" dt="2019-04-09T21:59:24.936" v="4940" actId="20577"/>
          <ac:spMkLst>
            <pc:docMk/>
            <pc:sldMk cId="3564129360" sldId="568"/>
            <ac:spMk id="2" creationId="{00000000-0000-0000-0000-000000000000}"/>
          </ac:spMkLst>
        </pc:spChg>
        <pc:spChg chg="mod">
          <ac:chgData name="Sebastian Holender" userId="S::sebastian.holender@billennium.com::5243c85f-b095-48dc-be56-2e0d8ad5f9dd" providerId="AD" clId="Web-{885E68CF-8BF1-381E-BA00-9164311DDFB5}" dt="2019-04-09T22:01:54.920" v="5313" actId="20577"/>
          <ac:spMkLst>
            <pc:docMk/>
            <pc:sldMk cId="3564129360" sldId="568"/>
            <ac:spMk id="3" creationId="{00000000-0000-0000-0000-000000000000}"/>
          </ac:spMkLst>
        </pc:spChg>
      </pc:sldChg>
      <pc:sldChg chg="addSp delSp modSp">
        <pc:chgData name="Sebastian Holender" userId="S::sebastian.holender@billennium.com::5243c85f-b095-48dc-be56-2e0d8ad5f9dd" providerId="AD" clId="Web-{885E68CF-8BF1-381E-BA00-9164311DDFB5}" dt="2019-04-09T22:03:08.252" v="5390" actId="20577"/>
        <pc:sldMkLst>
          <pc:docMk/>
          <pc:sldMk cId="1842711338" sldId="569"/>
        </pc:sldMkLst>
        <pc:spChg chg="mod">
          <ac:chgData name="Sebastian Holender" userId="S::sebastian.holender@billennium.com::5243c85f-b095-48dc-be56-2e0d8ad5f9dd" providerId="AD" clId="Web-{885E68CF-8BF1-381E-BA00-9164311DDFB5}" dt="2019-04-09T22:03:04.705" v="5389" actId="20577"/>
          <ac:spMkLst>
            <pc:docMk/>
            <pc:sldMk cId="1842711338" sldId="569"/>
            <ac:spMk id="2" creationId="{00000000-0000-0000-0000-000000000000}"/>
          </ac:spMkLst>
        </pc:spChg>
        <pc:spChg chg="mod">
          <ac:chgData name="Sebastian Holender" userId="S::sebastian.holender@billennium.com::5243c85f-b095-48dc-be56-2e0d8ad5f9dd" providerId="AD" clId="Web-{885E68CF-8BF1-381E-BA00-9164311DDFB5}" dt="2019-04-09T22:03:08.252" v="5390" actId="20577"/>
          <ac:spMkLst>
            <pc:docMk/>
            <pc:sldMk cId="1842711338" sldId="569"/>
            <ac:spMk id="3" creationId="{00000000-0000-0000-0000-000000000000}"/>
          </ac:spMkLst>
        </pc:spChg>
        <pc:spChg chg="add del mod">
          <ac:chgData name="Sebastian Holender" userId="S::sebastian.holender@billennium.com::5243c85f-b095-48dc-be56-2e0d8ad5f9dd" providerId="AD" clId="Web-{885E68CF-8BF1-381E-BA00-9164311DDFB5}" dt="2019-04-09T22:01:48.327" v="5072"/>
          <ac:spMkLst>
            <pc:docMk/>
            <pc:sldMk cId="1842711338" sldId="569"/>
            <ac:spMk id="4" creationId="{7F2A67D9-2F00-4581-A52C-8C8F624CE6BC}"/>
          </ac:spMkLst>
        </pc:spChg>
      </pc:sldChg>
      <pc:sldChg chg="modSp">
        <pc:chgData name="Sebastian Holender" userId="S::sebastian.holender@billennium.com::5243c85f-b095-48dc-be56-2e0d8ad5f9dd" providerId="AD" clId="Web-{885E68CF-8BF1-381E-BA00-9164311DDFB5}" dt="2019-04-09T22:04:35.330" v="5483" actId="20577"/>
        <pc:sldMkLst>
          <pc:docMk/>
          <pc:sldMk cId="4247674770" sldId="571"/>
        </pc:sldMkLst>
        <pc:spChg chg="mod">
          <ac:chgData name="Sebastian Holender" userId="S::sebastian.holender@billennium.com::5243c85f-b095-48dc-be56-2e0d8ad5f9dd" providerId="AD" clId="Web-{885E68CF-8BF1-381E-BA00-9164311DDFB5}" dt="2019-04-09T22:03:52.752" v="5434" actId="20577"/>
          <ac:spMkLst>
            <pc:docMk/>
            <pc:sldMk cId="4247674770" sldId="571"/>
            <ac:spMk id="2" creationId="{00000000-0000-0000-0000-000000000000}"/>
          </ac:spMkLst>
        </pc:spChg>
        <pc:spChg chg="mod">
          <ac:chgData name="Sebastian Holender" userId="S::sebastian.holender@billennium.com::5243c85f-b095-48dc-be56-2e0d8ad5f9dd" providerId="AD" clId="Web-{885E68CF-8BF1-381E-BA00-9164311DDFB5}" dt="2019-04-09T22:04:35.330" v="5483" actId="20577"/>
          <ac:spMkLst>
            <pc:docMk/>
            <pc:sldMk cId="4247674770" sldId="571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885E68CF-8BF1-381E-BA00-9164311DDFB5}" dt="2019-04-09T22:06:32.626" v="5615" actId="20577"/>
        <pc:sldMkLst>
          <pc:docMk/>
          <pc:sldMk cId="3585271417" sldId="575"/>
        </pc:sldMkLst>
        <pc:spChg chg="mod">
          <ac:chgData name="Sebastian Holender" userId="S::sebastian.holender@billennium.com::5243c85f-b095-48dc-be56-2e0d8ad5f9dd" providerId="AD" clId="Web-{885E68CF-8BF1-381E-BA00-9164311DDFB5}" dt="2019-04-09T22:04:44.861" v="5489" actId="20577"/>
          <ac:spMkLst>
            <pc:docMk/>
            <pc:sldMk cId="3585271417" sldId="575"/>
            <ac:spMk id="2" creationId="{00000000-0000-0000-0000-000000000000}"/>
          </ac:spMkLst>
        </pc:spChg>
        <pc:spChg chg="mod">
          <ac:chgData name="Sebastian Holender" userId="S::sebastian.holender@billennium.com::5243c85f-b095-48dc-be56-2e0d8ad5f9dd" providerId="AD" clId="Web-{885E68CF-8BF1-381E-BA00-9164311DDFB5}" dt="2019-04-09T22:06:32.626" v="5615" actId="20577"/>
          <ac:spMkLst>
            <pc:docMk/>
            <pc:sldMk cId="3585271417" sldId="575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885E68CF-8BF1-381E-BA00-9164311DDFB5}" dt="2019-04-09T22:11:34.148" v="5879" actId="20577"/>
        <pc:sldMkLst>
          <pc:docMk/>
          <pc:sldMk cId="2269681961" sldId="577"/>
        </pc:sldMkLst>
        <pc:spChg chg="mod">
          <ac:chgData name="Sebastian Holender" userId="S::sebastian.holender@billennium.com::5243c85f-b095-48dc-be56-2e0d8ad5f9dd" providerId="AD" clId="Web-{885E68CF-8BF1-381E-BA00-9164311DDFB5}" dt="2019-04-09T20:08:11.413" v="718" actId="20577"/>
          <ac:spMkLst>
            <pc:docMk/>
            <pc:sldMk cId="2269681961" sldId="577"/>
            <ac:spMk id="2" creationId="{00000000-0000-0000-0000-000000000000}"/>
          </ac:spMkLst>
        </pc:spChg>
        <pc:spChg chg="mod">
          <ac:chgData name="Sebastian Holender" userId="S::sebastian.holender@billennium.com::5243c85f-b095-48dc-be56-2e0d8ad5f9dd" providerId="AD" clId="Web-{885E68CF-8BF1-381E-BA00-9164311DDFB5}" dt="2019-04-09T22:11:34.148" v="5879" actId="20577"/>
          <ac:spMkLst>
            <pc:docMk/>
            <pc:sldMk cId="2269681961" sldId="577"/>
            <ac:spMk id="3" creationId="{00000000-0000-0000-0000-000000000000}"/>
          </ac:spMkLst>
        </pc:spChg>
      </pc:sldChg>
      <pc:sldChg chg="addSp delSp modSp">
        <pc:chgData name="Sebastian Holender" userId="S::sebastian.holender@billennium.com::5243c85f-b095-48dc-be56-2e0d8ad5f9dd" providerId="AD" clId="Web-{885E68CF-8BF1-381E-BA00-9164311DDFB5}" dt="2019-04-09T22:16:41.725" v="6247" actId="20577"/>
        <pc:sldMkLst>
          <pc:docMk/>
          <pc:sldMk cId="718228940" sldId="578"/>
        </pc:sldMkLst>
        <pc:spChg chg="mod">
          <ac:chgData name="Sebastian Holender" userId="S::sebastian.holender@billennium.com::5243c85f-b095-48dc-be56-2e0d8ad5f9dd" providerId="AD" clId="Web-{885E68CF-8BF1-381E-BA00-9164311DDFB5}" dt="2019-04-09T20:08:32.149" v="724" actId="20577"/>
          <ac:spMkLst>
            <pc:docMk/>
            <pc:sldMk cId="718228940" sldId="578"/>
            <ac:spMk id="2" creationId="{00000000-0000-0000-0000-000000000000}"/>
          </ac:spMkLst>
        </pc:spChg>
        <pc:spChg chg="add mod">
          <ac:chgData name="Sebastian Holender" userId="S::sebastian.holender@billennium.com::5243c85f-b095-48dc-be56-2e0d8ad5f9dd" providerId="AD" clId="Web-{885E68CF-8BF1-381E-BA00-9164311DDFB5}" dt="2019-04-09T22:16:41.725" v="6247" actId="20577"/>
          <ac:spMkLst>
            <pc:docMk/>
            <pc:sldMk cId="718228940" sldId="578"/>
            <ac:spMk id="5" creationId="{24096B89-0F91-4FC2-A1C1-CF76D0029BE7}"/>
          </ac:spMkLst>
        </pc:spChg>
        <pc:graphicFrameChg chg="del mod modGraphic">
          <ac:chgData name="Sebastian Holender" userId="S::sebastian.holender@billennium.com::5243c85f-b095-48dc-be56-2e0d8ad5f9dd" providerId="AD" clId="Web-{885E68CF-8BF1-381E-BA00-9164311DDFB5}" dt="2019-04-09T20:07:12.020" v="673"/>
          <ac:graphicFrameMkLst>
            <pc:docMk/>
            <pc:sldMk cId="718228940" sldId="578"/>
            <ac:graphicFrameMk id="4" creationId="{00000000-0000-0000-0000-000000000000}"/>
          </ac:graphicFrameMkLst>
        </pc:graphicFrameChg>
      </pc:sldChg>
      <pc:sldChg chg="del">
        <pc:chgData name="Sebastian Holender" userId="S::sebastian.holender@billennium.com::5243c85f-b095-48dc-be56-2e0d8ad5f9dd" providerId="AD" clId="Web-{885E68CF-8BF1-381E-BA00-9164311DDFB5}" dt="2019-04-09T22:16:50.803" v="6248"/>
        <pc:sldMkLst>
          <pc:docMk/>
          <pc:sldMk cId="538364219" sldId="581"/>
        </pc:sldMkLst>
      </pc:sldChg>
      <pc:sldChg chg="addSp delSp modSp">
        <pc:chgData name="Sebastian Holender" userId="S::sebastian.holender@billennium.com::5243c85f-b095-48dc-be56-2e0d8ad5f9dd" providerId="AD" clId="Web-{885E68CF-8BF1-381E-BA00-9164311DDFB5}" dt="2019-04-09T22:18:08.975" v="6368" actId="20577"/>
        <pc:sldMkLst>
          <pc:docMk/>
          <pc:sldMk cId="1998970220" sldId="582"/>
        </pc:sldMkLst>
        <pc:spChg chg="mod">
          <ac:chgData name="Sebastian Holender" userId="S::sebastian.holender@billennium.com::5243c85f-b095-48dc-be56-2e0d8ad5f9dd" providerId="AD" clId="Web-{885E68CF-8BF1-381E-BA00-9164311DDFB5}" dt="2019-04-09T22:17:06.506" v="6252" actId="20577"/>
          <ac:spMkLst>
            <pc:docMk/>
            <pc:sldMk cId="1998970220" sldId="582"/>
            <ac:spMk id="2" creationId="{00000000-0000-0000-0000-000000000000}"/>
          </ac:spMkLst>
        </pc:spChg>
        <pc:spChg chg="add mod">
          <ac:chgData name="Sebastian Holender" userId="S::sebastian.holender@billennium.com::5243c85f-b095-48dc-be56-2e0d8ad5f9dd" providerId="AD" clId="Web-{885E68CF-8BF1-381E-BA00-9164311DDFB5}" dt="2019-04-09T22:18:08.975" v="6368" actId="20577"/>
          <ac:spMkLst>
            <pc:docMk/>
            <pc:sldMk cId="1998970220" sldId="582"/>
            <ac:spMk id="4" creationId="{18812F60-BF45-4C1A-9D5F-682965035A10}"/>
          </ac:spMkLst>
        </pc:spChg>
        <pc:picChg chg="del">
          <ac:chgData name="Sebastian Holender" userId="S::sebastian.holender@billennium.com::5243c85f-b095-48dc-be56-2e0d8ad5f9dd" providerId="AD" clId="Web-{885E68CF-8BF1-381E-BA00-9164311DDFB5}" dt="2019-04-09T20:08:48.477" v="725"/>
          <ac:picMkLst>
            <pc:docMk/>
            <pc:sldMk cId="1998970220" sldId="582"/>
            <ac:picMk id="2052" creationId="{00000000-0000-0000-0000-000000000000}"/>
          </ac:picMkLst>
        </pc:picChg>
      </pc:sldChg>
      <pc:sldChg chg="modSp">
        <pc:chgData name="Sebastian Holender" userId="S::sebastian.holender@billennium.com::5243c85f-b095-48dc-be56-2e0d8ad5f9dd" providerId="AD" clId="Web-{885E68CF-8BF1-381E-BA00-9164311DDFB5}" dt="2019-04-09T22:19:30.006" v="6470" actId="20577"/>
        <pc:sldMkLst>
          <pc:docMk/>
          <pc:sldMk cId="636914493" sldId="585"/>
        </pc:sldMkLst>
        <pc:spChg chg="mod">
          <ac:chgData name="Sebastian Holender" userId="S::sebastian.holender@billennium.com::5243c85f-b095-48dc-be56-2e0d8ad5f9dd" providerId="AD" clId="Web-{885E68CF-8BF1-381E-BA00-9164311DDFB5}" dt="2019-04-09T20:09:50.839" v="767" actId="20577"/>
          <ac:spMkLst>
            <pc:docMk/>
            <pc:sldMk cId="636914493" sldId="585"/>
            <ac:spMk id="2" creationId="{00000000-0000-0000-0000-000000000000}"/>
          </ac:spMkLst>
        </pc:spChg>
        <pc:spChg chg="mod">
          <ac:chgData name="Sebastian Holender" userId="S::sebastian.holender@billennium.com::5243c85f-b095-48dc-be56-2e0d8ad5f9dd" providerId="AD" clId="Web-{885E68CF-8BF1-381E-BA00-9164311DDFB5}" dt="2019-04-09T22:19:30.006" v="6470" actId="20577"/>
          <ac:spMkLst>
            <pc:docMk/>
            <pc:sldMk cId="636914493" sldId="585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885E68CF-8BF1-381E-BA00-9164311DDFB5}" dt="2019-04-09T22:27:38.276" v="6950" actId="20577"/>
        <pc:sldMkLst>
          <pc:docMk/>
          <pc:sldMk cId="3353856478" sldId="595"/>
        </pc:sldMkLst>
        <pc:spChg chg="mod">
          <ac:chgData name="Sebastian Holender" userId="S::sebastian.holender@billennium.com::5243c85f-b095-48dc-be56-2e0d8ad5f9dd" providerId="AD" clId="Web-{885E68CF-8BF1-381E-BA00-9164311DDFB5}" dt="2019-04-09T20:53:36.485" v="1750" actId="20577"/>
          <ac:spMkLst>
            <pc:docMk/>
            <pc:sldMk cId="3353856478" sldId="595"/>
            <ac:spMk id="2" creationId="{00000000-0000-0000-0000-000000000000}"/>
          </ac:spMkLst>
        </pc:spChg>
        <pc:spChg chg="mod">
          <ac:chgData name="Sebastian Holender" userId="S::sebastian.holender@billennium.com::5243c85f-b095-48dc-be56-2e0d8ad5f9dd" providerId="AD" clId="Web-{885E68CF-8BF1-381E-BA00-9164311DDFB5}" dt="2019-04-09T22:27:38.276" v="6950" actId="20577"/>
          <ac:spMkLst>
            <pc:docMk/>
            <pc:sldMk cId="3353856478" sldId="595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885E68CF-8BF1-381E-BA00-9164311DDFB5}" dt="2019-04-09T21:53:59.922" v="4683" actId="20577"/>
        <pc:sldMkLst>
          <pc:docMk/>
          <pc:sldMk cId="4033951003" sldId="596"/>
        </pc:sldMkLst>
        <pc:spChg chg="mod">
          <ac:chgData name="Sebastian Holender" userId="S::sebastian.holender@billennium.com::5243c85f-b095-48dc-be56-2e0d8ad5f9dd" providerId="AD" clId="Web-{885E68CF-8BF1-381E-BA00-9164311DDFB5}" dt="2019-04-09T19:59:42.286" v="413" actId="20577"/>
          <ac:spMkLst>
            <pc:docMk/>
            <pc:sldMk cId="4033951003" sldId="596"/>
            <ac:spMk id="2" creationId="{00000000-0000-0000-0000-000000000000}"/>
          </ac:spMkLst>
        </pc:spChg>
        <pc:spChg chg="mod">
          <ac:chgData name="Sebastian Holender" userId="S::sebastian.holender@billennium.com::5243c85f-b095-48dc-be56-2e0d8ad5f9dd" providerId="AD" clId="Web-{885E68CF-8BF1-381E-BA00-9164311DDFB5}" dt="2019-04-09T21:53:59.922" v="4683" actId="20577"/>
          <ac:spMkLst>
            <pc:docMk/>
            <pc:sldMk cId="4033951003" sldId="596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885E68CF-8BF1-381E-BA00-9164311DDFB5}" dt="2019-04-09T21:55:43.078" v="4772" actId="20577"/>
        <pc:sldMkLst>
          <pc:docMk/>
          <pc:sldMk cId="1979427237" sldId="597"/>
        </pc:sldMkLst>
        <pc:spChg chg="mod">
          <ac:chgData name="Sebastian Holender" userId="S::sebastian.holender@billennium.com::5243c85f-b095-48dc-be56-2e0d8ad5f9dd" providerId="AD" clId="Web-{885E68CF-8BF1-381E-BA00-9164311DDFB5}" dt="2019-04-09T19:59:51.833" v="427" actId="20577"/>
          <ac:spMkLst>
            <pc:docMk/>
            <pc:sldMk cId="1979427237" sldId="597"/>
            <ac:spMk id="2" creationId="{00000000-0000-0000-0000-000000000000}"/>
          </ac:spMkLst>
        </pc:spChg>
        <pc:spChg chg="mod">
          <ac:chgData name="Sebastian Holender" userId="S::sebastian.holender@billennium.com::5243c85f-b095-48dc-be56-2e0d8ad5f9dd" providerId="AD" clId="Web-{885E68CF-8BF1-381E-BA00-9164311DDFB5}" dt="2019-04-09T21:55:43.078" v="4772" actId="20577"/>
          <ac:spMkLst>
            <pc:docMk/>
            <pc:sldMk cId="1979427237" sldId="597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885E68CF-8BF1-381E-BA00-9164311DDFB5}" dt="2019-04-09T21:57:41.452" v="4928" actId="20577"/>
        <pc:sldMkLst>
          <pc:docMk/>
          <pc:sldMk cId="55556149" sldId="598"/>
        </pc:sldMkLst>
        <pc:spChg chg="mod">
          <ac:chgData name="Sebastian Holender" userId="S::sebastian.holender@billennium.com::5243c85f-b095-48dc-be56-2e0d8ad5f9dd" providerId="AD" clId="Web-{885E68CF-8BF1-381E-BA00-9164311DDFB5}" dt="2019-04-09T21:55:57.296" v="4776" actId="20577"/>
          <ac:spMkLst>
            <pc:docMk/>
            <pc:sldMk cId="55556149" sldId="598"/>
            <ac:spMk id="2" creationId="{00000000-0000-0000-0000-000000000000}"/>
          </ac:spMkLst>
        </pc:spChg>
        <pc:spChg chg="mod">
          <ac:chgData name="Sebastian Holender" userId="S::sebastian.holender@billennium.com::5243c85f-b095-48dc-be56-2e0d8ad5f9dd" providerId="AD" clId="Web-{885E68CF-8BF1-381E-BA00-9164311DDFB5}" dt="2019-04-09T21:57:41.452" v="4928" actId="20577"/>
          <ac:spMkLst>
            <pc:docMk/>
            <pc:sldMk cId="55556149" sldId="598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885E68CF-8BF1-381E-BA00-9164311DDFB5}" dt="2019-04-09T21:57:44.859" v="4929" actId="20577"/>
        <pc:sldMkLst>
          <pc:docMk/>
          <pc:sldMk cId="528415401" sldId="599"/>
        </pc:sldMkLst>
        <pc:spChg chg="mod">
          <ac:chgData name="Sebastian Holender" userId="S::sebastian.holender@billennium.com::5243c85f-b095-48dc-be56-2e0d8ad5f9dd" providerId="AD" clId="Web-{885E68CF-8BF1-381E-BA00-9164311DDFB5}" dt="2019-04-09T20:00:31.413" v="451" actId="20577"/>
          <ac:spMkLst>
            <pc:docMk/>
            <pc:sldMk cId="528415401" sldId="599"/>
            <ac:spMk id="2" creationId="{00000000-0000-0000-0000-000000000000}"/>
          </ac:spMkLst>
        </pc:spChg>
        <pc:spChg chg="mod">
          <ac:chgData name="Sebastian Holender" userId="S::sebastian.holender@billennium.com::5243c85f-b095-48dc-be56-2e0d8ad5f9dd" providerId="AD" clId="Web-{885E68CF-8BF1-381E-BA00-9164311DDFB5}" dt="2019-04-09T21:57:44.859" v="4929" actId="20577"/>
          <ac:spMkLst>
            <pc:docMk/>
            <pc:sldMk cId="528415401" sldId="599"/>
            <ac:spMk id="3" creationId="{00000000-0000-0000-0000-000000000000}"/>
          </ac:spMkLst>
        </pc:spChg>
      </pc:sldChg>
      <pc:sldChg chg="modSp del">
        <pc:chgData name="Sebastian Holender" userId="S::sebastian.holender@billennium.com::5243c85f-b095-48dc-be56-2e0d8ad5f9dd" providerId="AD" clId="Web-{885E68CF-8BF1-381E-BA00-9164311DDFB5}" dt="2019-04-09T21:57:57.687" v="4934"/>
        <pc:sldMkLst>
          <pc:docMk/>
          <pc:sldMk cId="47247779" sldId="600"/>
        </pc:sldMkLst>
        <pc:spChg chg="mod">
          <ac:chgData name="Sebastian Holender" userId="S::sebastian.holender@billennium.com::5243c85f-b095-48dc-be56-2e0d8ad5f9dd" providerId="AD" clId="Web-{885E68CF-8BF1-381E-BA00-9164311DDFB5}" dt="2019-04-09T20:01:14.180" v="476" actId="20577"/>
          <ac:spMkLst>
            <pc:docMk/>
            <pc:sldMk cId="47247779" sldId="600"/>
            <ac:spMk id="2" creationId="{00000000-0000-0000-0000-000000000000}"/>
          </ac:spMkLst>
        </pc:spChg>
        <pc:spChg chg="mod">
          <ac:chgData name="Sebastian Holender" userId="S::sebastian.holender@billennium.com::5243c85f-b095-48dc-be56-2e0d8ad5f9dd" providerId="AD" clId="Web-{885E68CF-8BF1-381E-BA00-9164311DDFB5}" dt="2019-04-09T21:57:49.374" v="4933" actId="20577"/>
          <ac:spMkLst>
            <pc:docMk/>
            <pc:sldMk cId="47247779" sldId="600"/>
            <ac:spMk id="3" creationId="{00000000-0000-0000-0000-000000000000}"/>
          </ac:spMkLst>
        </pc:spChg>
      </pc:sldChg>
      <pc:sldChg chg="del">
        <pc:chgData name="Sebastian Holender" userId="S::sebastian.holender@billennium.com::5243c85f-b095-48dc-be56-2e0d8ad5f9dd" providerId="AD" clId="Web-{885E68CF-8BF1-381E-BA00-9164311DDFB5}" dt="2019-04-09T20:01:19.790" v="477"/>
        <pc:sldMkLst>
          <pc:docMk/>
          <pc:sldMk cId="3689952584" sldId="601"/>
        </pc:sldMkLst>
      </pc:sldChg>
      <pc:sldChg chg="del">
        <pc:chgData name="Sebastian Holender" userId="S::sebastian.holender@billennium.com::5243c85f-b095-48dc-be56-2e0d8ad5f9dd" providerId="AD" clId="Web-{885E68CF-8BF1-381E-BA00-9164311DDFB5}" dt="2019-04-09T20:01:21.368" v="478"/>
        <pc:sldMkLst>
          <pc:docMk/>
          <pc:sldMk cId="1107150735" sldId="602"/>
        </pc:sldMkLst>
      </pc:sldChg>
      <pc:sldChg chg="del">
        <pc:chgData name="Sebastian Holender" userId="S::sebastian.holender@billennium.com::5243c85f-b095-48dc-be56-2e0d8ad5f9dd" providerId="AD" clId="Web-{885E68CF-8BF1-381E-BA00-9164311DDFB5}" dt="2019-04-09T20:01:22.524" v="479"/>
        <pc:sldMkLst>
          <pc:docMk/>
          <pc:sldMk cId="1987641442" sldId="603"/>
        </pc:sldMkLst>
      </pc:sldChg>
      <pc:sldChg chg="modSp">
        <pc:chgData name="Sebastian Holender" userId="S::sebastian.holender@billennium.com::5243c85f-b095-48dc-be56-2e0d8ad5f9dd" providerId="AD" clId="Web-{885E68CF-8BF1-381E-BA00-9164311DDFB5}" dt="2019-04-09T22:07:44.126" v="5673" actId="20577"/>
        <pc:sldMkLst>
          <pc:docMk/>
          <pc:sldMk cId="2638661327" sldId="604"/>
        </pc:sldMkLst>
        <pc:spChg chg="mod">
          <ac:chgData name="Sebastian Holender" userId="S::sebastian.holender@billennium.com::5243c85f-b095-48dc-be56-2e0d8ad5f9dd" providerId="AD" clId="Web-{885E68CF-8BF1-381E-BA00-9164311DDFB5}" dt="2019-04-09T22:06:56.204" v="5619" actId="20577"/>
          <ac:spMkLst>
            <pc:docMk/>
            <pc:sldMk cId="2638661327" sldId="604"/>
            <ac:spMk id="2" creationId="{00000000-0000-0000-0000-000000000000}"/>
          </ac:spMkLst>
        </pc:spChg>
        <pc:spChg chg="mod">
          <ac:chgData name="Sebastian Holender" userId="S::sebastian.holender@billennium.com::5243c85f-b095-48dc-be56-2e0d8ad5f9dd" providerId="AD" clId="Web-{885E68CF-8BF1-381E-BA00-9164311DDFB5}" dt="2019-04-09T22:07:44.126" v="5673" actId="20577"/>
          <ac:spMkLst>
            <pc:docMk/>
            <pc:sldMk cId="2638661327" sldId="604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885E68CF-8BF1-381E-BA00-9164311DDFB5}" dt="2019-04-09T22:08:55.740" v="5743" actId="20577"/>
        <pc:sldMkLst>
          <pc:docMk/>
          <pc:sldMk cId="411336985" sldId="606"/>
        </pc:sldMkLst>
        <pc:spChg chg="mod">
          <ac:chgData name="Sebastian Holender" userId="S::sebastian.holender@billennium.com::5243c85f-b095-48dc-be56-2e0d8ad5f9dd" providerId="AD" clId="Web-{885E68CF-8BF1-381E-BA00-9164311DDFB5}" dt="2019-04-09T22:08:55.740" v="5743" actId="20577"/>
          <ac:spMkLst>
            <pc:docMk/>
            <pc:sldMk cId="411336985" sldId="606"/>
            <ac:spMk id="2" creationId="{00000000-0000-0000-0000-000000000000}"/>
          </ac:spMkLst>
        </pc:spChg>
        <pc:spChg chg="mod">
          <ac:chgData name="Sebastian Holender" userId="S::sebastian.holender@billennium.com::5243c85f-b095-48dc-be56-2e0d8ad5f9dd" providerId="AD" clId="Web-{885E68CF-8BF1-381E-BA00-9164311DDFB5}" dt="2019-04-09T22:08:47.584" v="5739" actId="20577"/>
          <ac:spMkLst>
            <pc:docMk/>
            <pc:sldMk cId="411336985" sldId="606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885E68CF-8BF1-381E-BA00-9164311DDFB5}" dt="2019-04-09T22:12:34.929" v="5936" actId="20577"/>
        <pc:sldMkLst>
          <pc:docMk/>
          <pc:sldMk cId="888202788" sldId="607"/>
        </pc:sldMkLst>
        <pc:spChg chg="mod">
          <ac:chgData name="Sebastian Holender" userId="S::sebastian.holender@billennium.com::5243c85f-b095-48dc-be56-2e0d8ad5f9dd" providerId="AD" clId="Web-{885E68CF-8BF1-381E-BA00-9164311DDFB5}" dt="2019-04-09T20:08:17.742" v="721" actId="20577"/>
          <ac:spMkLst>
            <pc:docMk/>
            <pc:sldMk cId="888202788" sldId="607"/>
            <ac:spMk id="2" creationId="{00000000-0000-0000-0000-000000000000}"/>
          </ac:spMkLst>
        </pc:spChg>
        <pc:spChg chg="mod">
          <ac:chgData name="Sebastian Holender" userId="S::sebastian.holender@billennium.com::5243c85f-b095-48dc-be56-2e0d8ad5f9dd" providerId="AD" clId="Web-{885E68CF-8BF1-381E-BA00-9164311DDFB5}" dt="2019-04-09T22:12:34.929" v="5936" actId="20577"/>
          <ac:spMkLst>
            <pc:docMk/>
            <pc:sldMk cId="888202788" sldId="607"/>
            <ac:spMk id="3" creationId="{00000000-0000-0000-0000-000000000000}"/>
          </ac:spMkLst>
        </pc:spChg>
      </pc:sldChg>
      <pc:sldChg chg="addSp delSp modSp">
        <pc:chgData name="Sebastian Holender" userId="S::sebastian.holender@billennium.com::5243c85f-b095-48dc-be56-2e0d8ad5f9dd" providerId="AD" clId="Web-{885E68CF-8BF1-381E-BA00-9164311DDFB5}" dt="2019-04-09T22:14:36.585" v="6081" actId="20577"/>
        <pc:sldMkLst>
          <pc:docMk/>
          <pc:sldMk cId="3541292209" sldId="608"/>
        </pc:sldMkLst>
        <pc:spChg chg="mod">
          <ac:chgData name="Sebastian Holender" userId="S::sebastian.holender@billennium.com::5243c85f-b095-48dc-be56-2e0d8ad5f9dd" providerId="AD" clId="Web-{885E68CF-8BF1-381E-BA00-9164311DDFB5}" dt="2019-04-09T20:08:22.804" v="722" actId="20577"/>
          <ac:spMkLst>
            <pc:docMk/>
            <pc:sldMk cId="3541292209" sldId="608"/>
            <ac:spMk id="2" creationId="{00000000-0000-0000-0000-000000000000}"/>
          </ac:spMkLst>
        </pc:spChg>
        <pc:spChg chg="add mod">
          <ac:chgData name="Sebastian Holender" userId="S::sebastian.holender@billennium.com::5243c85f-b095-48dc-be56-2e0d8ad5f9dd" providerId="AD" clId="Web-{885E68CF-8BF1-381E-BA00-9164311DDFB5}" dt="2019-04-09T22:14:36.585" v="6081" actId="20577"/>
          <ac:spMkLst>
            <pc:docMk/>
            <pc:sldMk cId="3541292209" sldId="608"/>
            <ac:spMk id="4" creationId="{4DDD564A-9425-438B-BC75-14F6E9BB64B6}"/>
          </ac:spMkLst>
        </pc:spChg>
        <pc:picChg chg="del">
          <ac:chgData name="Sebastian Holender" userId="S::sebastian.holender@billennium.com::5243c85f-b095-48dc-be56-2e0d8ad5f9dd" providerId="AD" clId="Web-{885E68CF-8BF1-381E-BA00-9164311DDFB5}" dt="2019-04-09T20:06:39.566" v="643"/>
          <ac:picMkLst>
            <pc:docMk/>
            <pc:sldMk cId="3541292209" sldId="608"/>
            <ac:picMk id="1026" creationId="{00000000-0000-0000-0000-000000000000}"/>
          </ac:picMkLst>
        </pc:picChg>
      </pc:sldChg>
      <pc:sldChg chg="modSp">
        <pc:chgData name="Sebastian Holender" userId="S::sebastian.holender@billennium.com::5243c85f-b095-48dc-be56-2e0d8ad5f9dd" providerId="AD" clId="Web-{885E68CF-8BF1-381E-BA00-9164311DDFB5}" dt="2019-04-09T22:22:29.117" v="6668" actId="20577"/>
        <pc:sldMkLst>
          <pc:docMk/>
          <pc:sldMk cId="394834142" sldId="609"/>
        </pc:sldMkLst>
        <pc:spChg chg="mod">
          <ac:chgData name="Sebastian Holender" userId="S::sebastian.holender@billennium.com::5243c85f-b095-48dc-be56-2e0d8ad5f9dd" providerId="AD" clId="Web-{885E68CF-8BF1-381E-BA00-9164311DDFB5}" dt="2019-04-09T20:10:53.575" v="814" actId="20577"/>
          <ac:spMkLst>
            <pc:docMk/>
            <pc:sldMk cId="394834142" sldId="609"/>
            <ac:spMk id="2" creationId="{00000000-0000-0000-0000-000000000000}"/>
          </ac:spMkLst>
        </pc:spChg>
        <pc:spChg chg="mod">
          <ac:chgData name="Sebastian Holender" userId="S::sebastian.holender@billennium.com::5243c85f-b095-48dc-be56-2e0d8ad5f9dd" providerId="AD" clId="Web-{885E68CF-8BF1-381E-BA00-9164311DDFB5}" dt="2019-04-09T22:22:29.117" v="6668" actId="20577"/>
          <ac:spMkLst>
            <pc:docMk/>
            <pc:sldMk cId="394834142" sldId="609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885E68CF-8BF1-381E-BA00-9164311DDFB5}" dt="2019-04-09T22:24:56.070" v="6850" actId="20577"/>
        <pc:sldMkLst>
          <pc:docMk/>
          <pc:sldMk cId="311169986" sldId="610"/>
        </pc:sldMkLst>
        <pc:spChg chg="mod">
          <ac:chgData name="Sebastian Holender" userId="S::sebastian.holender@billennium.com::5243c85f-b095-48dc-be56-2e0d8ad5f9dd" providerId="AD" clId="Web-{885E68CF-8BF1-381E-BA00-9164311DDFB5}" dt="2019-04-09T20:11:15.029" v="824" actId="20577"/>
          <ac:spMkLst>
            <pc:docMk/>
            <pc:sldMk cId="311169986" sldId="610"/>
            <ac:spMk id="2" creationId="{00000000-0000-0000-0000-000000000000}"/>
          </ac:spMkLst>
        </pc:spChg>
        <pc:spChg chg="mod">
          <ac:chgData name="Sebastian Holender" userId="S::sebastian.holender@billennium.com::5243c85f-b095-48dc-be56-2e0d8ad5f9dd" providerId="AD" clId="Web-{885E68CF-8BF1-381E-BA00-9164311DDFB5}" dt="2019-04-09T22:24:56.070" v="6850" actId="20577"/>
          <ac:spMkLst>
            <pc:docMk/>
            <pc:sldMk cId="311169986" sldId="610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885E68CF-8BF1-381E-BA00-9164311DDFB5}" dt="2019-04-09T22:24:02.508" v="6796" actId="20577"/>
        <pc:sldMkLst>
          <pc:docMk/>
          <pc:sldMk cId="3283273847" sldId="612"/>
        </pc:sldMkLst>
        <pc:spChg chg="mod">
          <ac:chgData name="Sebastian Holender" userId="S::sebastian.holender@billennium.com::5243c85f-b095-48dc-be56-2e0d8ad5f9dd" providerId="AD" clId="Web-{885E68CF-8BF1-381E-BA00-9164311DDFB5}" dt="2019-04-09T20:10:45.872" v="809" actId="20577"/>
          <ac:spMkLst>
            <pc:docMk/>
            <pc:sldMk cId="3283273847" sldId="612"/>
            <ac:spMk id="2" creationId="{00000000-0000-0000-0000-000000000000}"/>
          </ac:spMkLst>
        </pc:spChg>
        <pc:spChg chg="mod">
          <ac:chgData name="Sebastian Holender" userId="S::sebastian.holender@billennium.com::5243c85f-b095-48dc-be56-2e0d8ad5f9dd" providerId="AD" clId="Web-{885E68CF-8BF1-381E-BA00-9164311DDFB5}" dt="2019-04-09T22:24:02.508" v="6796" actId="20577"/>
          <ac:spMkLst>
            <pc:docMk/>
            <pc:sldMk cId="3283273847" sldId="612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885E68CF-8BF1-381E-BA00-9164311DDFB5}" dt="2019-04-09T22:26:11.023" v="6945" actId="20577"/>
        <pc:sldMkLst>
          <pc:docMk/>
          <pc:sldMk cId="914654970" sldId="613"/>
        </pc:sldMkLst>
        <pc:spChg chg="mod">
          <ac:chgData name="Sebastian Holender" userId="S::sebastian.holender@billennium.com::5243c85f-b095-48dc-be56-2e0d8ad5f9dd" providerId="AD" clId="Web-{885E68CF-8BF1-381E-BA00-9164311DDFB5}" dt="2019-04-09T20:11:32.920" v="839" actId="20577"/>
          <ac:spMkLst>
            <pc:docMk/>
            <pc:sldMk cId="914654970" sldId="613"/>
            <ac:spMk id="2" creationId="{00000000-0000-0000-0000-000000000000}"/>
          </ac:spMkLst>
        </pc:spChg>
        <pc:spChg chg="mod">
          <ac:chgData name="Sebastian Holender" userId="S::sebastian.holender@billennium.com::5243c85f-b095-48dc-be56-2e0d8ad5f9dd" providerId="AD" clId="Web-{885E68CF-8BF1-381E-BA00-9164311DDFB5}" dt="2019-04-09T22:26:11.023" v="6945" actId="20577"/>
          <ac:spMkLst>
            <pc:docMk/>
            <pc:sldMk cId="914654970" sldId="613"/>
            <ac:spMk id="3" creationId="{00000000-0000-0000-0000-000000000000}"/>
          </ac:spMkLst>
        </pc:spChg>
      </pc:sldChg>
      <pc:sldChg chg="del">
        <pc:chgData name="Sebastian Holender" userId="S::sebastian.holender@billennium.com::5243c85f-b095-48dc-be56-2e0d8ad5f9dd" providerId="AD" clId="Web-{885E68CF-8BF1-381E-BA00-9164311DDFB5}" dt="2019-04-09T20:11:38.827" v="841"/>
        <pc:sldMkLst>
          <pc:docMk/>
          <pc:sldMk cId="3327678048" sldId="614"/>
        </pc:sldMkLst>
      </pc:sldChg>
      <pc:sldChg chg="del">
        <pc:chgData name="Sebastian Holender" userId="S::sebastian.holender@billennium.com::5243c85f-b095-48dc-be56-2e0d8ad5f9dd" providerId="AD" clId="Web-{885E68CF-8BF1-381E-BA00-9164311DDFB5}" dt="2019-04-09T20:11:38.827" v="840"/>
        <pc:sldMkLst>
          <pc:docMk/>
          <pc:sldMk cId="2880035343" sldId="615"/>
        </pc:sldMkLst>
      </pc:sldChg>
      <pc:sldChg chg="modSp add del replId">
        <pc:chgData name="Sebastian Holender" userId="S::sebastian.holender@billennium.com::5243c85f-b095-48dc-be56-2e0d8ad5f9dd" providerId="AD" clId="Web-{885E68CF-8BF1-381E-BA00-9164311DDFB5}" dt="2019-04-09T22:09:47.304" v="5785"/>
        <pc:sldMkLst>
          <pc:docMk/>
          <pc:sldMk cId="3936033178" sldId="616"/>
        </pc:sldMkLst>
        <pc:spChg chg="mod">
          <ac:chgData name="Sebastian Holender" userId="S::sebastian.holender@billennium.com::5243c85f-b095-48dc-be56-2e0d8ad5f9dd" providerId="AD" clId="Web-{885E68CF-8BF1-381E-BA00-9164311DDFB5}" dt="2019-04-09T20:03:42.795" v="588" actId="20577"/>
          <ac:spMkLst>
            <pc:docMk/>
            <pc:sldMk cId="3936033178" sldId="616"/>
            <ac:spMk id="2" creationId="{00000000-0000-0000-0000-000000000000}"/>
          </ac:spMkLst>
        </pc:spChg>
      </pc:sldChg>
      <pc:sldChg chg="modSp add replId">
        <pc:chgData name="Sebastian Holender" userId="S::sebastian.holender@billennium.com::5243c85f-b095-48dc-be56-2e0d8ad5f9dd" providerId="AD" clId="Web-{885E68CF-8BF1-381E-BA00-9164311DDFB5}" dt="2019-04-09T22:09:41.679" v="5784" actId="20577"/>
        <pc:sldMkLst>
          <pc:docMk/>
          <pc:sldMk cId="3993014271" sldId="617"/>
        </pc:sldMkLst>
        <pc:spChg chg="mod">
          <ac:chgData name="Sebastian Holender" userId="S::sebastian.holender@billennium.com::5243c85f-b095-48dc-be56-2e0d8ad5f9dd" providerId="AD" clId="Web-{885E68CF-8BF1-381E-BA00-9164311DDFB5}" dt="2019-04-09T22:09:02.896" v="5747" actId="20577"/>
          <ac:spMkLst>
            <pc:docMk/>
            <pc:sldMk cId="3993014271" sldId="617"/>
            <ac:spMk id="2" creationId="{00000000-0000-0000-0000-000000000000}"/>
          </ac:spMkLst>
        </pc:spChg>
        <pc:spChg chg="mod">
          <ac:chgData name="Sebastian Holender" userId="S::sebastian.holender@billennium.com::5243c85f-b095-48dc-be56-2e0d8ad5f9dd" providerId="AD" clId="Web-{885E68CF-8BF1-381E-BA00-9164311DDFB5}" dt="2019-04-09T22:09:41.679" v="5784" actId="20577"/>
          <ac:spMkLst>
            <pc:docMk/>
            <pc:sldMk cId="3993014271" sldId="617"/>
            <ac:spMk id="3" creationId="{00000000-0000-0000-0000-000000000000}"/>
          </ac:spMkLst>
        </pc:spChg>
      </pc:sldChg>
      <pc:sldChg chg="modSp add replId">
        <pc:chgData name="Sebastian Holender" userId="S::sebastian.holender@billennium.com::5243c85f-b095-48dc-be56-2e0d8ad5f9dd" providerId="AD" clId="Web-{885E68CF-8BF1-381E-BA00-9164311DDFB5}" dt="2019-04-09T22:20:51.024" v="6570" actId="20577"/>
        <pc:sldMkLst>
          <pc:docMk/>
          <pc:sldMk cId="2061797923" sldId="618"/>
        </pc:sldMkLst>
        <pc:spChg chg="mod">
          <ac:chgData name="Sebastian Holender" userId="S::sebastian.holender@billennium.com::5243c85f-b095-48dc-be56-2e0d8ad5f9dd" providerId="AD" clId="Web-{885E68CF-8BF1-381E-BA00-9164311DDFB5}" dt="2019-04-09T22:19:41.162" v="6472" actId="20577"/>
          <ac:spMkLst>
            <pc:docMk/>
            <pc:sldMk cId="2061797923" sldId="618"/>
            <ac:spMk id="2" creationId="{00000000-0000-0000-0000-000000000000}"/>
          </ac:spMkLst>
        </pc:spChg>
        <pc:spChg chg="mod">
          <ac:chgData name="Sebastian Holender" userId="S::sebastian.holender@billennium.com::5243c85f-b095-48dc-be56-2e0d8ad5f9dd" providerId="AD" clId="Web-{885E68CF-8BF1-381E-BA00-9164311DDFB5}" dt="2019-04-09T22:20:51.024" v="6570" actId="20577"/>
          <ac:spMkLst>
            <pc:docMk/>
            <pc:sldMk cId="2061797923" sldId="618"/>
            <ac:spMk id="3" creationId="{00000000-0000-0000-0000-000000000000}"/>
          </ac:spMkLst>
        </pc:spChg>
      </pc:sldChg>
      <pc:sldChg chg="modSp add del replId">
        <pc:chgData name="Sebastian Holender" userId="S::sebastian.holender@billennium.com::5243c85f-b095-48dc-be56-2e0d8ad5f9dd" providerId="AD" clId="Web-{885E68CF-8BF1-381E-BA00-9164311DDFB5}" dt="2019-04-09T21:58:20.108" v="4936"/>
        <pc:sldMkLst>
          <pc:docMk/>
          <pc:sldMk cId="190421341" sldId="619"/>
        </pc:sldMkLst>
        <pc:spChg chg="mod">
          <ac:chgData name="Sebastian Holender" userId="S::sebastian.holender@billennium.com::5243c85f-b095-48dc-be56-2e0d8ad5f9dd" providerId="AD" clId="Web-{885E68CF-8BF1-381E-BA00-9164311DDFB5}" dt="2019-04-09T20:12:06.062" v="861" actId="20577"/>
          <ac:spMkLst>
            <pc:docMk/>
            <pc:sldMk cId="190421341" sldId="619"/>
            <ac:spMk id="2" creationId="{00000000-0000-0000-0000-000000000000}"/>
          </ac:spMkLst>
        </pc:spChg>
      </pc:sldChg>
      <pc:sldChg chg="modSp add replId">
        <pc:chgData name="Sebastian Holender" userId="S::sebastian.holender@billennium.com::5243c85f-b095-48dc-be56-2e0d8ad5f9dd" providerId="AD" clId="Web-{885E68CF-8BF1-381E-BA00-9164311DDFB5}" dt="2019-04-09T20:52:29.219" v="1749" actId="20577"/>
        <pc:sldMkLst>
          <pc:docMk/>
          <pc:sldMk cId="450993724" sldId="620"/>
        </pc:sldMkLst>
        <pc:spChg chg="mod">
          <ac:chgData name="Sebastian Holender" userId="S::sebastian.holender@billennium.com::5243c85f-b095-48dc-be56-2e0d8ad5f9dd" providerId="AD" clId="Web-{885E68CF-8BF1-381E-BA00-9164311DDFB5}" dt="2019-04-09T20:24:59.027" v="1290" actId="20577"/>
          <ac:spMkLst>
            <pc:docMk/>
            <pc:sldMk cId="450993724" sldId="620"/>
            <ac:spMk id="2" creationId="{00000000-0000-0000-0000-000000000000}"/>
          </ac:spMkLst>
        </pc:spChg>
        <pc:spChg chg="mod">
          <ac:chgData name="Sebastian Holender" userId="S::sebastian.holender@billennium.com::5243c85f-b095-48dc-be56-2e0d8ad5f9dd" providerId="AD" clId="Web-{885E68CF-8BF1-381E-BA00-9164311DDFB5}" dt="2019-04-09T20:52:29.219" v="1749" actId="20577"/>
          <ac:spMkLst>
            <pc:docMk/>
            <pc:sldMk cId="450993724" sldId="620"/>
            <ac:spMk id="3" creationId="{00000000-0000-0000-0000-000000000000}"/>
          </ac:spMkLst>
        </pc:spChg>
      </pc:sldChg>
      <pc:sldChg chg="modSp add replId">
        <pc:chgData name="Sebastian Holender" userId="S::sebastian.holender@billennium.com::5243c85f-b095-48dc-be56-2e0d8ad5f9dd" providerId="AD" clId="Web-{885E68CF-8BF1-381E-BA00-9164311DDFB5}" dt="2019-04-09T22:28:14.214" v="6951" actId="20577"/>
        <pc:sldMkLst>
          <pc:docMk/>
          <pc:sldMk cId="666634111" sldId="621"/>
        </pc:sldMkLst>
        <pc:spChg chg="mod">
          <ac:chgData name="Sebastian Holender" userId="S::sebastian.holender@billennium.com::5243c85f-b095-48dc-be56-2e0d8ad5f9dd" providerId="AD" clId="Web-{885E68CF-8BF1-381E-BA00-9164311DDFB5}" dt="2019-04-09T21:09:44.846" v="2150" actId="20577"/>
          <ac:spMkLst>
            <pc:docMk/>
            <pc:sldMk cId="666634111" sldId="621"/>
            <ac:spMk id="2" creationId="{00000000-0000-0000-0000-000000000000}"/>
          </ac:spMkLst>
        </pc:spChg>
        <pc:spChg chg="mod">
          <ac:chgData name="Sebastian Holender" userId="S::sebastian.holender@billennium.com::5243c85f-b095-48dc-be56-2e0d8ad5f9dd" providerId="AD" clId="Web-{885E68CF-8BF1-381E-BA00-9164311DDFB5}" dt="2019-04-09T22:28:14.214" v="6951" actId="20577"/>
          <ac:spMkLst>
            <pc:docMk/>
            <pc:sldMk cId="666634111" sldId="621"/>
            <ac:spMk id="3" creationId="{00000000-0000-0000-0000-000000000000}"/>
          </ac:spMkLst>
        </pc:spChg>
      </pc:sldChg>
      <pc:sldChg chg="addSp modSp add replId">
        <pc:chgData name="Sebastian Holender" userId="S::sebastian.holender@billennium.com::5243c85f-b095-48dc-be56-2e0d8ad5f9dd" providerId="AD" clId="Web-{885E68CF-8BF1-381E-BA00-9164311DDFB5}" dt="2019-04-09T21:23:52.628" v="3423"/>
        <pc:sldMkLst>
          <pc:docMk/>
          <pc:sldMk cId="254602227" sldId="622"/>
        </pc:sldMkLst>
        <pc:spChg chg="mod">
          <ac:chgData name="Sebastian Holender" userId="S::sebastian.holender@billennium.com::5243c85f-b095-48dc-be56-2e0d8ad5f9dd" providerId="AD" clId="Web-{885E68CF-8BF1-381E-BA00-9164311DDFB5}" dt="2019-04-09T21:14:17.971" v="2436" actId="20577"/>
          <ac:spMkLst>
            <pc:docMk/>
            <pc:sldMk cId="254602227" sldId="622"/>
            <ac:spMk id="2" creationId="{00000000-0000-0000-0000-000000000000}"/>
          </ac:spMkLst>
        </pc:spChg>
        <pc:spChg chg="mod">
          <ac:chgData name="Sebastian Holender" userId="S::sebastian.holender@billennium.com::5243c85f-b095-48dc-be56-2e0d8ad5f9dd" providerId="AD" clId="Web-{885E68CF-8BF1-381E-BA00-9164311DDFB5}" dt="2019-04-09T21:14:25.440" v="2437" actId="20577"/>
          <ac:spMkLst>
            <pc:docMk/>
            <pc:sldMk cId="254602227" sldId="622"/>
            <ac:spMk id="3" creationId="{00000000-0000-0000-0000-000000000000}"/>
          </ac:spMkLst>
        </pc:spChg>
        <pc:graphicFrameChg chg="add mod modGraphic">
          <ac:chgData name="Sebastian Holender" userId="S::sebastian.holender@billennium.com::5243c85f-b095-48dc-be56-2e0d8ad5f9dd" providerId="AD" clId="Web-{885E68CF-8BF1-381E-BA00-9164311DDFB5}" dt="2019-04-09T21:23:52.628" v="3423"/>
          <ac:graphicFrameMkLst>
            <pc:docMk/>
            <pc:sldMk cId="254602227" sldId="622"/>
            <ac:graphicFrameMk id="4" creationId="{3835BE2C-01D0-48B3-8502-1FA0BE695BFA}"/>
          </ac:graphicFrameMkLst>
        </pc:graphicFrameChg>
      </pc:sldChg>
      <pc:sldChg chg="modSp add replId">
        <pc:chgData name="Sebastian Holender" userId="S::sebastian.holender@billennium.com::5243c85f-b095-48dc-be56-2e0d8ad5f9dd" providerId="AD" clId="Web-{885E68CF-8BF1-381E-BA00-9164311DDFB5}" dt="2019-04-09T21:31:32.979" v="4491"/>
        <pc:sldMkLst>
          <pc:docMk/>
          <pc:sldMk cId="181935734" sldId="623"/>
        </pc:sldMkLst>
        <pc:graphicFrameChg chg="mod modGraphic">
          <ac:chgData name="Sebastian Holender" userId="S::sebastian.holender@billennium.com::5243c85f-b095-48dc-be56-2e0d8ad5f9dd" providerId="AD" clId="Web-{885E68CF-8BF1-381E-BA00-9164311DDFB5}" dt="2019-04-09T21:31:32.979" v="4491"/>
          <ac:graphicFrameMkLst>
            <pc:docMk/>
            <pc:sldMk cId="181935734" sldId="623"/>
            <ac:graphicFrameMk id="4" creationId="{3835BE2C-01D0-48B3-8502-1FA0BE695BFA}"/>
          </ac:graphicFrameMkLst>
        </pc:graphicFrameChg>
      </pc:sldChg>
      <pc:sldChg chg="add del replId">
        <pc:chgData name="Sebastian Holender" userId="S::sebastian.holender@billennium.com::5243c85f-b095-48dc-be56-2e0d8ad5f9dd" providerId="AD" clId="Web-{885E68CF-8BF1-381E-BA00-9164311DDFB5}" dt="2019-04-09T22:09:50.460" v="5786"/>
        <pc:sldMkLst>
          <pc:docMk/>
          <pc:sldMk cId="1381261868" sldId="6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AA99C-7F5C-4308-A39A-565FE712AA0A}" type="datetimeFigureOut">
              <a:rPr lang="pl-PL" smtClean="0"/>
              <a:pPr/>
              <a:t>09.04.2019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6C5FD-92FF-4660-A48F-839A767D4B5C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3409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CD9792C-58B6-9841-BB4B-D3FD73F0F0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C0E00DB-8C6D-F445-BC56-CDDF599D808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AA1652F6-ECE5-C949-8082-C3955F158545}"/>
              </a:ext>
            </a:extLst>
          </p:cNvPr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CB45846C-F4F2-9D48-9A29-DA65A2024B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4097D5A4-1665-9440-B49D-C0F2E42854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6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unkt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5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Arial" panose="020B0604020202020204" pitchFamily="34" charset="0"/>
              <a:buChar char="•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8583F7A4-8B87-654B-A5B9-5C45831F3E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8B01609E-529E-474C-AF4A-CF93B51986FB}"/>
              </a:ext>
            </a:extLst>
          </p:cNvPr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F6E598E2-BAA3-FD47-A124-53F25281CA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6DF40341-0985-B54D-B51A-8896605995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87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F7FD46F-7546-6944-87F5-4D5A5E26F0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19F150D4-4B89-1943-92D1-9A019DFCFECF}"/>
              </a:ext>
            </a:extLst>
          </p:cNvPr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155E3AC3-9E9B-CE4A-857F-F7D4882C98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F27F59C7-BB51-3842-A5AD-CAAE38E1CB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85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a d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Symbol zastępczy zawartości 15"/>
          <p:cNvSpPr>
            <a:spLocks noGrp="1"/>
          </p:cNvSpPr>
          <p:nvPr>
            <p:ph sz="quarter" idx="10" hasCustomPrompt="1"/>
          </p:nvPr>
        </p:nvSpPr>
        <p:spPr>
          <a:xfrm>
            <a:off x="753035" y="4186145"/>
            <a:ext cx="9915525" cy="520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</a:lstStyle>
          <a:p>
            <a:pPr lvl="0"/>
            <a:r>
              <a:rPr lang="pl-PL"/>
              <a:t>Edytuj nagłówek slajdu</a:t>
            </a:r>
          </a:p>
        </p:txBody>
      </p:sp>
      <p:sp>
        <p:nvSpPr>
          <p:cNvPr id="18" name="Symbol zastępczy zawartości 17"/>
          <p:cNvSpPr>
            <a:spLocks noGrp="1"/>
          </p:cNvSpPr>
          <p:nvPr>
            <p:ph sz="quarter" idx="11" hasCustomPrompt="1"/>
          </p:nvPr>
        </p:nvSpPr>
        <p:spPr>
          <a:xfrm>
            <a:off x="753316" y="4902382"/>
            <a:ext cx="9431337" cy="996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63BAE526-2C10-DD4C-89A8-35EB4A30F7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C76FE964-7B4B-7E4D-867C-A20F0210B654}"/>
              </a:ext>
            </a:extLst>
          </p:cNvPr>
          <p:cNvSpPr/>
          <p:nvPr userDrawn="1"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F62F9FE8-6282-6647-B81E-245EA784AA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BE044681-A22F-2D42-8E0B-152AEE0F12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41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132E1F7-B06A-CC4A-BCB3-355DAF85BF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804179DB-2C35-224E-B2C7-3A2AF48482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EE0E3B90-9020-4C40-9A84-B4572B6431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94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w dwóch kolum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4490697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sp>
        <p:nvSpPr>
          <p:cNvPr id="7" name="Symbol zastępczy zawartości 11"/>
          <p:cNvSpPr>
            <a:spLocks noGrp="1"/>
          </p:cNvSpPr>
          <p:nvPr>
            <p:ph sz="quarter" idx="12" hasCustomPrompt="1"/>
          </p:nvPr>
        </p:nvSpPr>
        <p:spPr>
          <a:xfrm>
            <a:off x="6861969" y="1639978"/>
            <a:ext cx="4603984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7E38AC2-5522-1D4C-A1AF-C057E8FCCE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D1D30B52-CE40-254F-8A99-B336413ED7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FC8C220-ED58-8E44-97D2-9D8D713D71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49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Slajd końc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3385615" y="1739076"/>
            <a:ext cx="543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IT dla ludzi. Ludzie dla IT.</a:t>
            </a:r>
          </a:p>
        </p:txBody>
      </p:sp>
      <p:cxnSp>
        <p:nvCxnSpPr>
          <p:cNvPr id="7" name="Łącznik prosty 6"/>
          <p:cNvCxnSpPr/>
          <p:nvPr/>
        </p:nvCxnSpPr>
        <p:spPr>
          <a:xfrm>
            <a:off x="863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Łącznik prosty 7"/>
          <p:cNvCxnSpPr/>
          <p:nvPr/>
        </p:nvCxnSpPr>
        <p:spPr>
          <a:xfrm>
            <a:off x="6959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>
            <a:off x="863600" y="5996516"/>
            <a:ext cx="10473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Obraz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81" y="3680603"/>
            <a:ext cx="494771" cy="494771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1789641" y="4546600"/>
            <a:ext cx="2853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Billennium</a:t>
            </a:r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 Sp. z o.o.</a:t>
            </a: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ul. Mangalia 2a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02-758 Warszawa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Poland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7549091" y="4638932"/>
            <a:ext cx="2853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www.billennium.com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+48 22 844 15 00</a:t>
            </a:r>
          </a:p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info@billennium.com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0D54F840-D0FC-2340-BD1D-328C0AACC0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5" t="23341" r="15518" b="7252"/>
          <a:stretch/>
        </p:blipFill>
        <p:spPr>
          <a:xfrm>
            <a:off x="5838990" y="3674454"/>
            <a:ext cx="586170" cy="668080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867E1F39-3DB5-0C4B-9740-B0C46BA70CFA}"/>
              </a:ext>
            </a:extLst>
          </p:cNvPr>
          <p:cNvSpPr txBox="1"/>
          <p:nvPr userDrawn="1"/>
        </p:nvSpPr>
        <p:spPr>
          <a:xfrm>
            <a:off x="3385615" y="1739076"/>
            <a:ext cx="543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IT dla ludzi. Ludzie dla IT.</a:t>
            </a:r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8FA21A33-CE97-1840-A2DF-FE90C3205343}"/>
              </a:ext>
            </a:extLst>
          </p:cNvPr>
          <p:cNvCxnSpPr/>
          <p:nvPr userDrawn="1"/>
        </p:nvCxnSpPr>
        <p:spPr>
          <a:xfrm>
            <a:off x="863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F87D3372-7A89-F841-B099-CDB3A5C8DDD8}"/>
              </a:ext>
            </a:extLst>
          </p:cNvPr>
          <p:cNvCxnSpPr/>
          <p:nvPr userDrawn="1"/>
        </p:nvCxnSpPr>
        <p:spPr>
          <a:xfrm>
            <a:off x="6959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71112D32-B509-1D46-A5B4-C598262B10D9}"/>
              </a:ext>
            </a:extLst>
          </p:cNvPr>
          <p:cNvCxnSpPr/>
          <p:nvPr userDrawn="1"/>
        </p:nvCxnSpPr>
        <p:spPr>
          <a:xfrm>
            <a:off x="863600" y="5996516"/>
            <a:ext cx="10473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" name="Obraz 16">
            <a:extLst>
              <a:ext uri="{FF2B5EF4-FFF2-40B4-BE49-F238E27FC236}">
                <a16:creationId xmlns:a16="http://schemas.microsoft.com/office/drawing/2014/main" id="{38B5F40A-6006-2947-A324-46330DBFD8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81" y="3680603"/>
            <a:ext cx="494771" cy="494771"/>
          </a:xfrm>
          <a:prstGeom prst="rect">
            <a:avLst/>
          </a:prstGeom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A69B876B-DCB4-C442-B494-E6EC33A92CEA}"/>
              </a:ext>
            </a:extLst>
          </p:cNvPr>
          <p:cNvSpPr txBox="1"/>
          <p:nvPr userDrawn="1"/>
        </p:nvSpPr>
        <p:spPr>
          <a:xfrm>
            <a:off x="1789641" y="4546600"/>
            <a:ext cx="2853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Billennium</a:t>
            </a:r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 Sp. z o.o.</a:t>
            </a: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ul. Mangalia 2a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02-758 Warszawa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Poland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C66C5127-9E49-1D41-96C6-50307358F3B2}"/>
              </a:ext>
            </a:extLst>
          </p:cNvPr>
          <p:cNvSpPr txBox="1"/>
          <p:nvPr userDrawn="1"/>
        </p:nvSpPr>
        <p:spPr>
          <a:xfrm>
            <a:off x="7549091" y="4638932"/>
            <a:ext cx="2853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www.billennium.com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+48 22 844 15 00</a:t>
            </a:r>
          </a:p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info@billennium.com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20" name="Obraz 19">
            <a:extLst>
              <a:ext uri="{FF2B5EF4-FFF2-40B4-BE49-F238E27FC236}">
                <a16:creationId xmlns:a16="http://schemas.microsoft.com/office/drawing/2014/main" id="{55814E33-AFD5-474E-919D-CFFA5736B2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5" t="23341" r="15518" b="7252"/>
          <a:stretch/>
        </p:blipFill>
        <p:spPr>
          <a:xfrm>
            <a:off x="5838990" y="3674454"/>
            <a:ext cx="586170" cy="66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25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usty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659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C6AD526F-0707-E644-8103-CBA270AD83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9" name="Prostokąt 8">
            <a:extLst>
              <a:ext uri="{FF2B5EF4-FFF2-40B4-BE49-F238E27FC236}">
                <a16:creationId xmlns:a16="http://schemas.microsoft.com/office/drawing/2014/main" id="{564CB9BF-7D1B-4148-AF5A-A603425CF38A}"/>
              </a:ext>
            </a:extLst>
          </p:cNvPr>
          <p:cNvSpPr/>
          <p:nvPr userDrawn="1"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0FE9FF2A-A803-2E42-991F-445C0FB088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439CB5C9-1600-9B45-B8D1-85EAD421FB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22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4223E8DD-77EA-FB4B-B379-4750BCC3E2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262E829-C421-1E47-B123-6D2B174EFA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351FC2A-B277-6843-967F-276D92BE38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7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1649CE97-D02E-3041-9225-FBA6825253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483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B9BF0FD-8B8D-5346-8F31-004B4BA1F2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9" name="Prostokąt 8">
            <a:extLst>
              <a:ext uri="{FF2B5EF4-FFF2-40B4-BE49-F238E27FC236}">
                <a16:creationId xmlns:a16="http://schemas.microsoft.com/office/drawing/2014/main" id="{D9F0CA3F-585E-D142-B54A-94D2616AE22E}"/>
              </a:ext>
            </a:extLst>
          </p:cNvPr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A42CE94C-09ED-2F44-8603-D1B4E19593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A8B1DF22-5E70-E74E-99A2-A4155F8A4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547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C048320-0A2A-B240-844F-A09ABEC7BB8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22BAE25B-5A06-0F40-8FAB-2FCDB1C63434}"/>
              </a:ext>
            </a:extLst>
          </p:cNvPr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A40E7AA1-1E94-7040-9C0D-E66C21641D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66AE3BC2-D985-EA4E-908B-D0B555D5F9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337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 userDrawn="1"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772B0BD-21DD-9348-9A32-092F5DD0A7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485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C0E00DB-8C6D-F445-BC56-CDDF599D80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69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 punkt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5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Arial" panose="020B0604020202020204" pitchFamily="34" charset="0"/>
              <a:buChar char="•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8583F7A4-8B87-654B-A5B9-5C45831F3E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440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F7FD46F-7546-6944-87F5-4D5A5E26F0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945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 na d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 userDrawn="1"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Symbol zastępczy zawartości 15"/>
          <p:cNvSpPr>
            <a:spLocks noGrp="1"/>
          </p:cNvSpPr>
          <p:nvPr>
            <p:ph sz="quarter" idx="10" hasCustomPrompt="1"/>
          </p:nvPr>
        </p:nvSpPr>
        <p:spPr>
          <a:xfrm>
            <a:off x="753035" y="4186145"/>
            <a:ext cx="9915525" cy="520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</a:lstStyle>
          <a:p>
            <a:pPr lvl="0"/>
            <a:r>
              <a:rPr lang="pl-PL"/>
              <a:t>Edytuj nagłówek slajdu</a:t>
            </a:r>
          </a:p>
        </p:txBody>
      </p:sp>
      <p:sp>
        <p:nvSpPr>
          <p:cNvPr id="18" name="Symbol zastępczy zawartości 17"/>
          <p:cNvSpPr>
            <a:spLocks noGrp="1"/>
          </p:cNvSpPr>
          <p:nvPr>
            <p:ph sz="quarter" idx="11" hasCustomPrompt="1"/>
          </p:nvPr>
        </p:nvSpPr>
        <p:spPr>
          <a:xfrm>
            <a:off x="753316" y="4902382"/>
            <a:ext cx="9431337" cy="996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63BAE526-2C10-DD4C-89A8-35EB4A30F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974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132E1F7-B06A-CC4A-BCB3-355DAF85BF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875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eść w dwóch kolum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4490697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sp>
        <p:nvSpPr>
          <p:cNvPr id="7" name="Symbol zastępczy zawartości 11"/>
          <p:cNvSpPr>
            <a:spLocks noGrp="1"/>
          </p:cNvSpPr>
          <p:nvPr>
            <p:ph sz="quarter" idx="12" hasCustomPrompt="1"/>
          </p:nvPr>
        </p:nvSpPr>
        <p:spPr>
          <a:xfrm>
            <a:off x="6861969" y="1639978"/>
            <a:ext cx="4603984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7E38AC2-5522-1D4C-A1AF-C057E8FCCE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6453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usty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511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unkt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5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Arial" panose="020B0604020202020204" pitchFamily="34" charset="0"/>
              <a:buChar char="•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7DE2BEA-DB1F-BD46-BD15-A4B3A2E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 userDrawn="1"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C6AD526F-0707-E644-8103-CBA270AD83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888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4223E8DD-77EA-FB4B-B379-4750BCC3E2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370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B9BF0FD-8B8D-5346-8F31-004B4BA1F2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432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C048320-0A2A-B240-844F-A09ABEC7BB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352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CD9792C-58B6-9841-BB4B-D3FD73F0F0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025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1649CE97-D02E-3041-9225-FBA6825253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537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unkt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5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Arial" panose="020B0604020202020204" pitchFamily="34" charset="0"/>
              <a:buChar char="•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7DE2BEA-DB1F-BD46-BD15-A4B3A2E3B2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188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89C3154-D138-AE45-AD30-C22D061C05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739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a d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Symbol zastępczy zawartości 15"/>
          <p:cNvSpPr>
            <a:spLocks noGrp="1"/>
          </p:cNvSpPr>
          <p:nvPr>
            <p:ph sz="quarter" idx="10" hasCustomPrompt="1"/>
          </p:nvPr>
        </p:nvSpPr>
        <p:spPr>
          <a:xfrm>
            <a:off x="753035" y="4186145"/>
            <a:ext cx="9915525" cy="520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</a:lstStyle>
          <a:p>
            <a:pPr lvl="0"/>
            <a:r>
              <a:rPr lang="pl-PL"/>
              <a:t>Edytuj nagłówek slajdu</a:t>
            </a:r>
          </a:p>
        </p:txBody>
      </p:sp>
      <p:sp>
        <p:nvSpPr>
          <p:cNvPr id="18" name="Symbol zastępczy zawartości 17"/>
          <p:cNvSpPr>
            <a:spLocks noGrp="1"/>
          </p:cNvSpPr>
          <p:nvPr>
            <p:ph sz="quarter" idx="11" hasCustomPrompt="1"/>
          </p:nvPr>
        </p:nvSpPr>
        <p:spPr>
          <a:xfrm>
            <a:off x="753316" y="4902382"/>
            <a:ext cx="9431337" cy="996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2D87294-2ADC-1249-A228-3E4AAED30E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133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2162A18-8BD6-C04A-9EA9-07E6C39F87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9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89C3154-D138-AE45-AD30-C22D061C05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33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w dwóch kolum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4490697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sp>
        <p:nvSpPr>
          <p:cNvPr id="7" name="Symbol zastępczy zawartości 11"/>
          <p:cNvSpPr>
            <a:spLocks noGrp="1"/>
          </p:cNvSpPr>
          <p:nvPr>
            <p:ph sz="quarter" idx="12" hasCustomPrompt="1"/>
          </p:nvPr>
        </p:nvSpPr>
        <p:spPr>
          <a:xfrm>
            <a:off x="6861969" y="1639978"/>
            <a:ext cx="4603984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0331116E-9994-4043-B972-AF2E403C94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734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Slajd końc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3385615" y="1739076"/>
            <a:ext cx="543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IT dla ludzi. Ludzie dla IT.</a:t>
            </a:r>
          </a:p>
        </p:txBody>
      </p:sp>
      <p:cxnSp>
        <p:nvCxnSpPr>
          <p:cNvPr id="7" name="Łącznik prosty 6"/>
          <p:cNvCxnSpPr/>
          <p:nvPr/>
        </p:nvCxnSpPr>
        <p:spPr>
          <a:xfrm>
            <a:off x="863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Łącznik prosty 7"/>
          <p:cNvCxnSpPr/>
          <p:nvPr/>
        </p:nvCxnSpPr>
        <p:spPr>
          <a:xfrm>
            <a:off x="6959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>
            <a:off x="863600" y="5996516"/>
            <a:ext cx="10473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Obraz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81" y="3680603"/>
            <a:ext cx="494771" cy="494771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1789641" y="4546600"/>
            <a:ext cx="2853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Billennium</a:t>
            </a:r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 Sp. z o.o.</a:t>
            </a: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ul. Mangalia 2a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02-6758 Warszawa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Poland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7549091" y="4638932"/>
            <a:ext cx="2853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www.billennium.com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+48 22 844 15 00</a:t>
            </a:r>
          </a:p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info@billennium.com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FC7BD45C-6BCC-8E4C-87AA-92882200F4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5848615" y="3680603"/>
            <a:ext cx="572701" cy="65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127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CD9792C-58B6-9841-BB4B-D3FD73F0F0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79DE123B-F216-6145-A994-3EE6C6794611}"/>
              </a:ext>
            </a:extLst>
          </p:cNvPr>
          <p:cNvSpPr/>
          <p:nvPr userDrawn="1"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67026F82-BFEA-2144-AAAF-B374AA4DAC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C57056DB-2AE1-084A-B7AB-9069E05ED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53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1649CE97-D02E-3041-9225-FBA6825253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944A7CA3-3792-244C-B91F-4312B753C699}"/>
              </a:ext>
            </a:extLst>
          </p:cNvPr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D82386DC-6F5F-9648-962D-6C4C3A06F4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8E376B13-7BBA-E740-A563-D13EAF8D96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676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unkt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5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Arial" panose="020B0604020202020204" pitchFamily="34" charset="0"/>
              <a:buChar char="•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7DE2BEA-DB1F-BD46-BD15-A4B3A2E3B2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791EEC8F-CA87-734D-97B1-1F80A1E2668C}"/>
              </a:ext>
            </a:extLst>
          </p:cNvPr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D214A88C-95E4-6D4D-97E1-5A552FA34A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88F1BBE2-54B7-4F4C-8663-F9668EBC10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87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89C3154-D138-AE45-AD30-C22D061C05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0B40058D-2282-624E-8CF1-EF2EA00A0D44}"/>
              </a:ext>
            </a:extLst>
          </p:cNvPr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91DB1606-3E23-FC43-B61F-D732104BEF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F3F74E75-699B-AE40-9F43-94EDBAC103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484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a d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Symbol zastępczy zawartości 15"/>
          <p:cNvSpPr>
            <a:spLocks noGrp="1"/>
          </p:cNvSpPr>
          <p:nvPr>
            <p:ph sz="quarter" idx="10" hasCustomPrompt="1"/>
          </p:nvPr>
        </p:nvSpPr>
        <p:spPr>
          <a:xfrm>
            <a:off x="753035" y="4186145"/>
            <a:ext cx="9915525" cy="520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</a:lstStyle>
          <a:p>
            <a:pPr lvl="0"/>
            <a:r>
              <a:rPr lang="pl-PL"/>
              <a:t>Edytuj nagłówek slajdu</a:t>
            </a:r>
          </a:p>
        </p:txBody>
      </p:sp>
      <p:sp>
        <p:nvSpPr>
          <p:cNvPr id="18" name="Symbol zastępczy zawartości 17"/>
          <p:cNvSpPr>
            <a:spLocks noGrp="1"/>
          </p:cNvSpPr>
          <p:nvPr>
            <p:ph sz="quarter" idx="11" hasCustomPrompt="1"/>
          </p:nvPr>
        </p:nvSpPr>
        <p:spPr>
          <a:xfrm>
            <a:off x="753316" y="4902382"/>
            <a:ext cx="9431337" cy="996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2D87294-2ADC-1249-A228-3E4AAED30E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DB5F783E-2963-C448-BC92-7AACC6CE286D}"/>
              </a:ext>
            </a:extLst>
          </p:cNvPr>
          <p:cNvSpPr/>
          <p:nvPr userDrawn="1"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EDBBF40-5643-7241-B083-3BC254B872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3EFCD4EA-45FE-5543-9D2B-3401B0A32A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754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2162A18-8BD6-C04A-9EA9-07E6C39F87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2D648FA-8C1D-A243-9D38-6E264B8A44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59A4F2A-2FA3-A742-86EB-94946E52C9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347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w dwóch kolum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4490697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sp>
        <p:nvSpPr>
          <p:cNvPr id="7" name="Symbol zastępczy zawartości 11"/>
          <p:cNvSpPr>
            <a:spLocks noGrp="1"/>
          </p:cNvSpPr>
          <p:nvPr>
            <p:ph sz="quarter" idx="12" hasCustomPrompt="1"/>
          </p:nvPr>
        </p:nvSpPr>
        <p:spPr>
          <a:xfrm>
            <a:off x="6861969" y="1639978"/>
            <a:ext cx="4603984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0331116E-9994-4043-B972-AF2E403C94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9661A135-AF5B-1749-9FCF-6B2FAB0033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36EC6AB2-1B42-9A4F-B7F1-FEF21F19FC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6668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Slajd końc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3385615" y="1739076"/>
            <a:ext cx="543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IT dla ludzi. Ludzie dla IT.</a:t>
            </a:r>
          </a:p>
        </p:txBody>
      </p:sp>
      <p:cxnSp>
        <p:nvCxnSpPr>
          <p:cNvPr id="7" name="Łącznik prosty 6"/>
          <p:cNvCxnSpPr/>
          <p:nvPr/>
        </p:nvCxnSpPr>
        <p:spPr>
          <a:xfrm>
            <a:off x="863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Łącznik prosty 7"/>
          <p:cNvCxnSpPr/>
          <p:nvPr/>
        </p:nvCxnSpPr>
        <p:spPr>
          <a:xfrm>
            <a:off x="6959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>
            <a:off x="863600" y="5996516"/>
            <a:ext cx="10473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Obraz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81" y="3680603"/>
            <a:ext cx="494771" cy="494771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1789641" y="4546600"/>
            <a:ext cx="2853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Billennium</a:t>
            </a:r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 Sp. z o.o.</a:t>
            </a: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ul. Mangalia 2a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02-758 Warszawa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Poland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7549091" y="4638932"/>
            <a:ext cx="2853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www.billennium.com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+48 22 844 15 00</a:t>
            </a:r>
          </a:p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info@billennium.com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FC7BD45C-6BCC-8E4C-87AA-92882200F4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5848615" y="3680603"/>
            <a:ext cx="572701" cy="654209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8E13BBCD-3AF8-E74D-B32E-411A5ED183D9}"/>
              </a:ext>
            </a:extLst>
          </p:cNvPr>
          <p:cNvSpPr txBox="1"/>
          <p:nvPr userDrawn="1"/>
        </p:nvSpPr>
        <p:spPr>
          <a:xfrm>
            <a:off x="3385615" y="1739076"/>
            <a:ext cx="543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IT dla ludzi. Ludzie dla IT.</a:t>
            </a:r>
          </a:p>
        </p:txBody>
      </p: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C01C64C9-4B35-404A-921A-D3E6D5BFC994}"/>
              </a:ext>
            </a:extLst>
          </p:cNvPr>
          <p:cNvCxnSpPr/>
          <p:nvPr userDrawn="1"/>
        </p:nvCxnSpPr>
        <p:spPr>
          <a:xfrm>
            <a:off x="863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67293A28-3E37-524A-A672-6E87C8BA3CF9}"/>
              </a:ext>
            </a:extLst>
          </p:cNvPr>
          <p:cNvCxnSpPr/>
          <p:nvPr userDrawn="1"/>
        </p:nvCxnSpPr>
        <p:spPr>
          <a:xfrm>
            <a:off x="6959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9DA1DA9C-77D9-B940-8E82-EB8D8F8402AF}"/>
              </a:ext>
            </a:extLst>
          </p:cNvPr>
          <p:cNvCxnSpPr/>
          <p:nvPr userDrawn="1"/>
        </p:nvCxnSpPr>
        <p:spPr>
          <a:xfrm>
            <a:off x="863600" y="5996516"/>
            <a:ext cx="10473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Obraz 17">
            <a:extLst>
              <a:ext uri="{FF2B5EF4-FFF2-40B4-BE49-F238E27FC236}">
                <a16:creationId xmlns:a16="http://schemas.microsoft.com/office/drawing/2014/main" id="{D536EA73-BC4B-AA46-878D-0570F5FE8B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81" y="3680603"/>
            <a:ext cx="494771" cy="494771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04FDB9D6-2D72-7147-B9FE-E64268B046DD}"/>
              </a:ext>
            </a:extLst>
          </p:cNvPr>
          <p:cNvSpPr txBox="1"/>
          <p:nvPr userDrawn="1"/>
        </p:nvSpPr>
        <p:spPr>
          <a:xfrm>
            <a:off x="7549091" y="4638932"/>
            <a:ext cx="2853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www.billennium.com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+48 22 844 15 00</a:t>
            </a:r>
          </a:p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info@billennium.com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21" name="Obraz 20">
            <a:extLst>
              <a:ext uri="{FF2B5EF4-FFF2-40B4-BE49-F238E27FC236}">
                <a16:creationId xmlns:a16="http://schemas.microsoft.com/office/drawing/2014/main" id="{3563F717-94BD-7F43-8FCC-FEF0FDB26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5" t="23341" r="15518" b="7252"/>
          <a:stretch/>
        </p:blipFill>
        <p:spPr>
          <a:xfrm>
            <a:off x="5838990" y="3674454"/>
            <a:ext cx="586170" cy="66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3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a d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Symbol zastępczy zawartości 15"/>
          <p:cNvSpPr>
            <a:spLocks noGrp="1"/>
          </p:cNvSpPr>
          <p:nvPr>
            <p:ph sz="quarter" idx="10" hasCustomPrompt="1"/>
          </p:nvPr>
        </p:nvSpPr>
        <p:spPr>
          <a:xfrm>
            <a:off x="753035" y="4186145"/>
            <a:ext cx="9915525" cy="520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</a:lstStyle>
          <a:p>
            <a:pPr lvl="0"/>
            <a:r>
              <a:rPr lang="pl-PL"/>
              <a:t>Edytuj nagłówek slajdu</a:t>
            </a:r>
          </a:p>
        </p:txBody>
      </p:sp>
      <p:sp>
        <p:nvSpPr>
          <p:cNvPr id="18" name="Symbol zastępczy zawartości 17"/>
          <p:cNvSpPr>
            <a:spLocks noGrp="1"/>
          </p:cNvSpPr>
          <p:nvPr>
            <p:ph sz="quarter" idx="11" hasCustomPrompt="1"/>
          </p:nvPr>
        </p:nvSpPr>
        <p:spPr>
          <a:xfrm>
            <a:off x="753316" y="4902382"/>
            <a:ext cx="9431337" cy="996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2D87294-2ADC-1249-A228-3E4AAED30E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444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772B0BD-21DD-9348-9A32-092F5DD0A7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7F7DC3FB-2CB5-FD4E-B380-4FCAF90E5DDA}"/>
              </a:ext>
            </a:extLst>
          </p:cNvPr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E599B94D-82D7-C14F-8902-2950394B7E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A12C1AEE-B6D8-2A41-8FB5-9EBAB94F47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298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C0E00DB-8C6D-F445-BC56-CDDF599D808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AA1652F6-ECE5-C949-8082-C3955F158545}"/>
              </a:ext>
            </a:extLst>
          </p:cNvPr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CB45846C-F4F2-9D48-9A29-DA65A2024B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4097D5A4-1665-9440-B49D-C0F2E42854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563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unkt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5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Arial" panose="020B0604020202020204" pitchFamily="34" charset="0"/>
              <a:buChar char="•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8583F7A4-8B87-654B-A5B9-5C45831F3E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8B01609E-529E-474C-AF4A-CF93B51986FB}"/>
              </a:ext>
            </a:extLst>
          </p:cNvPr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F6E598E2-BAA3-FD47-A124-53F25281CA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6DF40341-0985-B54D-B51A-8896605995A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932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F7FD46F-7546-6944-87F5-4D5A5E26F0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19F150D4-4B89-1943-92D1-9A019DFCFECF}"/>
              </a:ext>
            </a:extLst>
          </p:cNvPr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155E3AC3-9E9B-CE4A-857F-F7D4882C98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F27F59C7-BB51-3842-A5AD-CAAE38E1CB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538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a d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Symbol zastępczy zawartości 15"/>
          <p:cNvSpPr>
            <a:spLocks noGrp="1"/>
          </p:cNvSpPr>
          <p:nvPr>
            <p:ph sz="quarter" idx="10" hasCustomPrompt="1"/>
          </p:nvPr>
        </p:nvSpPr>
        <p:spPr>
          <a:xfrm>
            <a:off x="753035" y="4186145"/>
            <a:ext cx="9915525" cy="520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</a:lstStyle>
          <a:p>
            <a:pPr lvl="0"/>
            <a:r>
              <a:rPr lang="pl-PL"/>
              <a:t>Edytuj nagłówek slajdu</a:t>
            </a:r>
          </a:p>
        </p:txBody>
      </p:sp>
      <p:sp>
        <p:nvSpPr>
          <p:cNvPr id="18" name="Symbol zastępczy zawartości 17"/>
          <p:cNvSpPr>
            <a:spLocks noGrp="1"/>
          </p:cNvSpPr>
          <p:nvPr>
            <p:ph sz="quarter" idx="11" hasCustomPrompt="1"/>
          </p:nvPr>
        </p:nvSpPr>
        <p:spPr>
          <a:xfrm>
            <a:off x="753316" y="4902382"/>
            <a:ext cx="9431337" cy="996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63BAE526-2C10-DD4C-89A8-35EB4A30F7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C76FE964-7B4B-7E4D-867C-A20F0210B654}"/>
              </a:ext>
            </a:extLst>
          </p:cNvPr>
          <p:cNvSpPr/>
          <p:nvPr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F62F9FE8-6282-6647-B81E-245EA784AA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BE044681-A22F-2D42-8E0B-152AEE0F12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6065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132E1F7-B06A-CC4A-BCB3-355DAF85BF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804179DB-2C35-224E-B2C7-3A2AF48482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EE0E3B90-9020-4C40-9A84-B4572B6431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5977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w dwóch kolum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4490697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sp>
        <p:nvSpPr>
          <p:cNvPr id="7" name="Symbol zastępczy zawartości 11"/>
          <p:cNvSpPr>
            <a:spLocks noGrp="1"/>
          </p:cNvSpPr>
          <p:nvPr>
            <p:ph sz="quarter" idx="12" hasCustomPrompt="1"/>
          </p:nvPr>
        </p:nvSpPr>
        <p:spPr>
          <a:xfrm>
            <a:off x="6861969" y="1639978"/>
            <a:ext cx="4603984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7E38AC2-5522-1D4C-A1AF-C057E8FCCE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D1D30B52-CE40-254F-8A99-B336413ED7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FC8C220-ED58-8E44-97D2-9D8D713D71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5388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Slajd końc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3385615" y="1739076"/>
            <a:ext cx="543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IT dla ludzi. Ludzie dla IT.</a:t>
            </a:r>
          </a:p>
        </p:txBody>
      </p:sp>
      <p:cxnSp>
        <p:nvCxnSpPr>
          <p:cNvPr id="7" name="Łącznik prosty 6"/>
          <p:cNvCxnSpPr/>
          <p:nvPr/>
        </p:nvCxnSpPr>
        <p:spPr>
          <a:xfrm>
            <a:off x="863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Łącznik prosty 7"/>
          <p:cNvCxnSpPr/>
          <p:nvPr/>
        </p:nvCxnSpPr>
        <p:spPr>
          <a:xfrm>
            <a:off x="6959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>
            <a:off x="863600" y="5996516"/>
            <a:ext cx="10473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Obraz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81" y="3680603"/>
            <a:ext cx="494771" cy="494771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1789641" y="4546600"/>
            <a:ext cx="2853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Billennium</a:t>
            </a:r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 Sp. z o.o.</a:t>
            </a: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ul. Mangalia 2a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02-758 Warszawa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Poland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7549091" y="4638932"/>
            <a:ext cx="2853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www.billennium.com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+48 22 844 15 00</a:t>
            </a:r>
          </a:p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info@billennium.com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0D54F840-D0FC-2340-BD1D-328C0AACC0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5" t="23341" r="15518" b="7252"/>
          <a:stretch/>
        </p:blipFill>
        <p:spPr>
          <a:xfrm>
            <a:off x="5838990" y="3674454"/>
            <a:ext cx="586170" cy="668080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867E1F39-3DB5-0C4B-9740-B0C46BA70CFA}"/>
              </a:ext>
            </a:extLst>
          </p:cNvPr>
          <p:cNvSpPr txBox="1"/>
          <p:nvPr/>
        </p:nvSpPr>
        <p:spPr>
          <a:xfrm>
            <a:off x="3385615" y="1739076"/>
            <a:ext cx="543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IT dla ludzi. Ludzie dla IT.</a:t>
            </a:r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8FA21A33-CE97-1840-A2DF-FE90C3205343}"/>
              </a:ext>
            </a:extLst>
          </p:cNvPr>
          <p:cNvCxnSpPr/>
          <p:nvPr/>
        </p:nvCxnSpPr>
        <p:spPr>
          <a:xfrm>
            <a:off x="863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F87D3372-7A89-F841-B099-CDB3A5C8DDD8}"/>
              </a:ext>
            </a:extLst>
          </p:cNvPr>
          <p:cNvCxnSpPr/>
          <p:nvPr/>
        </p:nvCxnSpPr>
        <p:spPr>
          <a:xfrm>
            <a:off x="6959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71112D32-B509-1D46-A5B4-C598262B10D9}"/>
              </a:ext>
            </a:extLst>
          </p:cNvPr>
          <p:cNvCxnSpPr/>
          <p:nvPr/>
        </p:nvCxnSpPr>
        <p:spPr>
          <a:xfrm>
            <a:off x="863600" y="5996516"/>
            <a:ext cx="10473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" name="Obraz 16">
            <a:extLst>
              <a:ext uri="{FF2B5EF4-FFF2-40B4-BE49-F238E27FC236}">
                <a16:creationId xmlns:a16="http://schemas.microsoft.com/office/drawing/2014/main" id="{38B5F40A-6006-2947-A324-46330DBFD8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81" y="3680603"/>
            <a:ext cx="494771" cy="494771"/>
          </a:xfrm>
          <a:prstGeom prst="rect">
            <a:avLst/>
          </a:prstGeom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A69B876B-DCB4-C442-B494-E6EC33A92CEA}"/>
              </a:ext>
            </a:extLst>
          </p:cNvPr>
          <p:cNvSpPr txBox="1"/>
          <p:nvPr/>
        </p:nvSpPr>
        <p:spPr>
          <a:xfrm>
            <a:off x="1789641" y="4546600"/>
            <a:ext cx="2853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Billennium</a:t>
            </a:r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 Sp. z o.o.</a:t>
            </a: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ul. Mangalia 2a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02-758 Warszawa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Poland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C66C5127-9E49-1D41-96C6-50307358F3B2}"/>
              </a:ext>
            </a:extLst>
          </p:cNvPr>
          <p:cNvSpPr txBox="1"/>
          <p:nvPr/>
        </p:nvSpPr>
        <p:spPr>
          <a:xfrm>
            <a:off x="7549091" y="4638932"/>
            <a:ext cx="2853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www.billennium.com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+48 22 844 15 00</a:t>
            </a:r>
          </a:p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info@billennium.com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20" name="Obraz 19">
            <a:extLst>
              <a:ext uri="{FF2B5EF4-FFF2-40B4-BE49-F238E27FC236}">
                <a16:creationId xmlns:a16="http://schemas.microsoft.com/office/drawing/2014/main" id="{55814E33-AFD5-474E-919D-CFFA5736B2A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5" t="23341" r="15518" b="7252"/>
          <a:stretch/>
        </p:blipFill>
        <p:spPr>
          <a:xfrm>
            <a:off x="5838990" y="3674454"/>
            <a:ext cx="586170" cy="66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7566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sty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63832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C6AD526F-0707-E644-8103-CBA270AD83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9" name="Prostokąt 8">
            <a:extLst>
              <a:ext uri="{FF2B5EF4-FFF2-40B4-BE49-F238E27FC236}">
                <a16:creationId xmlns:a16="http://schemas.microsoft.com/office/drawing/2014/main" id="{564CB9BF-7D1B-4148-AF5A-A603425CF38A}"/>
              </a:ext>
            </a:extLst>
          </p:cNvPr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0FE9FF2A-A803-2E42-991F-445C0FB088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439CB5C9-1600-9B45-B8D1-85EAD421FB9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7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2162A18-8BD6-C04A-9EA9-07E6C39F87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8229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4223E8DD-77EA-FB4B-B379-4750BCC3E2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262E829-C421-1E47-B123-6D2B174EFA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351FC2A-B277-6843-967F-276D92BE38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7997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B9BF0FD-8B8D-5346-8F31-004B4BA1F2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9" name="Prostokąt 8">
            <a:extLst>
              <a:ext uri="{FF2B5EF4-FFF2-40B4-BE49-F238E27FC236}">
                <a16:creationId xmlns:a16="http://schemas.microsoft.com/office/drawing/2014/main" id="{D9F0CA3F-585E-D142-B54A-94D2616AE22E}"/>
              </a:ext>
            </a:extLst>
          </p:cNvPr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A42CE94C-09ED-2F44-8603-D1B4E19593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A8B1DF22-5E70-E74E-99A2-A4155F8A47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6753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C048320-0A2A-B240-844F-A09ABEC7BB8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22BAE25B-5A06-0F40-8FAB-2FCDB1C63434}"/>
              </a:ext>
            </a:extLst>
          </p:cNvPr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A40E7AA1-1E94-7040-9C0D-E66C21641D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66AE3BC2-D985-EA4E-908B-D0B555D5F98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0184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772B0BD-21DD-9348-9A32-092F5DD0A7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942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C0E00DB-8C6D-F445-BC56-CDDF599D808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737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kst punkt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5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Arial" panose="020B0604020202020204" pitchFamily="34" charset="0"/>
              <a:buChar char="•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8583F7A4-8B87-654B-A5B9-5C45831F3E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372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F7FD46F-7546-6944-87F5-4D5A5E26F0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7330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kst na d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Symbol zastępczy zawartości 15"/>
          <p:cNvSpPr>
            <a:spLocks noGrp="1"/>
          </p:cNvSpPr>
          <p:nvPr>
            <p:ph sz="quarter" idx="10" hasCustomPrompt="1"/>
          </p:nvPr>
        </p:nvSpPr>
        <p:spPr>
          <a:xfrm>
            <a:off x="753035" y="4186145"/>
            <a:ext cx="9915525" cy="520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</a:lstStyle>
          <a:p>
            <a:pPr lvl="0"/>
            <a:r>
              <a:rPr lang="pl-PL"/>
              <a:t>Edytuj nagłówek slajdu</a:t>
            </a:r>
          </a:p>
        </p:txBody>
      </p:sp>
      <p:sp>
        <p:nvSpPr>
          <p:cNvPr id="18" name="Symbol zastępczy zawartości 17"/>
          <p:cNvSpPr>
            <a:spLocks noGrp="1"/>
          </p:cNvSpPr>
          <p:nvPr>
            <p:ph sz="quarter" idx="11" hasCustomPrompt="1"/>
          </p:nvPr>
        </p:nvSpPr>
        <p:spPr>
          <a:xfrm>
            <a:off x="753316" y="4902382"/>
            <a:ext cx="9431337" cy="996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63BAE526-2C10-DD4C-89A8-35EB4A30F7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8632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132E1F7-B06A-CC4A-BCB3-355DAF85BF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7309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eść w dwóch kolum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4490697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sp>
        <p:nvSpPr>
          <p:cNvPr id="7" name="Symbol zastępczy zawartości 11"/>
          <p:cNvSpPr>
            <a:spLocks noGrp="1"/>
          </p:cNvSpPr>
          <p:nvPr>
            <p:ph sz="quarter" idx="12" hasCustomPrompt="1"/>
          </p:nvPr>
        </p:nvSpPr>
        <p:spPr>
          <a:xfrm>
            <a:off x="6861969" y="1639978"/>
            <a:ext cx="4603984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7E38AC2-5522-1D4C-A1AF-C057E8FCCE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4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w dwóch kolum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4490697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sp>
        <p:nvSpPr>
          <p:cNvPr id="7" name="Symbol zastępczy zawartości 11"/>
          <p:cNvSpPr>
            <a:spLocks noGrp="1"/>
          </p:cNvSpPr>
          <p:nvPr>
            <p:ph sz="quarter" idx="12" hasCustomPrompt="1"/>
          </p:nvPr>
        </p:nvSpPr>
        <p:spPr>
          <a:xfrm>
            <a:off x="6861969" y="1639978"/>
            <a:ext cx="4603984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0331116E-9994-4043-B972-AF2E403C94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7354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usty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402253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C6AD526F-0707-E644-8103-CBA270AD83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2000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4223E8DD-77EA-FB4B-B379-4750BCC3E2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86654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B9BF0FD-8B8D-5346-8F31-004B4BA1F2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5156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C048320-0A2A-B240-844F-A09ABEC7BB8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1450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CD9792C-58B6-9841-BB4B-D3FD73F0F0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7980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1649CE97-D02E-3041-9225-FBA6825253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6259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unkt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5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Arial" panose="020B0604020202020204" pitchFamily="34" charset="0"/>
              <a:buChar char="•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7DE2BEA-DB1F-BD46-BD15-A4B3A2E3B2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4751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89C3154-D138-AE45-AD30-C22D061C05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6163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a d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Symbol zastępczy zawartości 15"/>
          <p:cNvSpPr>
            <a:spLocks noGrp="1"/>
          </p:cNvSpPr>
          <p:nvPr>
            <p:ph sz="quarter" idx="10" hasCustomPrompt="1"/>
          </p:nvPr>
        </p:nvSpPr>
        <p:spPr>
          <a:xfrm>
            <a:off x="753035" y="4186145"/>
            <a:ext cx="9915525" cy="520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</a:lstStyle>
          <a:p>
            <a:pPr lvl="0"/>
            <a:r>
              <a:rPr lang="pl-PL"/>
              <a:t>Edytuj nagłówek slajdu</a:t>
            </a:r>
          </a:p>
        </p:txBody>
      </p:sp>
      <p:sp>
        <p:nvSpPr>
          <p:cNvPr id="18" name="Symbol zastępczy zawartości 17"/>
          <p:cNvSpPr>
            <a:spLocks noGrp="1"/>
          </p:cNvSpPr>
          <p:nvPr>
            <p:ph sz="quarter" idx="11" hasCustomPrompt="1"/>
          </p:nvPr>
        </p:nvSpPr>
        <p:spPr>
          <a:xfrm>
            <a:off x="753316" y="4902382"/>
            <a:ext cx="9431337" cy="996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2D87294-2ADC-1249-A228-3E4AAED30E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1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Slajd końc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3385615" y="1739076"/>
            <a:ext cx="543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IT dla ludzi. Ludzie dla IT.</a:t>
            </a:r>
          </a:p>
        </p:txBody>
      </p:sp>
      <p:cxnSp>
        <p:nvCxnSpPr>
          <p:cNvPr id="7" name="Łącznik prosty 6"/>
          <p:cNvCxnSpPr/>
          <p:nvPr/>
        </p:nvCxnSpPr>
        <p:spPr>
          <a:xfrm>
            <a:off x="863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Łącznik prosty 7"/>
          <p:cNvCxnSpPr/>
          <p:nvPr/>
        </p:nvCxnSpPr>
        <p:spPr>
          <a:xfrm>
            <a:off x="6959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>
            <a:off x="863600" y="5996516"/>
            <a:ext cx="10473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Obraz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81" y="3680603"/>
            <a:ext cx="494771" cy="494771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1789641" y="4546600"/>
            <a:ext cx="2853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Billennium</a:t>
            </a:r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 Sp. z o.o.</a:t>
            </a: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ul. Mangalia 2a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02-6758 Warszawa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Poland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7549091" y="4638932"/>
            <a:ext cx="2853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www.billennium.com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+48 22 844 15 00</a:t>
            </a:r>
          </a:p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info@billennium.com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FC7BD45C-6BCC-8E4C-87AA-92882200F4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5848615" y="3680603"/>
            <a:ext cx="572701" cy="65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8177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2162A18-8BD6-C04A-9EA9-07E6C39F87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2715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w dwóch kolum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4490697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sp>
        <p:nvSpPr>
          <p:cNvPr id="7" name="Symbol zastępczy zawartości 11"/>
          <p:cNvSpPr>
            <a:spLocks noGrp="1"/>
          </p:cNvSpPr>
          <p:nvPr>
            <p:ph sz="quarter" idx="12" hasCustomPrompt="1"/>
          </p:nvPr>
        </p:nvSpPr>
        <p:spPr>
          <a:xfrm>
            <a:off x="6861969" y="1639978"/>
            <a:ext cx="4603984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0331116E-9994-4043-B972-AF2E403C94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4769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Slajd końc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3385615" y="1739076"/>
            <a:ext cx="543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IT dla ludzi. Ludzie dla IT.</a:t>
            </a:r>
          </a:p>
        </p:txBody>
      </p:sp>
      <p:cxnSp>
        <p:nvCxnSpPr>
          <p:cNvPr id="7" name="Łącznik prosty 6"/>
          <p:cNvCxnSpPr/>
          <p:nvPr/>
        </p:nvCxnSpPr>
        <p:spPr>
          <a:xfrm>
            <a:off x="863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Łącznik prosty 7"/>
          <p:cNvCxnSpPr/>
          <p:nvPr/>
        </p:nvCxnSpPr>
        <p:spPr>
          <a:xfrm>
            <a:off x="6959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>
            <a:off x="863600" y="5996516"/>
            <a:ext cx="10473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Obraz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81" y="3680603"/>
            <a:ext cx="494771" cy="494771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1789641" y="4546600"/>
            <a:ext cx="2853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Billennium</a:t>
            </a:r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 Sp. z o.o.</a:t>
            </a: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ul. Mangalia 2a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02-758 Warszawa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Poland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7549091" y="4638932"/>
            <a:ext cx="2853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www.billennium.com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+48 22 844 15 00</a:t>
            </a:r>
          </a:p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info@billennium.com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FC7BD45C-6BCC-8E4C-87AA-92882200F4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5848615" y="3680603"/>
            <a:ext cx="572701" cy="65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772B0BD-21DD-9348-9A32-092F5DD0A7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7F7DC3FB-2CB5-FD4E-B380-4FCAF90E5DDA}"/>
              </a:ext>
            </a:extLst>
          </p:cNvPr>
          <p:cNvSpPr/>
          <p:nvPr userDrawn="1"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E599B94D-82D7-C14F-8902-2950394B7E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A12C1AEE-B6D8-2A41-8FB5-9EBAB94F47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6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1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27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slideLayout" Target="../slideLayouts/slideLayout67.xml"/><Relationship Id="rId26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21" Type="http://schemas.openxmlformats.org/officeDocument/2006/relationships/slideLayout" Target="../slideLayouts/slideLayout70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5" Type="http://schemas.openxmlformats.org/officeDocument/2006/relationships/slideLayout" Target="../slideLayouts/slideLayout74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20" Type="http://schemas.openxmlformats.org/officeDocument/2006/relationships/slideLayout" Target="../slideLayouts/slideLayout69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2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23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59.xml"/><Relationship Id="rId19" Type="http://schemas.openxmlformats.org/officeDocument/2006/relationships/slideLayout" Target="../slideLayouts/slideLayout68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7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8.xml"/><Relationship Id="rId9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578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44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751" r:id="rId21"/>
    <p:sldLayoutId id="2147483745" r:id="rId22"/>
    <p:sldLayoutId id="2147483747" r:id="rId23"/>
    <p:sldLayoutId id="2147483748" r:id="rId24"/>
    <p:sldLayoutId id="2147483749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28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039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31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  <p:sldLayoutId id="2147483804" r:id="rId19"/>
    <p:sldLayoutId id="2147483805" r:id="rId20"/>
    <p:sldLayoutId id="2147483806" r:id="rId21"/>
    <p:sldLayoutId id="2147483807" r:id="rId22"/>
    <p:sldLayoutId id="2147483808" r:id="rId23"/>
    <p:sldLayoutId id="2147483809" r:id="rId24"/>
    <p:sldLayoutId id="2147483810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07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r>
              <a:rPr lang="pl-PL" dirty="0"/>
              <a:t>Wzorce projektowe, implementacja </a:t>
            </a:r>
            <a:r>
              <a:rPr lang="pl-PL"/>
              <a:t>funkcjonalności</a:t>
            </a:r>
            <a:endParaRPr lang="pl-PL" dirty="0" err="1"/>
          </a:p>
          <a:p>
            <a:endParaRPr lang="pl-PL"/>
          </a:p>
          <a:p>
            <a:endParaRPr lang="pl-PL"/>
          </a:p>
          <a:p>
            <a:br>
              <a:rPr lang="pl-PL" dirty="0"/>
            </a:br>
            <a:endParaRPr lang="pl-PL"/>
          </a:p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1"/>
          </p:nvPr>
        </p:nvSpPr>
        <p:spPr>
          <a:xfrm>
            <a:off x="752475" y="5453574"/>
            <a:ext cx="8400490" cy="913542"/>
          </a:xfrm>
        </p:spPr>
        <p:txBody>
          <a:bodyPr anchor="t"/>
          <a:lstStyle/>
          <a:p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Sebastian Holender – Technical Leader  </a:t>
            </a:r>
            <a:endParaRPr lang="pl-PL" dirty="0">
              <a:solidFill>
                <a:schemeClr val="accent2">
                  <a:lumMod val="75000"/>
                </a:schemeClr>
              </a:solidFill>
              <a:ea typeface="Roboto"/>
            </a:endParaRPr>
          </a:p>
          <a:p>
            <a:endParaRPr lang="pl-PL">
              <a:ea typeface="Roboto"/>
            </a:endParaRPr>
          </a:p>
        </p:txBody>
      </p:sp>
      <p:pic>
        <p:nvPicPr>
          <p:cNvPr id="6" name="Obraz 5" descr="A picture containing photo, different, show, indoor&#10;&#10;Description generated with very high confidence">
            <a:extLst>
              <a:ext uri="{FF2B5EF4-FFF2-40B4-BE49-F238E27FC236}">
                <a16:creationId xmlns:a16="http://schemas.microsoft.com/office/drawing/2014/main" id="{229158A7-6EED-4514-AEB9-8115061FE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89"/>
            <a:ext cx="12192000" cy="3427326"/>
          </a:xfrm>
          <a:prstGeom prst="rect">
            <a:avLst/>
          </a:prstGeom>
        </p:spPr>
      </p:pic>
      <p:pic>
        <p:nvPicPr>
          <p:cNvPr id="5" name="Obraz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6" b="6364"/>
          <a:stretch/>
        </p:blipFill>
        <p:spPr>
          <a:xfrm>
            <a:off x="0" y="-59162"/>
            <a:ext cx="12192000" cy="348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4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r>
              <a:rPr lang="pl-PL"/>
              <a:t>Tabela wzorców pojektowych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920920" cy="3317503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endParaRPr lang="pl-PL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pl-PL" dirty="0"/>
          </a:p>
          <a:p>
            <a:endParaRPr lang="pl-P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35BE2C-01D0-48B3-8502-1FA0BE695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325505"/>
              </p:ext>
            </p:extLst>
          </p:nvPr>
        </p:nvGraphicFramePr>
        <p:xfrm>
          <a:off x="844626" y="1450554"/>
          <a:ext cx="9456484" cy="503935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49277">
                  <a:extLst>
                    <a:ext uri="{9D8B030D-6E8A-4147-A177-3AD203B41FA5}">
                      <a16:colId xmlns:a16="http://schemas.microsoft.com/office/drawing/2014/main" val="4245989737"/>
                    </a:ext>
                  </a:extLst>
                </a:gridCol>
                <a:gridCol w="3243968">
                  <a:extLst>
                    <a:ext uri="{9D8B030D-6E8A-4147-A177-3AD203B41FA5}">
                      <a16:colId xmlns:a16="http://schemas.microsoft.com/office/drawing/2014/main" val="1005315185"/>
                    </a:ext>
                  </a:extLst>
                </a:gridCol>
                <a:gridCol w="3963239">
                  <a:extLst>
                    <a:ext uri="{9D8B030D-6E8A-4147-A177-3AD203B41FA5}">
                      <a16:colId xmlns:a16="http://schemas.microsoft.com/office/drawing/2014/main" val="2937779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/>
                        <a:t>Rodzaj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/>
                        <a:t>Wzorzec projektowy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/>
                        <a:t>Aspekty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611026"/>
                  </a:ext>
                </a:extLst>
              </a:tr>
              <a:tr h="370840">
                <a:tc rowSpan="11">
                  <a:txBody>
                    <a:bodyPr/>
                    <a:lstStyle/>
                    <a:p>
                      <a:r>
                        <a:rPr lang="en-US" sz="1400"/>
                        <a:t>Operacyjne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Łańcuch zobowiązań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Obiekt potrafiący obsłużyć żądanie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991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Polecenie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Warunki i sposób obsługi żądania 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556242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Interpreter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Gramatyka i interpretacja języka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055753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Iterator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Sposób dostępu do elementów i przechodznie po nich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105931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Mediator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Jak i które obiekty wchodzą ze sobą w iterakcje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093272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Pamiątka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Które prywatne informacje są przechowywane </a:t>
                      </a:r>
                      <a:r>
                        <a:rPr lang="en-US" sz="1400"/>
                        <a:t>poza obiektem i kiedy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896257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Obserwator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Liczba obiektów zależnych od innego obiektu;</a:t>
                      </a:r>
                    </a:p>
                    <a:p>
                      <a:pPr lvl="0">
                        <a:buNone/>
                      </a:pPr>
                      <a:r>
                        <a:rPr lang="en-US" sz="1400"/>
                        <a:t>Sposób aktualizowania obiektó zależnych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536516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Stan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Stany obiektów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520272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Strategia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Algorytm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50384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Metoda szablonowa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Kroki algorytmu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417554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Odwiedzający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Operacje, które można zastosować do obiektów </a:t>
                      </a:r>
                      <a:r>
                        <a:rPr lang="en-US" sz="1400"/>
                        <a:t>bez zmiany ich klas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062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35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09600" y="2625076"/>
            <a:ext cx="10850880" cy="814810"/>
          </a:xfrm>
        </p:spPr>
        <p:txBody>
          <a:bodyPr anchor="t"/>
          <a:lstStyle/>
          <a:p>
            <a:pPr algn="ctr"/>
            <a:r>
              <a:rPr lang="pl-PL" sz="4400" u="sng" dirty="0"/>
              <a:t>Wzorce konstrukcyjne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582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r>
              <a:rPr lang="pl-PL" dirty="0"/>
              <a:t>Budowniczy (Builder)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3317503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endParaRPr lang="pl-PL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pl-PL">
                <a:solidFill>
                  <a:srgbClr val="FF0000"/>
                </a:solidFill>
              </a:rPr>
              <a:t>Oddziela tworzenie złożonego obiektu od jego reprezentacji, dzieki czemu ten sam proces konstrukcji może prowadzić do powstawania różnych reprezentacji.</a:t>
            </a:r>
            <a:endParaRPr lang="en-US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</a:pPr>
            <a:endParaRPr lang="pl-PL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90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r>
              <a:rPr lang="pl-PL" dirty="0"/>
              <a:t>Fabryka abstrakcyjna (</a:t>
            </a:r>
            <a:r>
              <a:rPr lang="pl-PL" dirty="0" err="1"/>
              <a:t>Abstract</a:t>
            </a:r>
            <a:r>
              <a:rPr lang="pl-PL" dirty="0"/>
              <a:t> </a:t>
            </a:r>
            <a:r>
              <a:rPr lang="pl-PL" dirty="0" err="1"/>
              <a:t>factory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4541013"/>
          </a:xfrm>
        </p:spPr>
        <p:txBody>
          <a:bodyPr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pl-PL">
                <a:solidFill>
                  <a:srgbClr val="FF0000"/>
                </a:solidFill>
              </a:rPr>
              <a:t>Udostępnia interfejs do tworzenia rodzin powiązanych ze sobą lub zaleznych od siebie bez okręslenia ich klas konkretnych</a:t>
            </a:r>
          </a:p>
        </p:txBody>
      </p:sp>
    </p:spTree>
    <p:extLst>
      <p:ext uri="{BB962C8B-B14F-4D97-AF65-F5344CB8AC3E}">
        <p14:creationId xmlns:p14="http://schemas.microsoft.com/office/powerpoint/2010/main" val="4033951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r>
              <a:rPr lang="pl-PL" dirty="0"/>
              <a:t>Metoda wytwórcza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4541013"/>
          </a:xfrm>
        </p:spPr>
        <p:txBody>
          <a:bodyPr anchor="t"/>
          <a:lstStyle/>
          <a:p>
            <a:pPr marL="28575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endParaRPr lang="pl-PL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FF0000"/>
                </a:solidFill>
              </a:rPr>
              <a:t>Określa interface do tworzenia obiektów, przy czym umożliowia podklasom wyznaczenie klasy danego obiektu. Metoda wytwórcza umożliowia klasom przekazanie procesu tworzenia </a:t>
            </a:r>
            <a:r>
              <a:rPr lang="pl-PL">
                <a:solidFill>
                  <a:srgbClr val="FF0000"/>
                </a:solidFill>
              </a:rPr>
              <a:t>egzemlarzy podklasom.</a:t>
            </a:r>
          </a:p>
        </p:txBody>
      </p:sp>
    </p:spTree>
    <p:extLst>
      <p:ext uri="{BB962C8B-B14F-4D97-AF65-F5344CB8AC3E}">
        <p14:creationId xmlns:p14="http://schemas.microsoft.com/office/powerpoint/2010/main" val="1979427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r>
              <a:rPr lang="pl-PL"/>
              <a:t>Prototyp (</a:t>
            </a:r>
            <a:r>
              <a:rPr lang="pl-PL" i="1"/>
              <a:t>ang. </a:t>
            </a:r>
            <a:r>
              <a:rPr lang="pl-PL" i="1" dirty="0"/>
              <a:t>Prototype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4541013"/>
          </a:xfrm>
        </p:spPr>
        <p:txBody>
          <a:bodyPr anchor="t"/>
          <a:lstStyle/>
          <a:p>
            <a:pPr marL="28575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endParaRPr lang="pl-PL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pl-PL">
                <a:solidFill>
                  <a:srgbClr val="FF0000"/>
                </a:solidFill>
              </a:rPr>
              <a:t>Określa na podstawie prototypowego egzemplarza rodzaje tworzonych obiektów i generuje </a:t>
            </a:r>
            <a:r>
              <a:rPr lang="pl-PL" dirty="0">
                <a:solidFill>
                  <a:srgbClr val="FF0000"/>
                </a:solidFill>
              </a:rPr>
              <a:t>nowe obiekty, przez kopiowanie tego prototypu.</a:t>
            </a:r>
            <a:endParaRPr lang="pl-PL" sz="1800" dirty="0"/>
          </a:p>
          <a:p>
            <a:pPr marL="971550" lvl="1" indent="-285750">
              <a:lnSpc>
                <a:spcPct val="150000"/>
              </a:lnSpc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5556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r>
              <a:rPr lang="pl-PL" dirty="0"/>
              <a:t>Singleton (Singleton)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4541013"/>
          </a:xfrm>
        </p:spPr>
        <p:txBody>
          <a:bodyPr anchor="t"/>
          <a:lstStyle/>
          <a:p>
            <a:pPr marL="28575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endParaRPr lang="pl-PL" dirty="0"/>
          </a:p>
          <a:p>
            <a:pPr>
              <a:lnSpc>
                <a:spcPct val="150000"/>
              </a:lnSpc>
            </a:pPr>
            <a:r>
              <a:rPr lang="pl-PL">
                <a:solidFill>
                  <a:srgbClr val="FF0000"/>
                </a:solidFill>
              </a:rPr>
              <a:t>Gwarantuje, żę klasa będzie miała tylkojeden egzemplarz i zapewnia globaly dostęp do niego.</a:t>
            </a:r>
          </a:p>
        </p:txBody>
      </p:sp>
    </p:spTree>
    <p:extLst>
      <p:ext uri="{BB962C8B-B14F-4D97-AF65-F5344CB8AC3E}">
        <p14:creationId xmlns:p14="http://schemas.microsoft.com/office/powerpoint/2010/main" val="528415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09600" y="2625076"/>
            <a:ext cx="10850880" cy="814810"/>
          </a:xfrm>
        </p:spPr>
        <p:txBody>
          <a:bodyPr anchor="t"/>
          <a:lstStyle/>
          <a:p>
            <a:pPr algn="ctr"/>
            <a:r>
              <a:rPr lang="pl-PL" sz="4400" u="sng" dirty="0"/>
              <a:t>Wzorce strukturalne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9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r>
              <a:rPr lang="pl-PL"/>
              <a:t>Adapter </a:t>
            </a:r>
            <a:r>
              <a:rPr lang="pl-PL" i="1"/>
              <a:t>(ang. Adapter)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3317503"/>
          </a:xfrm>
        </p:spPr>
        <p:txBody>
          <a:bodyPr anchor="t"/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pl-PL" dirty="0"/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FF0000"/>
                </a:solidFill>
              </a:rPr>
              <a:t>Przekształca interejs klasy na inny, oczekiwany przez klienta. Adapter umożliwia </a:t>
            </a:r>
            <a:r>
              <a:rPr lang="pl-PL">
                <a:solidFill>
                  <a:srgbClr val="FF0000"/>
                </a:solidFill>
              </a:rPr>
              <a:t>współdziałanie klasom, które z uwagi na niezgodne interfejsy standardowo nie mogą ze sobą współpracować.</a:t>
            </a:r>
          </a:p>
          <a:p>
            <a:pPr>
              <a:lnSpc>
                <a:spcPct val="150000"/>
              </a:lnSpc>
            </a:pPr>
            <a:endParaRPr lang="pl-PL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129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r>
              <a:rPr lang="pl-PL"/>
              <a:t>Dekorator </a:t>
            </a:r>
            <a:r>
              <a:rPr lang="pl-PL" i="1"/>
              <a:t>(ang. Decorator</a:t>
            </a:r>
            <a:r>
              <a:rPr lang="pl-PL" i="1" dirty="0"/>
              <a:t>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4356375"/>
          </a:xfrm>
        </p:spPr>
        <p:txBody>
          <a:bodyPr anchor="t"/>
          <a:lstStyle/>
          <a:p>
            <a:endParaRPr lang="pl-PL" dirty="0"/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FF0000"/>
                </a:solidFill>
              </a:rPr>
              <a:t>Dynamicznie dołącza dodatkowe obowiązki do obiektu. Wzorzec ten udostępnia alternatywny </a:t>
            </a:r>
            <a:r>
              <a:rPr lang="pl-PL">
                <a:solidFill>
                  <a:srgbClr val="FF0000"/>
                </a:solidFill>
              </a:rPr>
              <a:t>elastyczny sposób tworzenia podklas o wzbogaconych funkcjach.</a:t>
            </a:r>
            <a:endParaRPr lang="pl-P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71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70104" y="709189"/>
            <a:ext cx="10721975" cy="583266"/>
          </a:xfrm>
        </p:spPr>
        <p:txBody>
          <a:bodyPr/>
          <a:lstStyle/>
          <a:p>
            <a:r>
              <a:rPr lang="pl-PL"/>
              <a:t>Plan</a:t>
            </a:r>
            <a:r>
              <a:rPr lang="en-US"/>
              <a:t> </a:t>
            </a:r>
            <a:r>
              <a:rPr lang="pl-PL"/>
              <a:t>wykładu</a:t>
            </a:r>
          </a:p>
          <a:p>
            <a:endParaRPr lang="pl-PL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1753194" y="1639979"/>
            <a:ext cx="9731619" cy="3471952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endParaRPr lang="pl-PL" sz="1500" dirty="0"/>
          </a:p>
          <a:p>
            <a:pPr>
              <a:lnSpc>
                <a:spcPct val="150000"/>
              </a:lnSpc>
            </a:pPr>
            <a:endParaRPr lang="pl-PL" sz="15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l-PL" sz="1500" dirty="0"/>
              <a:t> Wstęp – Czym jest wzorzec projektowy 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l-PL" sz="1500" dirty="0"/>
              <a:t> Wzorce konstrukcyjne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l-PL" sz="1500" dirty="0"/>
              <a:t> Wzorce strukturalne </a:t>
            </a:r>
            <a:endParaRPr lang="pl-PL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l-PL" sz="1500" dirty="0"/>
              <a:t> Wzorce projektowe</a:t>
            </a:r>
            <a:endParaRPr lang="pl-PL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l-PL" sz="1500" dirty="0"/>
              <a:t> Podsumowanie</a:t>
            </a:r>
          </a:p>
          <a:p>
            <a:endParaRPr lang="pl-PL" sz="1500" dirty="0"/>
          </a:p>
          <a:p>
            <a:endParaRPr lang="pl-PL" sz="1500" dirty="0"/>
          </a:p>
          <a:p>
            <a:endParaRPr lang="pl-PL" sz="1500" dirty="0"/>
          </a:p>
          <a:p>
            <a:endParaRPr lang="pl-PL" sz="1500" dirty="0"/>
          </a:p>
        </p:txBody>
      </p:sp>
    </p:spTree>
    <p:extLst>
      <p:ext uri="{BB962C8B-B14F-4D97-AF65-F5344CB8AC3E}">
        <p14:creationId xmlns:p14="http://schemas.microsoft.com/office/powerpoint/2010/main" val="4076675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r>
              <a:rPr lang="pl-PL"/>
              <a:t>Fasada </a:t>
            </a:r>
            <a:r>
              <a:rPr lang="pl-PL" i="1"/>
              <a:t>(ang. </a:t>
            </a:r>
            <a:r>
              <a:rPr lang="pl-PL" i="1" dirty="0"/>
              <a:t>Facade)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3776083"/>
          </a:xfrm>
        </p:spPr>
        <p:txBody>
          <a:bodyPr anchor="t"/>
          <a:lstStyle/>
          <a:p>
            <a:endParaRPr lang="pl-PL" dirty="0"/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FF0000"/>
                </a:solidFill>
              </a:rPr>
              <a:t>Udostępnia jednolity interfejs dla zbioru interfejsów podsystemu. Fasada określa interfejs </a:t>
            </a:r>
            <a:r>
              <a:rPr lang="pl-PL">
                <a:solidFill>
                  <a:srgbClr val="FF0000"/>
                </a:solidFill>
              </a:rPr>
              <a:t>wyższego poziomu ułatwiający korzystanie z podsystemów.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7674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r>
              <a:rPr lang="pl-PL"/>
              <a:t>Kompozyt </a:t>
            </a:r>
            <a:r>
              <a:rPr lang="pl-PL" i="1"/>
              <a:t>(ang. </a:t>
            </a:r>
            <a:r>
              <a:rPr lang="pl-PL" i="1" dirty="0"/>
              <a:t>Composite)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3776083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endParaRPr lang="pl-PL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FF0000"/>
                </a:solidFill>
              </a:rPr>
              <a:t>Składa obiekty w struktury drzewiaste odzwierciedlające hierarchię typu część - całość. </a:t>
            </a:r>
            <a:r>
              <a:rPr lang="pl-PL">
                <a:solidFill>
                  <a:srgbClr val="FF0000"/>
                </a:solidFill>
              </a:rPr>
              <a:t>Wzorzec ten umożliwia klientom traktowanie poszczególnych obiektów i ich złożeń w taki sam sposób.</a:t>
            </a:r>
            <a:endParaRPr lang="pl-P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271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r>
              <a:rPr lang="pl-PL"/>
              <a:t>Most </a:t>
            </a:r>
            <a:r>
              <a:rPr lang="pl-PL" i="1"/>
              <a:t>(ang. Bridge)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3776083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endParaRPr lang="pl-PL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pl-PL">
                <a:solidFill>
                  <a:srgbClr val="FF0000"/>
                </a:solidFill>
              </a:rPr>
              <a:t>Oddziela abstrakcje od jej implementacji, dzięki czemu można modyfikować te dwa elementy niezależnie od siebie.</a:t>
            </a:r>
            <a:endParaRPr lang="pl-PL"/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l-PL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661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r>
              <a:rPr lang="pl-PL"/>
              <a:t>Pełnomocnik </a:t>
            </a:r>
            <a:r>
              <a:rPr lang="pl-PL" i="1"/>
              <a:t>(ang. Proxy)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3776083"/>
          </a:xfrm>
        </p:spPr>
        <p:txBody>
          <a:bodyPr anchor="t"/>
          <a:lstStyle/>
          <a:p>
            <a:endParaRPr lang="pl-PL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pl-PL" sz="2000">
                <a:solidFill>
                  <a:srgbClr val="FF0000"/>
                </a:solidFill>
              </a:rPr>
              <a:t>Udostępnia zastępnik lub reprezentanta innego obiektu w celu kontrolowania dostępu do niego.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336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r>
              <a:rPr lang="pl-PL"/>
              <a:t>Pyłek </a:t>
            </a:r>
            <a:r>
              <a:rPr lang="pl-PL" i="1"/>
              <a:t>(ang. </a:t>
            </a:r>
            <a:r>
              <a:rPr lang="pl-PL" i="1" dirty="0"/>
              <a:t>Flyweight)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3776083"/>
          </a:xfrm>
        </p:spPr>
        <p:txBody>
          <a:bodyPr anchor="t"/>
          <a:lstStyle/>
          <a:p>
            <a:endParaRPr lang="pl-PL" sz="2000" dirty="0">
              <a:solidFill>
                <a:srgbClr val="FF0000"/>
              </a:solidFill>
            </a:endParaRPr>
          </a:p>
          <a:p>
            <a:r>
              <a:rPr lang="pl-PL" sz="2000">
                <a:solidFill>
                  <a:srgbClr val="FF0000"/>
                </a:solidFill>
              </a:rPr>
              <a:t>Wykorzystuje wspoóldzielenie do wydajnej obsługi dużej liczby małych obiektów.</a:t>
            </a:r>
          </a:p>
        </p:txBody>
      </p:sp>
    </p:spTree>
    <p:extLst>
      <p:ext uri="{BB962C8B-B14F-4D97-AF65-F5344CB8AC3E}">
        <p14:creationId xmlns:p14="http://schemas.microsoft.com/office/powerpoint/2010/main" val="3993014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09600" y="2625076"/>
            <a:ext cx="10850880" cy="814810"/>
          </a:xfrm>
        </p:spPr>
        <p:txBody>
          <a:bodyPr anchor="t"/>
          <a:lstStyle/>
          <a:p>
            <a:pPr algn="ctr"/>
            <a:r>
              <a:rPr lang="pl-PL" sz="4400" u="sng" dirty="0"/>
              <a:t>Wzorce operacyjne</a:t>
            </a:r>
          </a:p>
        </p:txBody>
      </p:sp>
    </p:spTree>
    <p:extLst>
      <p:ext uri="{BB962C8B-B14F-4D97-AF65-F5344CB8AC3E}">
        <p14:creationId xmlns:p14="http://schemas.microsoft.com/office/powerpoint/2010/main" val="359959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r>
              <a:rPr lang="pl-PL" dirty="0"/>
              <a:t>Interpreter (</a:t>
            </a:r>
            <a:r>
              <a:rPr lang="pl-PL" i="1" dirty="0"/>
              <a:t>ang. Interpreter</a:t>
            </a:r>
            <a:r>
              <a:rPr lang="pl-PL" dirty="0"/>
              <a:t>)</a:t>
            </a:r>
            <a:endParaRPr lang="en-US" dirty="0"/>
          </a:p>
          <a:p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3776083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endParaRPr lang="pl-PL" dirty="0"/>
          </a:p>
          <a:p>
            <a:pPr>
              <a:lnSpc>
                <a:spcPct val="150000"/>
              </a:lnSpc>
            </a:pPr>
            <a:r>
              <a:rPr lang="pl-PL">
                <a:solidFill>
                  <a:srgbClr val="FF0000"/>
                </a:solidFill>
              </a:rPr>
              <a:t>Określa reprezentacje gramatyki języka oraz interpreter, który wykorzystuje tę reprezentację do interpretowania zdań z danego języka. </a:t>
            </a:r>
            <a:endParaRPr lang="pl-PL" dirty="0"/>
          </a:p>
          <a:p>
            <a:pPr>
              <a:lnSpc>
                <a:spcPct val="150000"/>
              </a:lnSpc>
            </a:pPr>
            <a:endParaRPr lang="pl-P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681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r>
              <a:rPr lang="pl-PL" dirty="0" err="1"/>
              <a:t>Iterator</a:t>
            </a:r>
            <a:r>
              <a:rPr lang="pl-PL" dirty="0"/>
              <a:t> (</a:t>
            </a:r>
            <a:r>
              <a:rPr lang="pl-PL" i="1" dirty="0"/>
              <a:t>ang. </a:t>
            </a:r>
            <a:r>
              <a:rPr lang="pl-PL" i="1" dirty="0" err="1"/>
              <a:t>Iterator</a:t>
            </a:r>
            <a:r>
              <a:rPr lang="pl-PL" dirty="0"/>
              <a:t>)</a:t>
            </a:r>
            <a:endParaRPr lang="en-US" dirty="0"/>
          </a:p>
          <a:p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3776083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endParaRPr lang="pl-PL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FF0000"/>
                </a:solidFill>
              </a:rPr>
              <a:t>Zapewnia sekwencyjny dostęp do elementów obiektu złożonego bez ujawniania jego </a:t>
            </a:r>
            <a:r>
              <a:rPr lang="pl-PL">
                <a:solidFill>
                  <a:srgbClr val="FF0000"/>
                </a:solidFill>
              </a:rPr>
              <a:t>wewnętrznej reprezentacji.</a:t>
            </a:r>
            <a:endParaRPr lang="pl-PL"/>
          </a:p>
          <a:p>
            <a:pPr>
              <a:lnSpc>
                <a:spcPct val="150000"/>
              </a:lnSpc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88202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r>
              <a:rPr lang="pl-PL" dirty="0"/>
              <a:t>Łańcuch zobowiązań (</a:t>
            </a:r>
            <a:r>
              <a:rPr lang="pl-PL" i="1" dirty="0"/>
              <a:t>ang. Chain of </a:t>
            </a:r>
            <a:r>
              <a:rPr lang="pl-PL" i="1" dirty="0" err="1"/>
              <a:t>responsibility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D564A-9425-438B-BC75-14F6E9BB64B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endParaRPr lang="pl-PL" dirty="0"/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FF0000"/>
                </a:solidFill>
              </a:rPr>
              <a:t>Pozwala uniknąc nadawcy żądania wiązania go z odbiorcą, ponieważ umożliwia obłsużenie żądania więcej niż jednemu obiektowi. Łączy w łańcuch obiekty odbiorcze i przekazuje między nimi żądanie do </a:t>
            </a:r>
            <a:r>
              <a:rPr lang="pl-PL">
                <a:solidFill>
                  <a:srgbClr val="FF0000"/>
                </a:solidFill>
              </a:rPr>
              <a:t>momentu obsłużeniu go. </a:t>
            </a:r>
          </a:p>
          <a:p>
            <a:pPr marL="971550" lvl="1" indent="-285750">
              <a:lnSpc>
                <a:spcPct val="150000"/>
              </a:lnSpc>
              <a:buFont typeface="Wingdings,Sans-Serif"/>
              <a:buChar char="ü"/>
            </a:pPr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292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r>
              <a:rPr lang="pl-PL" dirty="0"/>
              <a:t>Mediator (</a:t>
            </a:r>
            <a:r>
              <a:rPr lang="pl-PL" i="1" dirty="0"/>
              <a:t>ang. Mediator</a:t>
            </a:r>
            <a:r>
              <a:rPr lang="pl-PL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096B89-0F91-4FC2-A1C1-CF76D0029BE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endParaRPr lang="pl-PL" dirty="0"/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FF0000"/>
                </a:solidFill>
              </a:rPr>
              <a:t>Określa obiekt kapsułkujący informacje o interakcji między obiektami z danego zboiru. Wzorzec ten pomaga zapewnić luźne powiązanie, ponieważ zapobiega bezpośredniemu odwoływaniu się obiektów </a:t>
            </a:r>
            <a:r>
              <a:rPr lang="pl-PL">
                <a:solidFill>
                  <a:srgbClr val="FF0000"/>
                </a:solidFill>
              </a:rPr>
              <a:t>do siebie i umożliwia niezależne modyfikowanie interacji między nimi.</a:t>
            </a:r>
            <a:r>
              <a:rPr lang="pl-PL" dirty="0">
                <a:solidFill>
                  <a:srgbClr val="FF0000"/>
                </a:solidFill>
              </a:rPr>
              <a:t> </a:t>
            </a:r>
            <a:endParaRPr lang="pl-PL" dirty="0"/>
          </a:p>
          <a:p>
            <a:pPr marL="971550" lvl="1" indent="-285750">
              <a:lnSpc>
                <a:spcPct val="150000"/>
              </a:lnSpc>
              <a:buFont typeface="Wingdings,Sans-Serif"/>
              <a:buChar char="ü"/>
            </a:pPr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22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Plan warsztatów</a:t>
            </a:r>
          </a:p>
          <a:p>
            <a:endParaRPr lang="pl-PL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1726277" y="1639979"/>
            <a:ext cx="9738744" cy="3317503"/>
          </a:xfrm>
        </p:spPr>
        <p:txBody>
          <a:bodyPr anchor="t"/>
          <a:lstStyle/>
          <a:p>
            <a:pPr marL="342900" indent="-342900">
              <a:lnSpc>
                <a:spcPct val="150000"/>
              </a:lnSpc>
              <a:buAutoNum type="arabicPeriod"/>
            </a:pPr>
            <a:endParaRPr lang="pl-PL" sz="15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l-PL" sz="1500" dirty="0"/>
              <a:t> Implementacja przykładowych wzorców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l-PL" sz="1500" dirty="0"/>
              <a:t> Definiowanie problemów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l-PL" sz="1500" dirty="0"/>
              <a:t> Modelowanie funkcjonalności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l-PL" sz="1500" dirty="0"/>
              <a:t> Implementacja przykładowych modelów funkcjonalnych</a:t>
            </a:r>
          </a:p>
          <a:p>
            <a:pPr>
              <a:lnSpc>
                <a:spcPct val="150000"/>
              </a:lnSpc>
            </a:pPr>
            <a:endParaRPr lang="pl-PL" sz="1500" dirty="0"/>
          </a:p>
          <a:p>
            <a:endParaRPr lang="pl-PL" sz="1500" b="0" dirty="0"/>
          </a:p>
          <a:p>
            <a:pPr lvl="0"/>
            <a:endParaRPr lang="pl-PL" sz="1500" dirty="0"/>
          </a:p>
        </p:txBody>
      </p:sp>
    </p:spTree>
    <p:extLst>
      <p:ext uri="{BB962C8B-B14F-4D97-AF65-F5344CB8AC3E}">
        <p14:creationId xmlns:p14="http://schemas.microsoft.com/office/powerpoint/2010/main" val="1877813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r>
              <a:rPr lang="pl-PL" dirty="0"/>
              <a:t>Metoda </a:t>
            </a:r>
            <a:r>
              <a:rPr lang="pl-PL" err="1"/>
              <a:t>szblonowa</a:t>
            </a:r>
            <a:r>
              <a:rPr lang="pl-PL" dirty="0"/>
              <a:t> (</a:t>
            </a:r>
            <a:r>
              <a:rPr lang="pl-PL" i="1" dirty="0"/>
              <a:t>ang. </a:t>
            </a:r>
            <a:r>
              <a:rPr lang="pl-PL" i="1" err="1"/>
              <a:t>Template</a:t>
            </a:r>
            <a:r>
              <a:rPr lang="pl-PL" i="1"/>
              <a:t> Method</a:t>
            </a:r>
            <a:r>
              <a:rPr lang="pl-PL" i="1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2F60-BF45-4C1A-9D5F-682965035A1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endParaRPr lang="pl-PL" dirty="0"/>
          </a:p>
          <a:p>
            <a:pPr>
              <a:lnSpc>
                <a:spcPct val="150000"/>
              </a:lnSpc>
            </a:pPr>
            <a:r>
              <a:rPr lang="pl-PL">
                <a:solidFill>
                  <a:srgbClr val="FF0000"/>
                </a:solidFill>
              </a:rPr>
              <a:t>Określa szkielet algorytmu i pozostawia doprecyzowanie niektóych jego kroków podklasom. Umożliwia modyfikacje niektóych etapów algorytmu w podklasach bez zmiany jego struktury.</a:t>
            </a:r>
            <a:endParaRPr lang="pl-PL" dirty="0"/>
          </a:p>
          <a:p>
            <a:pPr marL="971550" lvl="1" indent="-285750">
              <a:lnSpc>
                <a:spcPct val="150000"/>
              </a:lnSpc>
              <a:buFont typeface="Wingdings,Sans-Serif"/>
              <a:buChar char="ü"/>
            </a:pPr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70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r>
              <a:rPr lang="pl-PL" dirty="0"/>
              <a:t>Obserwator (</a:t>
            </a:r>
            <a:r>
              <a:rPr lang="pl-PL" i="1" dirty="0"/>
              <a:t>ang. </a:t>
            </a:r>
            <a:r>
              <a:rPr lang="pl-PL" i="1" dirty="0" err="1"/>
              <a:t>Observer</a:t>
            </a:r>
            <a:r>
              <a:rPr lang="pl-PL" i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4409129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endParaRPr lang="pl-PL" dirty="0"/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FF0000"/>
                </a:solidFill>
              </a:rPr>
              <a:t>Określa zależność "jeden do wielu" między obiektami. Kiedy zmini się stan jednego z </a:t>
            </a:r>
            <a:r>
              <a:rPr lang="pl-PL">
                <a:solidFill>
                  <a:srgbClr val="FF0000"/>
                </a:solidFill>
              </a:rPr>
              <a:t>obiektów, wszystskie obiekty zależne od niego są o tym automatycznie powiadamiane i aktualizowane. </a:t>
            </a:r>
          </a:p>
          <a:p>
            <a:pPr marL="971550" lvl="1" indent="-285750">
              <a:lnSpc>
                <a:spcPct val="150000"/>
              </a:lnSpc>
              <a:buFont typeface="Wingdings,Sans-Serif"/>
              <a:buChar char="ü"/>
            </a:pPr>
            <a:endParaRPr lang="pl-PL" dirty="0"/>
          </a:p>
          <a:p>
            <a:pPr>
              <a:lnSpc>
                <a:spcPct val="150000"/>
              </a:lnSpc>
            </a:pPr>
            <a:endParaRPr lang="pl-P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914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r>
              <a:rPr lang="pl-PL"/>
              <a:t>Odwiedzający </a:t>
            </a:r>
            <a:r>
              <a:rPr lang="pl-PL" i="1"/>
              <a:t>(ang. </a:t>
            </a:r>
            <a:r>
              <a:rPr lang="pl-PL" i="1" dirty="0"/>
              <a:t>Visitor)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4409129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endParaRPr lang="pl-PL" dirty="0"/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FF0000"/>
                </a:solidFill>
              </a:rPr>
              <a:t>Reprezentuje operacje wykonywaną na elementach struktury obiektowej. Wzorzec ten </a:t>
            </a:r>
            <a:r>
              <a:rPr lang="pl-PL">
                <a:solidFill>
                  <a:srgbClr val="FF0000"/>
                </a:solidFill>
              </a:rPr>
              <a:t>umożliwia zdefiniowanie nowej operacji bez zmieniania klas elementów, na których działa.</a:t>
            </a:r>
          </a:p>
          <a:p>
            <a:pPr>
              <a:lnSpc>
                <a:spcPct val="150000"/>
              </a:lnSpc>
            </a:pPr>
            <a:endParaRPr lang="pl-P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797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r>
              <a:rPr lang="pl-PL" dirty="0"/>
              <a:t>Pamiątka (</a:t>
            </a:r>
            <a:r>
              <a:rPr lang="pl-PL" i="1" dirty="0"/>
              <a:t>ang. Memento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4409129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endParaRPr lang="pl-PL" dirty="0"/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FF0000"/>
                </a:solidFill>
              </a:rPr>
              <a:t>Bez naruszania kapsułkowania rejestruje i zapisuje w zewnętrznej jednostce wewnętrzny stan </a:t>
            </a:r>
            <a:r>
              <a:rPr lang="pl-PL">
                <a:solidFill>
                  <a:srgbClr val="FF0000"/>
                </a:solidFill>
              </a:rPr>
              <a:t>obiektu, co umożliwia poźniejsze przywrócenie obiektu według zapamiętanego stanu.</a:t>
            </a:r>
          </a:p>
          <a:p>
            <a:pPr>
              <a:lnSpc>
                <a:spcPct val="150000"/>
              </a:lnSpc>
            </a:pPr>
            <a:endParaRPr lang="pl-P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34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r>
              <a:rPr lang="pl-PL" dirty="0"/>
              <a:t>Polecenie (</a:t>
            </a:r>
            <a:r>
              <a:rPr lang="pl-PL" i="1" dirty="0"/>
              <a:t>ang. </a:t>
            </a:r>
            <a:r>
              <a:rPr lang="pl-PL" i="1" dirty="0" err="1"/>
              <a:t>Command</a:t>
            </a:r>
            <a:r>
              <a:rPr lang="pl-PL" i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4409129"/>
          </a:xfrm>
        </p:spPr>
        <p:txBody>
          <a:bodyPr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FF0000"/>
                </a:solidFill>
              </a:rPr>
              <a:t>Kapsułkuje żądanie w formie obiektu. Umożliwia to parametryzacje klienta przy użyciu różnych </a:t>
            </a:r>
            <a:r>
              <a:rPr lang="pl-PL">
                <a:solidFill>
                  <a:srgbClr val="FF0000"/>
                </a:solidFill>
              </a:rPr>
              <a:t>żądań oraz umiesczanie żądań w kolejkach i dziennikach, a także zapewnia obsługę cofania operacji.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273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r>
              <a:rPr lang="pl-PL" dirty="0"/>
              <a:t>Stan (</a:t>
            </a:r>
            <a:r>
              <a:rPr lang="pl-PL" i="1" dirty="0"/>
              <a:t>ang. </a:t>
            </a:r>
            <a:r>
              <a:rPr lang="pl-PL" i="1" dirty="0" err="1"/>
              <a:t>State</a:t>
            </a:r>
            <a:r>
              <a:rPr lang="pl-PL" i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4409129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endParaRPr lang="pl-PL" dirty="0"/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FF0000"/>
                </a:solidFill>
              </a:rPr>
              <a:t>Umożliwa obiektowi modyfikację zachowania w wyniku zmiany wewnętrzego stanu. Wygląda </a:t>
            </a:r>
            <a:r>
              <a:rPr lang="pl-PL">
                <a:solidFill>
                  <a:srgbClr val="FF0000"/>
                </a:solidFill>
              </a:rPr>
              <a:t>to tak, jakby obiekt zmienił klasę. </a:t>
            </a:r>
            <a:endParaRPr lang="pl-PL" dirty="0"/>
          </a:p>
          <a:p>
            <a:pPr marL="971550" lvl="1" indent="-285750">
              <a:lnSpc>
                <a:spcPct val="150000"/>
              </a:lnSpc>
              <a:buFont typeface="Wingdings,Sans-Serif"/>
              <a:buChar char="ü"/>
            </a:pPr>
            <a:endParaRPr lang="pl-PL" dirty="0"/>
          </a:p>
          <a:p>
            <a:pPr>
              <a:lnSpc>
                <a:spcPct val="150000"/>
              </a:lnSpc>
            </a:pPr>
            <a:endParaRPr lang="pl-PL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69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r>
              <a:rPr lang="pl-PL" dirty="0"/>
              <a:t>Strategia (</a:t>
            </a:r>
            <a:r>
              <a:rPr lang="pl-PL" i="1" dirty="0"/>
              <a:t>ang. </a:t>
            </a:r>
            <a:r>
              <a:rPr lang="pl-PL" i="1" dirty="0" err="1"/>
              <a:t>Strategy</a:t>
            </a:r>
            <a:r>
              <a:rPr lang="pl-PL" i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4409129"/>
          </a:xfrm>
        </p:spPr>
        <p:txBody>
          <a:bodyPr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FF0000"/>
                </a:solidFill>
              </a:rPr>
              <a:t>Określa rodzinę algorytmów, kaspułkuje każde z nich i umożliwia ich zamienne stosowanie. </a:t>
            </a:r>
            <a:r>
              <a:rPr lang="pl-PL">
                <a:solidFill>
                  <a:srgbClr val="FF0000"/>
                </a:solidFill>
              </a:rPr>
              <a:t>Wzorzec ten pozwala zmieniać algorytmy niezależnie od korzystających z nich klientów.</a:t>
            </a:r>
          </a:p>
          <a:p>
            <a:pPr marL="971550" lvl="1" indent="-285750">
              <a:lnSpc>
                <a:spcPct val="150000"/>
              </a:lnSpc>
              <a:buFont typeface="Wingdings,Sans-Serif" panose="020B0604020202020204" pitchFamily="34" charset="0"/>
              <a:buChar char="ü"/>
            </a:pPr>
            <a:endParaRPr lang="pl-PL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654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155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09600" y="2625076"/>
            <a:ext cx="10850880" cy="814810"/>
          </a:xfrm>
        </p:spPr>
        <p:txBody>
          <a:bodyPr anchor="t"/>
          <a:lstStyle/>
          <a:p>
            <a:pPr algn="ctr"/>
            <a:r>
              <a:rPr lang="pl-PL" sz="4400" u="sng"/>
              <a:t>Wstęp</a:t>
            </a:r>
            <a:endParaRPr lang="pl-PL" sz="4400"/>
          </a:p>
        </p:txBody>
      </p:sp>
    </p:spTree>
    <p:extLst>
      <p:ext uri="{BB962C8B-B14F-4D97-AF65-F5344CB8AC3E}">
        <p14:creationId xmlns:p14="http://schemas.microsoft.com/office/powerpoint/2010/main" val="88330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r>
              <a:rPr lang="pl-PL" dirty="0"/>
              <a:t>Czym jest wzorzec projektowy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3317503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Istotą wzorców jest rozwiązanie problemu w danym kontekście.</a:t>
            </a:r>
          </a:p>
          <a:p>
            <a:endParaRPr lang="pl-PL" dirty="0"/>
          </a:p>
          <a:p>
            <a:pPr>
              <a:lnSpc>
                <a:spcPct val="150000"/>
              </a:lnSpc>
            </a:pPr>
            <a:r>
              <a:rPr lang="pl-PL" dirty="0"/>
              <a:t>„Każdy wzorzec opisuje problem powtarzający się w danym środowisku i istotę rozwiązania tego problemu w taki sposób, że można wykorzystać określone rozwiązanie milion razy i nigdy nie zrobić tego tak samo</a:t>
            </a:r>
            <a:r>
              <a:rPr lang="pl-PL" i="1" dirty="0"/>
              <a:t>.”</a:t>
            </a:r>
          </a:p>
          <a:p>
            <a:pPr algn="r">
              <a:lnSpc>
                <a:spcPct val="150000"/>
              </a:lnSpc>
            </a:pPr>
            <a:r>
              <a:rPr lang="pl-PL" i="1" dirty="0"/>
              <a:t>„</a:t>
            </a:r>
            <a:r>
              <a:rPr lang="pl-PL" i="1" dirty="0">
                <a:solidFill>
                  <a:srgbClr val="000000"/>
                </a:solidFill>
              </a:rPr>
              <a:t>A </a:t>
            </a:r>
            <a:r>
              <a:rPr lang="pl-PL" i="1" dirty="0" err="1">
                <a:solidFill>
                  <a:srgbClr val="000000"/>
                </a:solidFill>
              </a:rPr>
              <a:t>Pattern</a:t>
            </a:r>
            <a:r>
              <a:rPr lang="pl-PL" i="1" dirty="0">
                <a:solidFill>
                  <a:srgbClr val="000000"/>
                </a:solidFill>
              </a:rPr>
              <a:t> Language" </a:t>
            </a:r>
            <a:r>
              <a:rPr lang="pl-PL" i="1" dirty="0">
                <a:solidFill>
                  <a:schemeClr val="bg2">
                    <a:lumMod val="50000"/>
                  </a:schemeClr>
                </a:solidFill>
              </a:rPr>
              <a:t>Christopher Alexander</a:t>
            </a:r>
          </a:p>
          <a:p>
            <a:pPr>
              <a:lnSpc>
                <a:spcPct val="150000"/>
              </a:lnSpc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0296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r>
              <a:rPr lang="pl-PL" dirty="0"/>
              <a:t>Wzorce składają się z czterech elementów: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43762" y="1639979"/>
            <a:ext cx="9758775" cy="4749695"/>
          </a:xfrm>
        </p:spPr>
        <p:txBody>
          <a:bodyPr anchor="t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pl-PL" b="1" dirty="0"/>
              <a:t> </a:t>
            </a:r>
            <a:r>
              <a:rPr lang="pl-PL" b="1" dirty="0">
                <a:solidFill>
                  <a:srgbClr val="FF0000"/>
                </a:solidFill>
              </a:rPr>
              <a:t>Nazwa wzorca -</a:t>
            </a:r>
            <a:r>
              <a:rPr lang="pl-PL"/>
              <a:t> to skrót, którego można użyć do opisania w jednym lub dwóch słowach problemu projektowego, jego rozwiązania i w konsekwencji zastosowania tego rozwiazania.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l-PL" dirty="0">
                <a:solidFill>
                  <a:srgbClr val="000000"/>
                </a:solidFill>
              </a:rPr>
              <a:t> </a:t>
            </a:r>
            <a:r>
              <a:rPr lang="pl-PL" b="1" dirty="0">
                <a:solidFill>
                  <a:srgbClr val="FF0000"/>
                </a:solidFill>
              </a:rPr>
              <a:t>Opis problemu -</a:t>
            </a:r>
            <a:r>
              <a:rPr lang="pl-PL" b="1" dirty="0">
                <a:solidFill>
                  <a:srgbClr val="000000"/>
                </a:solidFill>
              </a:rPr>
              <a:t> </a:t>
            </a:r>
            <a:r>
              <a:rPr lang="pl-PL">
                <a:solidFill>
                  <a:srgbClr val="000000"/>
                </a:solidFill>
              </a:rPr>
              <a:t>określa, kiedy należy stosować wzorzec. Ta część wyjaśnia trudność i jej kontekst. Może to być też opis specyficznych nieelastycznych projektów struktur klas i obektów.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l-PL" dirty="0">
                <a:solidFill>
                  <a:srgbClr val="000000"/>
                </a:solidFill>
              </a:rPr>
              <a:t> </a:t>
            </a:r>
            <a:r>
              <a:rPr lang="pl-PL" b="1">
                <a:solidFill>
                  <a:srgbClr val="FF0000"/>
                </a:solidFill>
              </a:rPr>
              <a:t>Rozwiązanie -</a:t>
            </a:r>
            <a:r>
              <a:rPr lang="pl-PL" b="1" dirty="0">
                <a:solidFill>
                  <a:srgbClr val="000000"/>
                </a:solidFill>
              </a:rPr>
              <a:t> </a:t>
            </a:r>
            <a:r>
              <a:rPr lang="pl-PL">
                <a:solidFill>
                  <a:srgbClr val="000000"/>
                </a:solidFill>
              </a:rPr>
              <a:t>nie jest wyjaśnieniem, konkretnego projektu lub określonej implementacji, ponieaważ wzorzec przypomina szablon - można go stosować w różnych systacjach.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l-PL" dirty="0">
                <a:solidFill>
                  <a:srgbClr val="000000"/>
                </a:solidFill>
              </a:rPr>
              <a:t> </a:t>
            </a:r>
            <a:r>
              <a:rPr lang="pl-PL" b="1">
                <a:solidFill>
                  <a:srgbClr val="FF0000"/>
                </a:solidFill>
              </a:rPr>
              <a:t>Konsekwencje -</a:t>
            </a:r>
            <a:r>
              <a:rPr lang="pl-PL" b="1" dirty="0">
                <a:solidFill>
                  <a:srgbClr val="000000"/>
                </a:solidFill>
              </a:rPr>
              <a:t> </a:t>
            </a:r>
            <a:r>
              <a:rPr lang="pl-PL">
                <a:solidFill>
                  <a:srgbClr val="000000"/>
                </a:solidFill>
              </a:rPr>
              <a:t>jest to efekt oraz koszty i zyski wynikające z zastosowania wzorca.</a:t>
            </a:r>
            <a:endParaRPr lang="pl-PL" b="1" dirty="0"/>
          </a:p>
          <a:p>
            <a:pPr algn="r">
              <a:lnSpc>
                <a:spcPct val="150000"/>
              </a:lnSpc>
            </a:pPr>
            <a:endParaRPr lang="pl-PL" i="1" dirty="0">
              <a:solidFill>
                <a:srgbClr val="7F7F7F"/>
              </a:solidFill>
            </a:endParaRPr>
          </a:p>
          <a:p>
            <a:pPr algn="r">
              <a:lnSpc>
                <a:spcPct val="150000"/>
              </a:lnSpc>
            </a:pPr>
            <a:endParaRPr lang="pl-PL" i="1" dirty="0">
              <a:solidFill>
                <a:srgbClr val="7F7F7F"/>
              </a:solidFill>
            </a:endParaRPr>
          </a:p>
          <a:p>
            <a:pPr algn="r">
              <a:lnSpc>
                <a:spcPct val="150000"/>
              </a:lnSpc>
            </a:pPr>
            <a:endParaRPr lang="pl-PL" i="1" dirty="0">
              <a:solidFill>
                <a:srgbClr val="7F7F7F"/>
              </a:solidFill>
            </a:endParaRPr>
          </a:p>
          <a:p>
            <a:pPr>
              <a:lnSpc>
                <a:spcPct val="150000"/>
              </a:lnSpc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50993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r>
              <a:rPr lang="pl-PL" dirty="0"/>
              <a:t>Jak wzorce pomagają </a:t>
            </a:r>
            <a:r>
              <a:rPr lang="pl-PL"/>
              <a:t>rozwiązać</a:t>
            </a:r>
            <a:r>
              <a:rPr lang="pl-PL" dirty="0"/>
              <a:t> problemy projektowe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43762" y="1639979"/>
            <a:ext cx="9758775" cy="4327382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endParaRPr lang="pl-PL" dirty="0"/>
          </a:p>
          <a:p>
            <a:pPr>
              <a:lnSpc>
                <a:spcPct val="150000"/>
              </a:lnSpc>
            </a:pPr>
            <a:r>
              <a:rPr lang="pl-PL">
                <a:solidFill>
                  <a:srgbClr val="000000"/>
                </a:solidFill>
              </a:rPr>
              <a:t>Przykładowe trudnosci z którymi wzorce pomagają się uporać:</a:t>
            </a:r>
          </a:p>
          <a:p>
            <a:pPr marL="285750" indent="-28575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pl-PL"/>
              <a:t>Znajdowanie odpowiednich obiektów </a:t>
            </a:r>
            <a:r>
              <a:rPr lang="pl-PL">
                <a:solidFill>
                  <a:srgbClr val="FF0000"/>
                </a:solidFill>
              </a:rPr>
              <a:t>(Strategia, Stan)</a:t>
            </a:r>
            <a:endParaRPr lang="pl-PL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pl-PL"/>
              <a:t>Określenie poziomu sczegółowości </a:t>
            </a:r>
            <a:r>
              <a:rPr lang="pl-PL">
                <a:solidFill>
                  <a:srgbClr val="FF0000"/>
                </a:solidFill>
              </a:rPr>
              <a:t>(Fasada, Pyłek, Fabryka abstrakcyjna)</a:t>
            </a:r>
          </a:p>
          <a:p>
            <a:pPr marL="285750" indent="-28575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pl-PL"/>
              <a:t>Określenie interfejsów obiektów </a:t>
            </a:r>
            <a:r>
              <a:rPr lang="pl-PL">
                <a:solidFill>
                  <a:srgbClr val="FF0000"/>
                </a:solidFill>
              </a:rPr>
              <a:t>(Dekorator, Pełnomocnik)</a:t>
            </a:r>
          </a:p>
          <a:p>
            <a:pPr marL="285750" indent="-28575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pl-PL"/>
              <a:t>Określenie implementacji obiektów </a:t>
            </a:r>
            <a:r>
              <a:rPr lang="pl-PL">
                <a:solidFill>
                  <a:srgbClr val="FF0000"/>
                </a:solidFill>
              </a:rPr>
              <a:t>(Klasy abstrakcyjne, przesłanianie metod)</a:t>
            </a:r>
          </a:p>
          <a:p>
            <a:pPr marL="285750" indent="-28575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pl-PL"/>
              <a:t>Dziedziczenie klas i interfejsów </a:t>
            </a:r>
            <a:r>
              <a:rPr lang="pl-PL">
                <a:solidFill>
                  <a:srgbClr val="FF0000"/>
                </a:solidFill>
              </a:rPr>
              <a:t>(Łańcuch zobowiązań, Kompozyt)</a:t>
            </a:r>
            <a:endParaRPr lang="pl-PL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pl-PL"/>
              <a:t>Zastosowanie mechanizmów powtórnego wykorzystania rozwiązania</a:t>
            </a:r>
          </a:p>
        </p:txBody>
      </p:sp>
    </p:spTree>
    <p:extLst>
      <p:ext uri="{BB962C8B-B14F-4D97-AF65-F5344CB8AC3E}">
        <p14:creationId xmlns:p14="http://schemas.microsoft.com/office/powerpoint/2010/main" val="335385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r>
              <a:rPr lang="pl-PL"/>
              <a:t>Jak wybrać wzorzec projektowy 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920920" cy="3317503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pl-PL"/>
              <a:t>Kilka sposobów na wyszukanie odpowiedniego wzorca: </a:t>
            </a:r>
            <a:endParaRPr lang="pl-PL" dirty="0">
              <a:solidFill>
                <a:srgbClr val="EE2B37"/>
              </a:solidFill>
            </a:endParaRPr>
          </a:p>
          <a:p>
            <a:pPr>
              <a:lnSpc>
                <a:spcPct val="150000"/>
              </a:lnSpc>
            </a:pPr>
            <a:endParaRPr lang="pl-PL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pl-PL">
                <a:solidFill>
                  <a:schemeClr val="accent1">
                    <a:lumMod val="75000"/>
                  </a:schemeClr>
                </a:solidFill>
              </a:rPr>
              <a:t>Pomyśl o tym, jak wzorce rozwiązuję problemy projektowe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pl-PL">
                <a:solidFill>
                  <a:schemeClr val="accent1">
                    <a:lumMod val="75000"/>
                  </a:schemeClr>
                </a:solidFill>
              </a:rPr>
              <a:t>Przeglądaj punkty "Przeznaczenia"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pl-PL">
                <a:solidFill>
                  <a:schemeClr val="accent1">
                    <a:lumMod val="75000"/>
                  </a:schemeClr>
                </a:solidFill>
              </a:rPr>
              <a:t>Przeanalizuj relacje między wzorcami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pl-PL">
                <a:solidFill>
                  <a:schemeClr val="accent1">
                    <a:lumMod val="75000"/>
                  </a:schemeClr>
                </a:solidFill>
              </a:rPr>
              <a:t>Przeanalizuj wzorce o podobnym przeznaczeniu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pl-PL">
                <a:solidFill>
                  <a:schemeClr val="accent1">
                    <a:lumMod val="75000"/>
                  </a:schemeClr>
                </a:solidFill>
              </a:rPr>
              <a:t>Zbadaj przyczyny przekształcania projektów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pl-PL">
                <a:solidFill>
                  <a:schemeClr val="accent1">
                    <a:lumMod val="75000"/>
                  </a:schemeClr>
                </a:solidFill>
              </a:rPr>
              <a:t>Zastanów się, co powinno być zmienione w projekcie.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66634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r>
              <a:rPr lang="pl-PL"/>
              <a:t>Tabela wzorców pojektowych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920920" cy="3317503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endParaRPr lang="pl-PL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pl-PL" dirty="0"/>
          </a:p>
          <a:p>
            <a:endParaRPr lang="pl-P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35BE2C-01D0-48B3-8502-1FA0BE695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317432"/>
              </p:ext>
            </p:extLst>
          </p:nvPr>
        </p:nvGraphicFramePr>
        <p:xfrm>
          <a:off x="844626" y="1450554"/>
          <a:ext cx="9456484" cy="482091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49277">
                  <a:extLst>
                    <a:ext uri="{9D8B030D-6E8A-4147-A177-3AD203B41FA5}">
                      <a16:colId xmlns:a16="http://schemas.microsoft.com/office/drawing/2014/main" val="4245989737"/>
                    </a:ext>
                  </a:extLst>
                </a:gridCol>
                <a:gridCol w="3243968">
                  <a:extLst>
                    <a:ext uri="{9D8B030D-6E8A-4147-A177-3AD203B41FA5}">
                      <a16:colId xmlns:a16="http://schemas.microsoft.com/office/drawing/2014/main" val="1005315185"/>
                    </a:ext>
                  </a:extLst>
                </a:gridCol>
                <a:gridCol w="3963239">
                  <a:extLst>
                    <a:ext uri="{9D8B030D-6E8A-4147-A177-3AD203B41FA5}">
                      <a16:colId xmlns:a16="http://schemas.microsoft.com/office/drawing/2014/main" val="2937779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/>
                        <a:t>Rodzaj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/>
                        <a:t>Wzorzec projektowy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/>
                        <a:t>Aspekty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611026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sz="1400"/>
                        <a:t>Konstrukcyjne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Fabryka abstrakcyjna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Rodziny obiektów-produktów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0869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Roboto"/>
                        </a:rPr>
                        <a:t>Budowniczy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Sposób tworzenia obiektu złożonego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9614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Roboto"/>
                        </a:rPr>
                        <a:t>Metoda wytwórcza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Podklasa tworzonego obiektu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9352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Roboto"/>
                        </a:rPr>
                        <a:t>Prototyp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Klasa tworzonego obiektu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8395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Roboto"/>
                        </a:rPr>
                        <a:t>Singleton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Jedyny egzemlarz klasy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55476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r>
                        <a:rPr lang="en-US" sz="1400"/>
                        <a:t>Strukturalne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Adapter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Interfejs obiektu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991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Implementacja obiektu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556242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Kompozyt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Struktura I skład obiektu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055753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Dekorator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Zadania obiektu (bez tworzenia podklas)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105931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Fasada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Interfejs podsystemu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093272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Pyłek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Koszt przechowywania obiektów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896257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Pełnomocnik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Sposób dostępu do obiektu I jego lokalizacji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536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022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PPTCOMPATIBLE4" val="RXP"/>
  <p:tag name="VARPPTLANG" val="RXPEnglish"/>
  <p:tag name="VARSAVEMESSAGETIMESTAMP" val="RXP03.04.2019"/>
</p:tagLst>
</file>

<file path=ppt/theme/theme1.xml><?xml version="1.0" encoding="utf-8"?>
<a:theme xmlns:a="http://schemas.openxmlformats.org/drawingml/2006/main" name="2_Billennium_10">
  <a:themeElements>
    <a:clrScheme name="Billenniu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F58289"/>
      </a:accent1>
      <a:accent2>
        <a:srgbClr val="F9A67C"/>
      </a:accent2>
      <a:accent3>
        <a:srgbClr val="FAC167"/>
      </a:accent3>
      <a:accent4>
        <a:srgbClr val="EFD77D"/>
      </a:accent4>
      <a:accent5>
        <a:srgbClr val="C3D696"/>
      </a:accent5>
      <a:accent6>
        <a:srgbClr val="8DBAE3"/>
      </a:accent6>
      <a:hlink>
        <a:srgbClr val="000000"/>
      </a:hlink>
      <a:folHlink>
        <a:srgbClr val="000000"/>
      </a:folHlink>
    </a:clrScheme>
    <a:fontScheme name="Billennium">
      <a:majorFont>
        <a:latin typeface="Roboto Black"/>
        <a:ea typeface=""/>
        <a:cs typeface=""/>
      </a:majorFont>
      <a:minorFont>
        <a:latin typeface="Roboto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LLENNIUM_Szablon_prezentacji_16x9_Zaawansowany.potx" id="{E6291851-3932-42A6-BB85-B84EC13D1E92}" vid="{712E8860-64DB-47E9-B355-4BDAF2557B78}"/>
    </a:ext>
  </a:extLst>
</a:theme>
</file>

<file path=ppt/theme/theme2.xml><?xml version="1.0" encoding="utf-8"?>
<a:theme xmlns:a="http://schemas.openxmlformats.org/drawingml/2006/main" name="Motyw2">
  <a:themeElements>
    <a:clrScheme name="Billenniu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F58289"/>
      </a:accent1>
      <a:accent2>
        <a:srgbClr val="F9A67C"/>
      </a:accent2>
      <a:accent3>
        <a:srgbClr val="FAC167"/>
      </a:accent3>
      <a:accent4>
        <a:srgbClr val="EFD77D"/>
      </a:accent4>
      <a:accent5>
        <a:srgbClr val="C3D696"/>
      </a:accent5>
      <a:accent6>
        <a:srgbClr val="8DBAE3"/>
      </a:accent6>
      <a:hlink>
        <a:srgbClr val="000000"/>
      </a:hlink>
      <a:folHlink>
        <a:srgbClr val="000000"/>
      </a:folHlink>
    </a:clrScheme>
    <a:fontScheme name="Billennium">
      <a:majorFont>
        <a:latin typeface="Roboto Black"/>
        <a:ea typeface=""/>
        <a:cs typeface=""/>
      </a:majorFont>
      <a:minorFont>
        <a:latin typeface="Roboto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tyw2" id="{EE794281-62C7-CB49-86CA-A1009B0E5718}" vid="{AE3340B4-A67B-554B-BF6A-653DB2AB1737}"/>
    </a:ext>
  </a:extLst>
</a:theme>
</file>

<file path=ppt/theme/theme3.xml><?xml version="1.0" encoding="utf-8"?>
<a:theme xmlns:a="http://schemas.openxmlformats.org/drawingml/2006/main" name="3_Billennium_10">
  <a:themeElements>
    <a:clrScheme name="Billenniu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F58289"/>
      </a:accent1>
      <a:accent2>
        <a:srgbClr val="F9A67C"/>
      </a:accent2>
      <a:accent3>
        <a:srgbClr val="FAC167"/>
      </a:accent3>
      <a:accent4>
        <a:srgbClr val="EFD77D"/>
      </a:accent4>
      <a:accent5>
        <a:srgbClr val="C3D696"/>
      </a:accent5>
      <a:accent6>
        <a:srgbClr val="8DBAE3"/>
      </a:accent6>
      <a:hlink>
        <a:srgbClr val="000000"/>
      </a:hlink>
      <a:folHlink>
        <a:srgbClr val="000000"/>
      </a:folHlink>
    </a:clrScheme>
    <a:fontScheme name="Billennium">
      <a:majorFont>
        <a:latin typeface="Roboto Black"/>
        <a:ea typeface=""/>
        <a:cs typeface=""/>
      </a:majorFont>
      <a:minorFont>
        <a:latin typeface="Roboto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LLENNIUM_Szablon_prezentacji_16x9_Zaawansowany.potx" id="{E6291851-3932-42A6-BB85-B84EC13D1E92}" vid="{712E8860-64DB-47E9-B355-4BDAF2557B78}"/>
    </a:ext>
  </a:extLst>
</a:theme>
</file>

<file path=ppt/theme/theme4.xml><?xml version="1.0" encoding="utf-8"?>
<a:theme xmlns:a="http://schemas.openxmlformats.org/drawingml/2006/main" name="BILLENNIUM 15">
  <a:themeElements>
    <a:clrScheme name="Billenniu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F58289"/>
      </a:accent1>
      <a:accent2>
        <a:srgbClr val="F9A67C"/>
      </a:accent2>
      <a:accent3>
        <a:srgbClr val="FAC167"/>
      </a:accent3>
      <a:accent4>
        <a:srgbClr val="EFD77D"/>
      </a:accent4>
      <a:accent5>
        <a:srgbClr val="C3D696"/>
      </a:accent5>
      <a:accent6>
        <a:srgbClr val="8DBAE3"/>
      </a:accent6>
      <a:hlink>
        <a:srgbClr val="000000"/>
      </a:hlink>
      <a:folHlink>
        <a:srgbClr val="000000"/>
      </a:folHlink>
    </a:clrScheme>
    <a:fontScheme name="Billennium">
      <a:majorFont>
        <a:latin typeface="Roboto Black"/>
        <a:ea typeface=""/>
        <a:cs typeface=""/>
      </a:majorFont>
      <a:minorFont>
        <a:latin typeface="Roboto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LLENNIUM 15" id="{0ADCB94A-757F-044F-9DF4-3A6B7F4DDC0D}" vid="{0D39E446-BACA-2643-BDC8-015E8D842333}"/>
    </a:ext>
  </a:extLst>
</a:theme>
</file>

<file path=ppt/theme/theme5.xml><?xml version="1.0" encoding="utf-8"?>
<a:theme xmlns:a="http://schemas.openxmlformats.org/drawingml/2006/main" name="1_Motyw2">
  <a:themeElements>
    <a:clrScheme name="Billenniu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F58289"/>
      </a:accent1>
      <a:accent2>
        <a:srgbClr val="F9A67C"/>
      </a:accent2>
      <a:accent3>
        <a:srgbClr val="FAC167"/>
      </a:accent3>
      <a:accent4>
        <a:srgbClr val="EFD77D"/>
      </a:accent4>
      <a:accent5>
        <a:srgbClr val="C3D696"/>
      </a:accent5>
      <a:accent6>
        <a:srgbClr val="8DBAE3"/>
      </a:accent6>
      <a:hlink>
        <a:srgbClr val="000000"/>
      </a:hlink>
      <a:folHlink>
        <a:srgbClr val="000000"/>
      </a:folHlink>
    </a:clrScheme>
    <a:fontScheme name="Billennium">
      <a:majorFont>
        <a:latin typeface="Roboto Black"/>
        <a:ea typeface=""/>
        <a:cs typeface=""/>
      </a:majorFont>
      <a:minorFont>
        <a:latin typeface="Roboto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tyw2" id="{EE794281-62C7-CB49-86CA-A1009B0E5718}" vid="{AE3340B4-A67B-554B-BF6A-653DB2AB1737}"/>
    </a:ext>
  </a:extLst>
</a:theme>
</file>

<file path=ppt/theme/theme6.xml><?xml version="1.0" encoding="utf-8"?>
<a:theme xmlns:a="http://schemas.openxmlformats.org/drawingml/2006/main" name="4_Billennium_10">
  <a:themeElements>
    <a:clrScheme name="Billenniu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F58289"/>
      </a:accent1>
      <a:accent2>
        <a:srgbClr val="F9A67C"/>
      </a:accent2>
      <a:accent3>
        <a:srgbClr val="FAC167"/>
      </a:accent3>
      <a:accent4>
        <a:srgbClr val="EFD77D"/>
      </a:accent4>
      <a:accent5>
        <a:srgbClr val="C3D696"/>
      </a:accent5>
      <a:accent6>
        <a:srgbClr val="8DBAE3"/>
      </a:accent6>
      <a:hlink>
        <a:srgbClr val="000000"/>
      </a:hlink>
      <a:folHlink>
        <a:srgbClr val="000000"/>
      </a:folHlink>
    </a:clrScheme>
    <a:fontScheme name="Billennium">
      <a:majorFont>
        <a:latin typeface="Roboto Black"/>
        <a:ea typeface=""/>
        <a:cs typeface=""/>
      </a:majorFont>
      <a:minorFont>
        <a:latin typeface="Roboto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LLENNIUM_Szablon_prezentacji_16x9_Zaawansowany.potx" id="{E6291851-3932-42A6-BB85-B84EC13D1E92}" vid="{712E8860-64DB-47E9-B355-4BDAF2557B78}"/>
    </a:ext>
  </a:extLst>
</a:theme>
</file>

<file path=ppt/theme/theme7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52043CB1E758844B6A170875AC4DF2F" ma:contentTypeVersion="0" ma:contentTypeDescription="Utwórz nowy dokument." ma:contentTypeScope="" ma:versionID="51250a545d256b6810d5000666a603d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fdb080088ddf1bdd98b8e55b33ddc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6414FC-9635-41E9-854F-434D834CA6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80998C-4796-4C29-9C9B-986BBC529C97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3323563-D2C4-4ACC-88DE-3CD807644F82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1699</Words>
  <Application>Microsoft Office PowerPoint</Application>
  <PresentationFormat>Widescreen</PresentationFormat>
  <Paragraphs>219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2_Billennium_10</vt:lpstr>
      <vt:lpstr>Motyw2</vt:lpstr>
      <vt:lpstr>3_Billennium_10</vt:lpstr>
      <vt:lpstr>BILLENNIUM 15</vt:lpstr>
      <vt:lpstr>1_Motyw2</vt:lpstr>
      <vt:lpstr>4_Billennium_10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Marcin Szewczuk</dc:creator>
  <cp:lastModifiedBy>Sebastian Holender</cp:lastModifiedBy>
  <cp:revision>1316</cp:revision>
  <dcterms:created xsi:type="dcterms:W3CDTF">2017-02-07T21:48:34Z</dcterms:created>
  <dcterms:modified xsi:type="dcterms:W3CDTF">2019-04-09T22:28:18Z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0x010100452043CB1E758844B6A170875AC4DF2F</vt:lpwstr>
  </property>
</Properties>
</file>