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5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4"/>
    <p:sldMasterId id="2147483752" r:id="rId5"/>
    <p:sldMasterId id="2147483766" r:id="rId6"/>
    <p:sldMasterId id="2147483775" r:id="rId7"/>
    <p:sldMasterId id="2147483785" r:id="rId8"/>
    <p:sldMasterId id="2147483811" r:id="rId9"/>
  </p:sldMasterIdLst>
  <p:notesMasterIdLst>
    <p:notesMasterId r:id="rId48"/>
  </p:notesMasterIdLst>
  <p:sldIdLst>
    <p:sldId id="488" r:id="rId10"/>
    <p:sldId id="489" r:id="rId11"/>
    <p:sldId id="490" r:id="rId12"/>
    <p:sldId id="496" r:id="rId13"/>
    <p:sldId id="491" r:id="rId14"/>
    <p:sldId id="492" r:id="rId15"/>
    <p:sldId id="493" r:id="rId16"/>
    <p:sldId id="494" r:id="rId17"/>
    <p:sldId id="495" r:id="rId18"/>
    <p:sldId id="505" r:id="rId19"/>
    <p:sldId id="506" r:id="rId20"/>
    <p:sldId id="507" r:id="rId21"/>
    <p:sldId id="508" r:id="rId22"/>
    <p:sldId id="497" r:id="rId23"/>
    <p:sldId id="509" r:id="rId24"/>
    <p:sldId id="510" r:id="rId25"/>
    <p:sldId id="511" r:id="rId26"/>
    <p:sldId id="512" r:id="rId27"/>
    <p:sldId id="513" r:id="rId28"/>
    <p:sldId id="515" r:id="rId29"/>
    <p:sldId id="516" r:id="rId30"/>
    <p:sldId id="517" r:id="rId31"/>
    <p:sldId id="498" r:id="rId32"/>
    <p:sldId id="518" r:id="rId33"/>
    <p:sldId id="519" r:id="rId34"/>
    <p:sldId id="520" r:id="rId35"/>
    <p:sldId id="521" r:id="rId36"/>
    <p:sldId id="522" r:id="rId37"/>
    <p:sldId id="523" r:id="rId38"/>
    <p:sldId id="500" r:id="rId39"/>
    <p:sldId id="524" r:id="rId40"/>
    <p:sldId id="501" r:id="rId41"/>
    <p:sldId id="526" r:id="rId42"/>
    <p:sldId id="525" r:id="rId43"/>
    <p:sldId id="502" r:id="rId44"/>
    <p:sldId id="503" r:id="rId45"/>
    <p:sldId id="504" r:id="rId46"/>
    <p:sldId id="486" r:id="rId47"/>
  </p:sldIdLst>
  <p:sldSz cx="12192000" cy="6858000"/>
  <p:notesSz cx="6858000" cy="9144000"/>
  <p:custDataLst>
    <p:tags r:id="rId49"/>
  </p:custDataLst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grzyb@billennium.pl" initials="k" lastIdx="1" clrIdx="0">
    <p:extLst>
      <p:ext uri="{19B8F6BF-5375-455C-9EA6-DF929625EA0E}">
        <p15:presenceInfo xmlns:p15="http://schemas.microsoft.com/office/powerpoint/2012/main" userId="kgrzyb@billennium.p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15884"/>
    <a:srgbClr val="8E3C3C"/>
    <a:srgbClr val="7C2A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67CADD-80A5-442B-8EDC-AA42F6F724C4}" v="18" dt="2019-03-05T12:31:49.010"/>
    <p1510:client id="{335FC75F-27A4-808D-DBF2-080A61A18B19}" v="4" dt="2019-03-05T12:28:38.9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50" Type="http://schemas.openxmlformats.org/officeDocument/2006/relationships/commentAuthors" Target="commentAuthors.xml"/><Relationship Id="rId55" Type="http://schemas.microsoft.com/office/2016/11/relationships/changesInfo" Target="changesInfos/changesInfo1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notesMaster" Target="notesMasters/notesMaster1.xml"/><Relationship Id="rId56" Type="http://schemas.microsoft.com/office/2015/10/relationships/revisionInfo" Target="revisionInfo.xml"/><Relationship Id="rId8" Type="http://schemas.openxmlformats.org/officeDocument/2006/relationships/slideMaster" Target="slideMasters/slideMaster5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Holender" userId="S::sebastian.holender@billennium.com::5243c85f-b095-48dc-be56-2e0d8ad5f9dd" providerId="AD" clId="Web-{335FC75F-27A4-808D-DBF2-080A61A18B19}"/>
    <pc:docChg chg="modSld">
      <pc:chgData name="Sebastian Holender" userId="S::sebastian.holender@billennium.com::5243c85f-b095-48dc-be56-2e0d8ad5f9dd" providerId="AD" clId="Web-{335FC75F-27A4-808D-DBF2-080A61A18B19}" dt="2019-03-05T12:28:38.937" v="3" actId="20577"/>
      <pc:docMkLst>
        <pc:docMk/>
      </pc:docMkLst>
      <pc:sldChg chg="modSp">
        <pc:chgData name="Sebastian Holender" userId="S::sebastian.holender@billennium.com::5243c85f-b095-48dc-be56-2e0d8ad5f9dd" providerId="AD" clId="Web-{335FC75F-27A4-808D-DBF2-080A61A18B19}" dt="2019-03-05T12:27:56.047" v="1" actId="20577"/>
        <pc:sldMkLst>
          <pc:docMk/>
          <pc:sldMk cId="2697010830" sldId="518"/>
        </pc:sldMkLst>
        <pc:spChg chg="mod">
          <ac:chgData name="Sebastian Holender" userId="S::sebastian.holender@billennium.com::5243c85f-b095-48dc-be56-2e0d8ad5f9dd" providerId="AD" clId="Web-{335FC75F-27A4-808D-DBF2-080A61A18B19}" dt="2019-03-05T12:27:56.047" v="1" actId="20577"/>
          <ac:spMkLst>
            <pc:docMk/>
            <pc:sldMk cId="2697010830" sldId="518"/>
            <ac:spMk id="3" creationId="{00000000-0000-0000-0000-000000000000}"/>
          </ac:spMkLst>
        </pc:spChg>
      </pc:sldChg>
      <pc:sldChg chg="modSp">
        <pc:chgData name="Sebastian Holender" userId="S::sebastian.holender@billennium.com::5243c85f-b095-48dc-be56-2e0d8ad5f9dd" providerId="AD" clId="Web-{335FC75F-27A4-808D-DBF2-080A61A18B19}" dt="2019-03-05T12:28:38.937" v="3" actId="20577"/>
        <pc:sldMkLst>
          <pc:docMk/>
          <pc:sldMk cId="2916592197" sldId="524"/>
        </pc:sldMkLst>
        <pc:spChg chg="mod">
          <ac:chgData name="Sebastian Holender" userId="S::sebastian.holender@billennium.com::5243c85f-b095-48dc-be56-2e0d8ad5f9dd" providerId="AD" clId="Web-{335FC75F-27A4-808D-DBF2-080A61A18B19}" dt="2019-03-05T12:28:38.937" v="3" actId="20577"/>
          <ac:spMkLst>
            <pc:docMk/>
            <pc:sldMk cId="2916592197" sldId="524"/>
            <ac:spMk id="3" creationId="{00000000-0000-0000-0000-000000000000}"/>
          </ac:spMkLst>
        </pc:spChg>
      </pc:sldChg>
    </pc:docChg>
  </pc:docChgLst>
  <pc:docChgLst>
    <pc:chgData name="Sebastian Holender" userId="S::sebastian.holender@billennium.com::5243c85f-b095-48dc-be56-2e0d8ad5f9dd" providerId="AD" clId="Web-{157F2561-4E7C-E60C-40F7-71AF0C510BDB}"/>
    <pc:docChg chg="modSld">
      <pc:chgData name="Sebastian Holender" userId="S::sebastian.holender@billennium.com::5243c85f-b095-48dc-be56-2e0d8ad5f9dd" providerId="AD" clId="Web-{157F2561-4E7C-E60C-40F7-71AF0C510BDB}" dt="2019-03-05T09:09:40.085" v="3" actId="20577"/>
      <pc:docMkLst>
        <pc:docMk/>
      </pc:docMkLst>
      <pc:sldChg chg="modSp">
        <pc:chgData name="Sebastian Holender" userId="S::sebastian.holender@billennium.com::5243c85f-b095-48dc-be56-2e0d8ad5f9dd" providerId="AD" clId="Web-{157F2561-4E7C-E60C-40F7-71AF0C510BDB}" dt="2019-03-05T09:09:40.085" v="3" actId="20577"/>
        <pc:sldMkLst>
          <pc:docMk/>
          <pc:sldMk cId="390286087" sldId="516"/>
        </pc:sldMkLst>
        <pc:spChg chg="mod">
          <ac:chgData name="Sebastian Holender" userId="S::sebastian.holender@billennium.com::5243c85f-b095-48dc-be56-2e0d8ad5f9dd" providerId="AD" clId="Web-{157F2561-4E7C-E60C-40F7-71AF0C510BDB}" dt="2019-03-05T09:09:40.085" v="3" actId="20577"/>
          <ac:spMkLst>
            <pc:docMk/>
            <pc:sldMk cId="390286087" sldId="516"/>
            <ac:spMk id="2" creationId="{00000000-0000-0000-0000-000000000000}"/>
          </ac:spMkLst>
        </pc:spChg>
      </pc:sldChg>
    </pc:docChg>
  </pc:docChgLst>
  <pc:docChgLst>
    <pc:chgData name="Sebastian Holender" userId="S::sebastian.holender@billennium.com::5243c85f-b095-48dc-be56-2e0d8ad5f9dd" providerId="AD" clId="Web-{D51A8E8B-2892-4C35-9473-0C4E49E6A67C}"/>
    <pc:docChg chg="modSld">
      <pc:chgData name="Sebastian Holender" userId="S::sebastian.holender@billennium.com::5243c85f-b095-48dc-be56-2e0d8ad5f9dd" providerId="AD" clId="Web-{D51A8E8B-2892-4C35-9473-0C4E49E6A67C}" dt="2019-03-05T07:25:05.281" v="50" actId="20577"/>
      <pc:docMkLst>
        <pc:docMk/>
      </pc:docMkLst>
      <pc:sldChg chg="modSp">
        <pc:chgData name="Sebastian Holender" userId="S::sebastian.holender@billennium.com::5243c85f-b095-48dc-be56-2e0d8ad5f9dd" providerId="AD" clId="Web-{D51A8E8B-2892-4C35-9473-0C4E49E6A67C}" dt="2019-03-05T07:04:04.866" v="0" actId="20577"/>
        <pc:sldMkLst>
          <pc:docMk/>
          <pc:sldMk cId="4076675779" sldId="489"/>
        </pc:sldMkLst>
        <pc:spChg chg="mod">
          <ac:chgData name="Sebastian Holender" userId="S::sebastian.holender@billennium.com::5243c85f-b095-48dc-be56-2e0d8ad5f9dd" providerId="AD" clId="Web-{D51A8E8B-2892-4C35-9473-0C4E49E6A67C}" dt="2019-03-05T07:04:04.866" v="0" actId="20577"/>
          <ac:spMkLst>
            <pc:docMk/>
            <pc:sldMk cId="4076675779" sldId="489"/>
            <ac:spMk id="7" creationId="{00000000-0000-0000-0000-000000000000}"/>
          </ac:spMkLst>
        </pc:spChg>
      </pc:sldChg>
      <pc:sldChg chg="modSp">
        <pc:chgData name="Sebastian Holender" userId="S::sebastian.holender@billennium.com::5243c85f-b095-48dc-be56-2e0d8ad5f9dd" providerId="AD" clId="Web-{D51A8E8B-2892-4C35-9473-0C4E49E6A67C}" dt="2019-03-05T07:05:31.539" v="7" actId="20577"/>
        <pc:sldMkLst>
          <pc:docMk/>
          <pc:sldMk cId="1877813672" sldId="490"/>
        </pc:sldMkLst>
        <pc:spChg chg="mod">
          <ac:chgData name="Sebastian Holender" userId="S::sebastian.holender@billennium.com::5243c85f-b095-48dc-be56-2e0d8ad5f9dd" providerId="AD" clId="Web-{D51A8E8B-2892-4C35-9473-0C4E49E6A67C}" dt="2019-03-05T07:05:31.539" v="7" actId="20577"/>
          <ac:spMkLst>
            <pc:docMk/>
            <pc:sldMk cId="1877813672" sldId="490"/>
            <ac:spMk id="2" creationId="{00000000-0000-0000-0000-000000000000}"/>
          </ac:spMkLst>
        </pc:spChg>
      </pc:sldChg>
      <pc:sldChg chg="modSp">
        <pc:chgData name="Sebastian Holender" userId="S::sebastian.holender@billennium.com::5243c85f-b095-48dc-be56-2e0d8ad5f9dd" providerId="AD" clId="Web-{D51A8E8B-2892-4C35-9473-0C4E49E6A67C}" dt="2019-03-05T07:06:33.369" v="9" actId="20577"/>
        <pc:sldMkLst>
          <pc:docMk/>
          <pc:sldMk cId="3208416515" sldId="495"/>
        </pc:sldMkLst>
        <pc:spChg chg="mod">
          <ac:chgData name="Sebastian Holender" userId="S::sebastian.holender@billennium.com::5243c85f-b095-48dc-be56-2e0d8ad5f9dd" providerId="AD" clId="Web-{D51A8E8B-2892-4C35-9473-0C4E49E6A67C}" dt="2019-03-05T07:06:33.369" v="9" actId="20577"/>
          <ac:spMkLst>
            <pc:docMk/>
            <pc:sldMk cId="3208416515" sldId="495"/>
            <ac:spMk id="2" creationId="{00000000-0000-0000-0000-000000000000}"/>
          </ac:spMkLst>
        </pc:spChg>
      </pc:sldChg>
      <pc:sldChg chg="modSp">
        <pc:chgData name="Sebastian Holender" userId="S::sebastian.holender@billennium.com::5243c85f-b095-48dc-be56-2e0d8ad5f9dd" providerId="AD" clId="Web-{D51A8E8B-2892-4C35-9473-0C4E49E6A67C}" dt="2019-03-05T07:19:53.165" v="23" actId="20577"/>
        <pc:sldMkLst>
          <pc:docMk/>
          <pc:sldMk cId="88351130" sldId="497"/>
        </pc:sldMkLst>
        <pc:spChg chg="mod">
          <ac:chgData name="Sebastian Holender" userId="S::sebastian.holender@billennium.com::5243c85f-b095-48dc-be56-2e0d8ad5f9dd" providerId="AD" clId="Web-{D51A8E8B-2892-4C35-9473-0C4E49E6A67C}" dt="2019-03-05T07:19:53.165" v="23" actId="20577"/>
          <ac:spMkLst>
            <pc:docMk/>
            <pc:sldMk cId="88351130" sldId="497"/>
            <ac:spMk id="2" creationId="{00000000-0000-0000-0000-000000000000}"/>
          </ac:spMkLst>
        </pc:spChg>
      </pc:sldChg>
      <pc:sldChg chg="modSp">
        <pc:chgData name="Sebastian Holender" userId="S::sebastian.holender@billennium.com::5243c85f-b095-48dc-be56-2e0d8ad5f9dd" providerId="AD" clId="Web-{D51A8E8B-2892-4C35-9473-0C4E49E6A67C}" dt="2019-03-05T07:20:40.557" v="31" actId="20577"/>
        <pc:sldMkLst>
          <pc:docMk/>
          <pc:sldMk cId="1201771788" sldId="509"/>
        </pc:sldMkLst>
        <pc:spChg chg="mod">
          <ac:chgData name="Sebastian Holender" userId="S::sebastian.holender@billennium.com::5243c85f-b095-48dc-be56-2e0d8ad5f9dd" providerId="AD" clId="Web-{D51A8E8B-2892-4C35-9473-0C4E49E6A67C}" dt="2019-03-05T07:20:40.557" v="31" actId="20577"/>
          <ac:spMkLst>
            <pc:docMk/>
            <pc:sldMk cId="1201771788" sldId="509"/>
            <ac:spMk id="3" creationId="{00000000-0000-0000-0000-000000000000}"/>
          </ac:spMkLst>
        </pc:spChg>
      </pc:sldChg>
      <pc:sldChg chg="modSp">
        <pc:chgData name="Sebastian Holender" userId="S::sebastian.holender@billennium.com::5243c85f-b095-48dc-be56-2e0d8ad5f9dd" providerId="AD" clId="Web-{D51A8E8B-2892-4C35-9473-0C4E49E6A67C}" dt="2019-03-05T07:21:20.120" v="37" actId="20577"/>
        <pc:sldMkLst>
          <pc:docMk/>
          <pc:sldMk cId="2982888209" sldId="512"/>
        </pc:sldMkLst>
        <pc:spChg chg="mod">
          <ac:chgData name="Sebastian Holender" userId="S::sebastian.holender@billennium.com::5243c85f-b095-48dc-be56-2e0d8ad5f9dd" providerId="AD" clId="Web-{D51A8E8B-2892-4C35-9473-0C4E49E6A67C}" dt="2019-03-05T07:21:20.120" v="37" actId="20577"/>
          <ac:spMkLst>
            <pc:docMk/>
            <pc:sldMk cId="2982888209" sldId="512"/>
            <ac:spMk id="3" creationId="{00000000-0000-0000-0000-000000000000}"/>
          </ac:spMkLst>
        </pc:spChg>
      </pc:sldChg>
      <pc:sldChg chg="modSp">
        <pc:chgData name="Sebastian Holender" userId="S::sebastian.holender@billennium.com::5243c85f-b095-48dc-be56-2e0d8ad5f9dd" providerId="AD" clId="Web-{D51A8E8B-2892-4C35-9473-0C4E49E6A67C}" dt="2019-03-05T07:25:05.281" v="50" actId="20577"/>
        <pc:sldMkLst>
          <pc:docMk/>
          <pc:sldMk cId="3443906756" sldId="513"/>
        </pc:sldMkLst>
        <pc:spChg chg="mod">
          <ac:chgData name="Sebastian Holender" userId="S::sebastian.holender@billennium.com::5243c85f-b095-48dc-be56-2e0d8ad5f9dd" providerId="AD" clId="Web-{D51A8E8B-2892-4C35-9473-0C4E49E6A67C}" dt="2019-03-05T07:25:05.281" v="50" actId="20577"/>
          <ac:spMkLst>
            <pc:docMk/>
            <pc:sldMk cId="3443906756" sldId="513"/>
            <ac:spMk id="3" creationId="{00000000-0000-0000-0000-000000000000}"/>
          </ac:spMkLst>
        </pc:spChg>
      </pc:sldChg>
      <pc:sldChg chg="modSp">
        <pc:chgData name="Sebastian Holender" userId="S::sebastian.holender@billennium.com::5243c85f-b095-48dc-be56-2e0d8ad5f9dd" providerId="AD" clId="Web-{D51A8E8B-2892-4C35-9473-0C4E49E6A67C}" dt="2019-03-05T07:23:55.561" v="44" actId="20577"/>
        <pc:sldMkLst>
          <pc:docMk/>
          <pc:sldMk cId="1817432465" sldId="521"/>
        </pc:sldMkLst>
        <pc:spChg chg="mod">
          <ac:chgData name="Sebastian Holender" userId="S::sebastian.holender@billennium.com::5243c85f-b095-48dc-be56-2e0d8ad5f9dd" providerId="AD" clId="Web-{D51A8E8B-2892-4C35-9473-0C4E49E6A67C}" dt="2019-03-05T07:23:55.561" v="44" actId="20577"/>
          <ac:spMkLst>
            <pc:docMk/>
            <pc:sldMk cId="1817432465" sldId="521"/>
            <ac:spMk id="2" creationId="{00000000-0000-0000-0000-000000000000}"/>
          </ac:spMkLst>
        </pc:spChg>
        <pc:spChg chg="mod">
          <ac:chgData name="Sebastian Holender" userId="S::sebastian.holender@billennium.com::5243c85f-b095-48dc-be56-2e0d8ad5f9dd" providerId="AD" clId="Web-{D51A8E8B-2892-4C35-9473-0C4E49E6A67C}" dt="2019-03-05T07:23:39.795" v="43" actId="20577"/>
          <ac:spMkLst>
            <pc:docMk/>
            <pc:sldMk cId="1817432465" sldId="521"/>
            <ac:spMk id="3" creationId="{00000000-0000-0000-0000-000000000000}"/>
          </ac:spMkLst>
        </pc:spChg>
      </pc:sldChg>
      <pc:sldChg chg="modSp">
        <pc:chgData name="Sebastian Holender" userId="S::sebastian.holender@billennium.com::5243c85f-b095-48dc-be56-2e0d8ad5f9dd" providerId="AD" clId="Web-{D51A8E8B-2892-4C35-9473-0C4E49E6A67C}" dt="2019-03-05T07:24:01.498" v="45" actId="20577"/>
        <pc:sldMkLst>
          <pc:docMk/>
          <pc:sldMk cId="2374105592" sldId="522"/>
        </pc:sldMkLst>
        <pc:spChg chg="mod">
          <ac:chgData name="Sebastian Holender" userId="S::sebastian.holender@billennium.com::5243c85f-b095-48dc-be56-2e0d8ad5f9dd" providerId="AD" clId="Web-{D51A8E8B-2892-4C35-9473-0C4E49E6A67C}" dt="2019-03-05T07:24:01.498" v="45" actId="20577"/>
          <ac:spMkLst>
            <pc:docMk/>
            <pc:sldMk cId="2374105592" sldId="522"/>
            <ac:spMk id="2" creationId="{00000000-0000-0000-0000-000000000000}"/>
          </ac:spMkLst>
        </pc:spChg>
      </pc:sldChg>
      <pc:sldChg chg="modSp">
        <pc:chgData name="Sebastian Holender" userId="S::sebastian.holender@billennium.com::5243c85f-b095-48dc-be56-2e0d8ad5f9dd" providerId="AD" clId="Web-{D51A8E8B-2892-4C35-9473-0C4E49E6A67C}" dt="2019-03-05T07:07:51.401" v="21" actId="14100"/>
        <pc:sldMkLst>
          <pc:docMk/>
          <pc:sldMk cId="4187395687" sldId="526"/>
        </pc:sldMkLst>
        <pc:spChg chg="mod">
          <ac:chgData name="Sebastian Holender" userId="S::sebastian.holender@billennium.com::5243c85f-b095-48dc-be56-2e0d8ad5f9dd" providerId="AD" clId="Web-{D51A8E8B-2892-4C35-9473-0C4E49E6A67C}" dt="2019-03-05T07:07:51.401" v="21" actId="14100"/>
          <ac:spMkLst>
            <pc:docMk/>
            <pc:sldMk cId="4187395687" sldId="526"/>
            <ac:spMk id="3" creationId="{00000000-0000-0000-0000-000000000000}"/>
          </ac:spMkLst>
        </pc:spChg>
      </pc:sldChg>
    </pc:docChg>
  </pc:docChgLst>
  <pc:docChgLst>
    <pc:chgData name="Krzysztof Pietraszko" userId="S::krzysztof.pietraszko@billennium.com::c32c9a17-e3f0-4811-8d5a-9e6d64425efb" providerId="AD" clId="Web-{9B67CADD-80A5-442B-8EDC-AA42F6F724C4}"/>
    <pc:docChg chg="modSld">
      <pc:chgData name="Krzysztof Pietraszko" userId="S::krzysztof.pietraszko@billennium.com::c32c9a17-e3f0-4811-8d5a-9e6d64425efb" providerId="AD" clId="Web-{9B67CADD-80A5-442B-8EDC-AA42F6F724C4}" dt="2019-03-05T12:31:48.994" v="19" actId="20577"/>
      <pc:docMkLst>
        <pc:docMk/>
      </pc:docMkLst>
      <pc:sldChg chg="modSp">
        <pc:chgData name="Krzysztof Pietraszko" userId="S::krzysztof.pietraszko@billennium.com::c32c9a17-e3f0-4811-8d5a-9e6d64425efb" providerId="AD" clId="Web-{9B67CADD-80A5-442B-8EDC-AA42F6F724C4}" dt="2019-03-05T12:22:31.509" v="2" actId="20577"/>
        <pc:sldMkLst>
          <pc:docMk/>
          <pc:sldMk cId="3105809296" sldId="492"/>
        </pc:sldMkLst>
        <pc:spChg chg="mod">
          <ac:chgData name="Krzysztof Pietraszko" userId="S::krzysztof.pietraszko@billennium.com::c32c9a17-e3f0-4811-8d5a-9e6d64425efb" providerId="AD" clId="Web-{9B67CADD-80A5-442B-8EDC-AA42F6F724C4}" dt="2019-03-05T12:22:31.509" v="2" actId="20577"/>
          <ac:spMkLst>
            <pc:docMk/>
            <pc:sldMk cId="3105809296" sldId="492"/>
            <ac:spMk id="3" creationId="{00000000-0000-0000-0000-000000000000}"/>
          </ac:spMkLst>
        </pc:spChg>
      </pc:sldChg>
      <pc:sldChg chg="modSp">
        <pc:chgData name="Krzysztof Pietraszko" userId="S::krzysztof.pietraszko@billennium.com::c32c9a17-e3f0-4811-8d5a-9e6d64425efb" providerId="AD" clId="Web-{9B67CADD-80A5-442B-8EDC-AA42F6F724C4}" dt="2019-03-05T12:24:51.259" v="6" actId="20577"/>
        <pc:sldMkLst>
          <pc:docMk/>
          <pc:sldMk cId="2079131402" sldId="510"/>
        </pc:sldMkLst>
        <pc:spChg chg="mod">
          <ac:chgData name="Krzysztof Pietraszko" userId="S::krzysztof.pietraszko@billennium.com::c32c9a17-e3f0-4811-8d5a-9e6d64425efb" providerId="AD" clId="Web-{9B67CADD-80A5-442B-8EDC-AA42F6F724C4}" dt="2019-03-05T12:24:51.259" v="6" actId="20577"/>
          <ac:spMkLst>
            <pc:docMk/>
            <pc:sldMk cId="2079131402" sldId="510"/>
            <ac:spMk id="3" creationId="{00000000-0000-0000-0000-000000000000}"/>
          </ac:spMkLst>
        </pc:spChg>
      </pc:sldChg>
      <pc:sldChg chg="modSp">
        <pc:chgData name="Krzysztof Pietraszko" userId="S::krzysztof.pietraszko@billennium.com::c32c9a17-e3f0-4811-8d5a-9e6d64425efb" providerId="AD" clId="Web-{9B67CADD-80A5-442B-8EDC-AA42F6F724C4}" dt="2019-03-05T12:27:09.822" v="8" actId="20577"/>
        <pc:sldMkLst>
          <pc:docMk/>
          <pc:sldMk cId="2466251479" sldId="517"/>
        </pc:sldMkLst>
        <pc:spChg chg="mod">
          <ac:chgData name="Krzysztof Pietraszko" userId="S::krzysztof.pietraszko@billennium.com::c32c9a17-e3f0-4811-8d5a-9e6d64425efb" providerId="AD" clId="Web-{9B67CADD-80A5-442B-8EDC-AA42F6F724C4}" dt="2019-03-05T12:27:09.822" v="8" actId="20577"/>
          <ac:spMkLst>
            <pc:docMk/>
            <pc:sldMk cId="2466251479" sldId="517"/>
            <ac:spMk id="3" creationId="{00000000-0000-0000-0000-000000000000}"/>
          </ac:spMkLst>
        </pc:spChg>
      </pc:sldChg>
      <pc:sldChg chg="modSp">
        <pc:chgData name="Krzysztof Pietraszko" userId="S::krzysztof.pietraszko@billennium.com::c32c9a17-e3f0-4811-8d5a-9e6d64425efb" providerId="AD" clId="Web-{9B67CADD-80A5-442B-8EDC-AA42F6F724C4}" dt="2019-03-05T12:31:48.994" v="18" actId="20577"/>
        <pc:sldMkLst>
          <pc:docMk/>
          <pc:sldMk cId="783141656" sldId="525"/>
        </pc:sldMkLst>
        <pc:spChg chg="mod">
          <ac:chgData name="Krzysztof Pietraszko" userId="S::krzysztof.pietraszko@billennium.com::c32c9a17-e3f0-4811-8d5a-9e6d64425efb" providerId="AD" clId="Web-{9B67CADD-80A5-442B-8EDC-AA42F6F724C4}" dt="2019-03-05T12:30:55.150" v="11" actId="20577"/>
          <ac:spMkLst>
            <pc:docMk/>
            <pc:sldMk cId="783141656" sldId="525"/>
            <ac:spMk id="5" creationId="{00000000-0000-0000-0000-000000000000}"/>
          </ac:spMkLst>
        </pc:spChg>
        <pc:spChg chg="mod">
          <ac:chgData name="Krzysztof Pietraszko" userId="S::krzysztof.pietraszko@billennium.com::c32c9a17-e3f0-4811-8d5a-9e6d64425efb" providerId="AD" clId="Web-{9B67CADD-80A5-442B-8EDC-AA42F6F724C4}" dt="2019-03-05T12:31:48.994" v="18" actId="20577"/>
          <ac:spMkLst>
            <pc:docMk/>
            <pc:sldMk cId="783141656" sldId="525"/>
            <ac:spMk id="2057" creationId="{00000000-0000-0000-0000-000000000000}"/>
          </ac:spMkLst>
        </pc:spChg>
      </pc:sldChg>
    </pc:docChg>
  </pc:docChgLst>
  <pc:docChgLst>
    <pc:chgData name="Karolina Stankiewicz" userId="S::karolina.stankiewicz@billennium.pl::6a9032a1-0ad8-4fa5-99d2-3db757577ccf" providerId="AD" clId="Web-{C515A4C9-8397-4506-9189-2A3CB214CEEB}"/>
    <pc:docChg chg="delSld modSld">
      <pc:chgData name="Karolina Stankiewicz" userId="S::karolina.stankiewicz@billennium.pl::6a9032a1-0ad8-4fa5-99d2-3db757577ccf" providerId="AD" clId="Web-{C515A4C9-8397-4506-9189-2A3CB214CEEB}" dt="2019-03-05T12:12:53.867" v="37"/>
      <pc:docMkLst>
        <pc:docMk/>
      </pc:docMkLst>
      <pc:sldChg chg="del">
        <pc:chgData name="Karolina Stankiewicz" userId="S::karolina.stankiewicz@billennium.pl::6a9032a1-0ad8-4fa5-99d2-3db757577ccf" providerId="AD" clId="Web-{C515A4C9-8397-4506-9189-2A3CB214CEEB}" dt="2019-03-05T11:39:41.639" v="0"/>
        <pc:sldMkLst>
          <pc:docMk/>
          <pc:sldMk cId="3364388526" sldId="467"/>
        </pc:sldMkLst>
      </pc:sldChg>
      <pc:sldChg chg="del">
        <pc:chgData name="Karolina Stankiewicz" userId="S::karolina.stankiewicz@billennium.pl::6a9032a1-0ad8-4fa5-99d2-3db757577ccf" providerId="AD" clId="Web-{C515A4C9-8397-4506-9189-2A3CB214CEEB}" dt="2019-03-05T12:12:51.836" v="35"/>
        <pc:sldMkLst>
          <pc:docMk/>
          <pc:sldMk cId="3177212463" sldId="473"/>
        </pc:sldMkLst>
      </pc:sldChg>
      <pc:sldChg chg="del">
        <pc:chgData name="Karolina Stankiewicz" userId="S::karolina.stankiewicz@billennium.pl::6a9032a1-0ad8-4fa5-99d2-3db757577ccf" providerId="AD" clId="Web-{C515A4C9-8397-4506-9189-2A3CB214CEEB}" dt="2019-03-05T12:12:53.867" v="37"/>
        <pc:sldMkLst>
          <pc:docMk/>
          <pc:sldMk cId="1975392499" sldId="475"/>
        </pc:sldMkLst>
      </pc:sldChg>
      <pc:sldChg chg="del">
        <pc:chgData name="Karolina Stankiewicz" userId="S::karolina.stankiewicz@billennium.pl::6a9032a1-0ad8-4fa5-99d2-3db757577ccf" providerId="AD" clId="Web-{C515A4C9-8397-4506-9189-2A3CB214CEEB}" dt="2019-03-05T12:12:48.492" v="33"/>
        <pc:sldMkLst>
          <pc:docMk/>
          <pc:sldMk cId="476951068" sldId="479"/>
        </pc:sldMkLst>
      </pc:sldChg>
      <pc:sldChg chg="del">
        <pc:chgData name="Karolina Stankiewicz" userId="S::karolina.stankiewicz@billennium.pl::6a9032a1-0ad8-4fa5-99d2-3db757577ccf" providerId="AD" clId="Web-{C515A4C9-8397-4506-9189-2A3CB214CEEB}" dt="2019-03-05T12:12:52.961" v="36"/>
        <pc:sldMkLst>
          <pc:docMk/>
          <pc:sldMk cId="2198377375" sldId="482"/>
        </pc:sldMkLst>
      </pc:sldChg>
      <pc:sldChg chg="del">
        <pc:chgData name="Karolina Stankiewicz" userId="S::karolina.stankiewicz@billennium.pl::6a9032a1-0ad8-4fa5-99d2-3db757577ccf" providerId="AD" clId="Web-{C515A4C9-8397-4506-9189-2A3CB214CEEB}" dt="2019-03-05T12:12:50.102" v="34"/>
        <pc:sldMkLst>
          <pc:docMk/>
          <pc:sldMk cId="1472632179" sldId="483"/>
        </pc:sldMkLst>
      </pc:sldChg>
      <pc:sldChg chg="modSp">
        <pc:chgData name="Karolina Stankiewicz" userId="S::karolina.stankiewicz@billennium.pl::6a9032a1-0ad8-4fa5-99d2-3db757577ccf" providerId="AD" clId="Web-{C515A4C9-8397-4506-9189-2A3CB214CEEB}" dt="2019-03-05T11:42:57.162" v="2" actId="20577"/>
        <pc:sldMkLst>
          <pc:docMk/>
          <pc:sldMk cId="2936536921" sldId="505"/>
        </pc:sldMkLst>
        <pc:spChg chg="mod">
          <ac:chgData name="Karolina Stankiewicz" userId="S::karolina.stankiewicz@billennium.pl::6a9032a1-0ad8-4fa5-99d2-3db757577ccf" providerId="AD" clId="Web-{C515A4C9-8397-4506-9189-2A3CB214CEEB}" dt="2019-03-05T11:42:57.162" v="2" actId="20577"/>
          <ac:spMkLst>
            <pc:docMk/>
            <pc:sldMk cId="2936536921" sldId="505"/>
            <ac:spMk id="3" creationId="{00000000-0000-0000-0000-000000000000}"/>
          </ac:spMkLst>
        </pc:spChg>
      </pc:sldChg>
      <pc:sldChg chg="modSp">
        <pc:chgData name="Karolina Stankiewicz" userId="S::karolina.stankiewicz@billennium.pl::6a9032a1-0ad8-4fa5-99d2-3db757577ccf" providerId="AD" clId="Web-{C515A4C9-8397-4506-9189-2A3CB214CEEB}" dt="2019-03-05T11:43:08.333" v="5" actId="20577"/>
        <pc:sldMkLst>
          <pc:docMk/>
          <pc:sldMk cId="1820522068" sldId="506"/>
        </pc:sldMkLst>
        <pc:spChg chg="mod">
          <ac:chgData name="Karolina Stankiewicz" userId="S::karolina.stankiewicz@billennium.pl::6a9032a1-0ad8-4fa5-99d2-3db757577ccf" providerId="AD" clId="Web-{C515A4C9-8397-4506-9189-2A3CB214CEEB}" dt="2019-03-05T11:43:08.333" v="5" actId="20577"/>
          <ac:spMkLst>
            <pc:docMk/>
            <pc:sldMk cId="1820522068" sldId="506"/>
            <ac:spMk id="3" creationId="{00000000-0000-0000-0000-000000000000}"/>
          </ac:spMkLst>
        </pc:spChg>
      </pc:sldChg>
      <pc:sldChg chg="modSp">
        <pc:chgData name="Karolina Stankiewicz" userId="S::karolina.stankiewicz@billennium.pl::6a9032a1-0ad8-4fa5-99d2-3db757577ccf" providerId="AD" clId="Web-{C515A4C9-8397-4506-9189-2A3CB214CEEB}" dt="2019-03-05T11:45:56.307" v="9" actId="20577"/>
        <pc:sldMkLst>
          <pc:docMk/>
          <pc:sldMk cId="2079131402" sldId="510"/>
        </pc:sldMkLst>
        <pc:spChg chg="mod">
          <ac:chgData name="Karolina Stankiewicz" userId="S::karolina.stankiewicz@billennium.pl::6a9032a1-0ad8-4fa5-99d2-3db757577ccf" providerId="AD" clId="Web-{C515A4C9-8397-4506-9189-2A3CB214CEEB}" dt="2019-03-05T11:45:56.307" v="9" actId="20577"/>
          <ac:spMkLst>
            <pc:docMk/>
            <pc:sldMk cId="2079131402" sldId="510"/>
            <ac:spMk id="3" creationId="{00000000-0000-0000-0000-000000000000}"/>
          </ac:spMkLst>
        </pc:spChg>
      </pc:sldChg>
      <pc:sldChg chg="modSp">
        <pc:chgData name="Karolina Stankiewicz" userId="S::karolina.stankiewicz@billennium.pl::6a9032a1-0ad8-4fa5-99d2-3db757577ccf" providerId="AD" clId="Web-{C515A4C9-8397-4506-9189-2A3CB214CEEB}" dt="2019-03-05T11:46:43.543" v="13" actId="20577"/>
        <pc:sldMkLst>
          <pc:docMk/>
          <pc:sldMk cId="2982888209" sldId="512"/>
        </pc:sldMkLst>
        <pc:spChg chg="mod">
          <ac:chgData name="Karolina Stankiewicz" userId="S::karolina.stankiewicz@billennium.pl::6a9032a1-0ad8-4fa5-99d2-3db757577ccf" providerId="AD" clId="Web-{C515A4C9-8397-4506-9189-2A3CB214CEEB}" dt="2019-03-05T11:46:43.543" v="13" actId="20577"/>
          <ac:spMkLst>
            <pc:docMk/>
            <pc:sldMk cId="2982888209" sldId="512"/>
            <ac:spMk id="3" creationId="{00000000-0000-0000-0000-000000000000}"/>
          </ac:spMkLst>
        </pc:spChg>
      </pc:sldChg>
      <pc:sldChg chg="modSp">
        <pc:chgData name="Karolina Stankiewicz" userId="S::karolina.stankiewicz@billennium.pl::6a9032a1-0ad8-4fa5-99d2-3db757577ccf" providerId="AD" clId="Web-{C515A4C9-8397-4506-9189-2A3CB214CEEB}" dt="2019-03-05T11:47:45.388" v="19" actId="20577"/>
        <pc:sldMkLst>
          <pc:docMk/>
          <pc:sldMk cId="2622450299" sldId="515"/>
        </pc:sldMkLst>
        <pc:spChg chg="mod">
          <ac:chgData name="Karolina Stankiewicz" userId="S::karolina.stankiewicz@billennium.pl::6a9032a1-0ad8-4fa5-99d2-3db757577ccf" providerId="AD" clId="Web-{C515A4C9-8397-4506-9189-2A3CB214CEEB}" dt="2019-03-05T11:47:45.388" v="19" actId="20577"/>
          <ac:spMkLst>
            <pc:docMk/>
            <pc:sldMk cId="2622450299" sldId="515"/>
            <ac:spMk id="3" creationId="{00000000-0000-0000-0000-000000000000}"/>
          </ac:spMkLst>
        </pc:spChg>
      </pc:sldChg>
      <pc:sldChg chg="modSp">
        <pc:chgData name="Karolina Stankiewicz" userId="S::karolina.stankiewicz@billennium.pl::6a9032a1-0ad8-4fa5-99d2-3db757577ccf" providerId="AD" clId="Web-{C515A4C9-8397-4506-9189-2A3CB214CEEB}" dt="2019-03-05T11:52:06.053" v="21" actId="20577"/>
        <pc:sldMkLst>
          <pc:docMk/>
          <pc:sldMk cId="2697010830" sldId="518"/>
        </pc:sldMkLst>
        <pc:spChg chg="mod">
          <ac:chgData name="Karolina Stankiewicz" userId="S::karolina.stankiewicz@billennium.pl::6a9032a1-0ad8-4fa5-99d2-3db757577ccf" providerId="AD" clId="Web-{C515A4C9-8397-4506-9189-2A3CB214CEEB}" dt="2019-03-05T11:52:06.053" v="21" actId="20577"/>
          <ac:spMkLst>
            <pc:docMk/>
            <pc:sldMk cId="2697010830" sldId="518"/>
            <ac:spMk id="3" creationId="{00000000-0000-0000-0000-000000000000}"/>
          </ac:spMkLst>
        </pc:spChg>
      </pc:sldChg>
      <pc:sldChg chg="modSp">
        <pc:chgData name="Karolina Stankiewicz" userId="S::karolina.stankiewicz@billennium.pl::6a9032a1-0ad8-4fa5-99d2-3db757577ccf" providerId="AD" clId="Web-{C515A4C9-8397-4506-9189-2A3CB214CEEB}" dt="2019-03-05T11:54:57.933" v="24" actId="20577"/>
        <pc:sldMkLst>
          <pc:docMk/>
          <pc:sldMk cId="1817432465" sldId="521"/>
        </pc:sldMkLst>
        <pc:spChg chg="mod">
          <ac:chgData name="Karolina Stankiewicz" userId="S::karolina.stankiewicz@billennium.pl::6a9032a1-0ad8-4fa5-99d2-3db757577ccf" providerId="AD" clId="Web-{C515A4C9-8397-4506-9189-2A3CB214CEEB}" dt="2019-03-05T11:54:57.933" v="24" actId="20577"/>
          <ac:spMkLst>
            <pc:docMk/>
            <pc:sldMk cId="1817432465" sldId="521"/>
            <ac:spMk id="3" creationId="{00000000-0000-0000-0000-000000000000}"/>
          </ac:spMkLst>
        </pc:spChg>
      </pc:sldChg>
      <pc:sldChg chg="modSp">
        <pc:chgData name="Karolina Stankiewicz" userId="S::karolina.stankiewicz@billennium.pl::6a9032a1-0ad8-4fa5-99d2-3db757577ccf" providerId="AD" clId="Web-{C515A4C9-8397-4506-9189-2A3CB214CEEB}" dt="2019-03-05T11:56:16.670" v="26" actId="20577"/>
        <pc:sldMkLst>
          <pc:docMk/>
          <pc:sldMk cId="2916592197" sldId="524"/>
        </pc:sldMkLst>
        <pc:spChg chg="mod">
          <ac:chgData name="Karolina Stankiewicz" userId="S::karolina.stankiewicz@billennium.pl::6a9032a1-0ad8-4fa5-99d2-3db757577ccf" providerId="AD" clId="Web-{C515A4C9-8397-4506-9189-2A3CB214CEEB}" dt="2019-03-05T11:56:16.670" v="26" actId="20577"/>
          <ac:spMkLst>
            <pc:docMk/>
            <pc:sldMk cId="2916592197" sldId="524"/>
            <ac:spMk id="3" creationId="{00000000-0000-0000-0000-000000000000}"/>
          </ac:spMkLst>
        </pc:spChg>
      </pc:sldChg>
      <pc:sldChg chg="modSp">
        <pc:chgData name="Karolina Stankiewicz" userId="S::karolina.stankiewicz@billennium.pl::6a9032a1-0ad8-4fa5-99d2-3db757577ccf" providerId="AD" clId="Web-{C515A4C9-8397-4506-9189-2A3CB214CEEB}" dt="2019-03-05T11:56:53.077" v="32" actId="20577"/>
        <pc:sldMkLst>
          <pc:docMk/>
          <pc:sldMk cId="4187395687" sldId="526"/>
        </pc:sldMkLst>
        <pc:spChg chg="mod">
          <ac:chgData name="Karolina Stankiewicz" userId="S::karolina.stankiewicz@billennium.pl::6a9032a1-0ad8-4fa5-99d2-3db757577ccf" providerId="AD" clId="Web-{C515A4C9-8397-4506-9189-2A3CB214CEEB}" dt="2019-03-05T11:56:53.077" v="32" actId="20577"/>
          <ac:spMkLst>
            <pc:docMk/>
            <pc:sldMk cId="4187395687" sldId="526"/>
            <ac:spMk id="3" creationId="{00000000-0000-0000-0000-000000000000}"/>
          </ac:spMkLst>
        </pc:spChg>
      </pc:sldChg>
    </pc:docChg>
  </pc:docChgLst>
  <pc:docChgLst>
    <pc:chgData name="Sebastian Holender" userId="S::sebastian.holender@billennium.com::5243c85f-b095-48dc-be56-2e0d8ad5f9dd" providerId="AD" clId="Web-{738FC1DC-A78E-8655-3B69-FF140D8B952C}"/>
    <pc:docChg chg="modSld">
      <pc:chgData name="Sebastian Holender" userId="S::sebastian.holender@billennium.com::5243c85f-b095-48dc-be56-2e0d8ad5f9dd" providerId="AD" clId="Web-{738FC1DC-A78E-8655-3B69-FF140D8B952C}" dt="2019-03-19T07:18:10.010" v="0" actId="20577"/>
      <pc:docMkLst>
        <pc:docMk/>
      </pc:docMkLst>
      <pc:sldChg chg="modSp">
        <pc:chgData name="Sebastian Holender" userId="S::sebastian.holender@billennium.com::5243c85f-b095-48dc-be56-2e0d8ad5f9dd" providerId="AD" clId="Web-{738FC1DC-A78E-8655-3B69-FF140D8B952C}" dt="2019-03-19T07:18:10.010" v="0" actId="20577"/>
        <pc:sldMkLst>
          <pc:docMk/>
          <pc:sldMk cId="502964502" sldId="491"/>
        </pc:sldMkLst>
        <pc:spChg chg="mod">
          <ac:chgData name="Sebastian Holender" userId="S::sebastian.holender@billennium.com::5243c85f-b095-48dc-be56-2e0d8ad5f9dd" providerId="AD" clId="Web-{738FC1DC-A78E-8655-3B69-FF140D8B952C}" dt="2019-03-19T07:18:10.010" v="0" actId="20577"/>
          <ac:spMkLst>
            <pc:docMk/>
            <pc:sldMk cId="502964502" sldId="491"/>
            <ac:spMk id="3" creationId="{00000000-0000-0000-0000-000000000000}"/>
          </ac:spMkLst>
        </pc:spChg>
      </pc:sldChg>
    </pc:docChg>
  </pc:docChgLst>
  <pc:docChgLst>
    <pc:chgData name="Sebastian Holender" userId="S::sebastian.holender@billennium.com::5243c85f-b095-48dc-be56-2e0d8ad5f9dd" providerId="AD" clId="Web-{AA8BA73A-B79F-1E8B-1FA8-7A9603320032}"/>
    <pc:docChg chg="modSld">
      <pc:chgData name="Sebastian Holender" userId="S::sebastian.holender@billennium.com::5243c85f-b095-48dc-be56-2e0d8ad5f9dd" providerId="AD" clId="Web-{AA8BA73A-B79F-1E8B-1FA8-7A9603320032}" dt="2019-03-05T21:42:23.225" v="9" actId="20577"/>
      <pc:docMkLst>
        <pc:docMk/>
      </pc:docMkLst>
      <pc:sldChg chg="modSp">
        <pc:chgData name="Sebastian Holender" userId="S::sebastian.holender@billennium.com::5243c85f-b095-48dc-be56-2e0d8ad5f9dd" providerId="AD" clId="Web-{AA8BA73A-B79F-1E8B-1FA8-7A9603320032}" dt="2019-03-05T21:35:19.488" v="2" actId="20577"/>
        <pc:sldMkLst>
          <pc:docMk/>
          <pc:sldMk cId="2438105701" sldId="507"/>
        </pc:sldMkLst>
        <pc:spChg chg="mod">
          <ac:chgData name="Sebastian Holender" userId="S::sebastian.holender@billennium.com::5243c85f-b095-48dc-be56-2e0d8ad5f9dd" providerId="AD" clId="Web-{AA8BA73A-B79F-1E8B-1FA8-7A9603320032}" dt="2019-03-05T21:35:19.488" v="2" actId="20577"/>
          <ac:spMkLst>
            <pc:docMk/>
            <pc:sldMk cId="2438105701" sldId="507"/>
            <ac:spMk id="3" creationId="{00000000-0000-0000-0000-000000000000}"/>
          </ac:spMkLst>
        </pc:spChg>
      </pc:sldChg>
      <pc:sldChg chg="modSp">
        <pc:chgData name="Sebastian Holender" userId="S::sebastian.holender@billennium.com::5243c85f-b095-48dc-be56-2e0d8ad5f9dd" providerId="AD" clId="Web-{AA8BA73A-B79F-1E8B-1FA8-7A9603320032}" dt="2019-03-05T21:36:59.458" v="6" actId="20577"/>
        <pc:sldMkLst>
          <pc:docMk/>
          <pc:sldMk cId="2982888209" sldId="512"/>
        </pc:sldMkLst>
        <pc:spChg chg="mod">
          <ac:chgData name="Sebastian Holender" userId="S::sebastian.holender@billennium.com::5243c85f-b095-48dc-be56-2e0d8ad5f9dd" providerId="AD" clId="Web-{AA8BA73A-B79F-1E8B-1FA8-7A9603320032}" dt="2019-03-05T21:36:59.458" v="6" actId="20577"/>
          <ac:spMkLst>
            <pc:docMk/>
            <pc:sldMk cId="2982888209" sldId="512"/>
            <ac:spMk id="3" creationId="{00000000-0000-0000-0000-000000000000}"/>
          </ac:spMkLst>
        </pc:spChg>
      </pc:sldChg>
      <pc:sldChg chg="modSp">
        <pc:chgData name="Sebastian Holender" userId="S::sebastian.holender@billennium.com::5243c85f-b095-48dc-be56-2e0d8ad5f9dd" providerId="AD" clId="Web-{AA8BA73A-B79F-1E8B-1FA8-7A9603320032}" dt="2019-03-05T21:42:23.225" v="9" actId="20577"/>
        <pc:sldMkLst>
          <pc:docMk/>
          <pc:sldMk cId="2622450299" sldId="515"/>
        </pc:sldMkLst>
        <pc:spChg chg="mod">
          <ac:chgData name="Sebastian Holender" userId="S::sebastian.holender@billennium.com::5243c85f-b095-48dc-be56-2e0d8ad5f9dd" providerId="AD" clId="Web-{AA8BA73A-B79F-1E8B-1FA8-7A9603320032}" dt="2019-03-05T21:42:23.225" v="9" actId="20577"/>
          <ac:spMkLst>
            <pc:docMk/>
            <pc:sldMk cId="2622450299" sldId="515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AA99C-7F5C-4308-A39A-565FE712AA0A}" type="datetimeFigureOut">
              <a:rPr lang="pl-PL" smtClean="0"/>
              <a:pPr/>
              <a:t>19.03.2019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6C5FD-92FF-4660-A48F-839A767D4B5C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3409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jpe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0" y="0"/>
            <a:ext cx="12192000" cy="3424238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ymbol zastępczy tekstu 7"/>
          <p:cNvSpPr>
            <a:spLocks noGrp="1"/>
          </p:cNvSpPr>
          <p:nvPr>
            <p:ph type="body" sz="quarter" idx="10" hasCustomPrompt="1"/>
          </p:nvPr>
        </p:nvSpPr>
        <p:spPr>
          <a:xfrm>
            <a:off x="752475" y="4187070"/>
            <a:ext cx="10621963" cy="698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Kliknij, aby dodać tytuł prezentacji</a:t>
            </a:r>
          </a:p>
        </p:txBody>
      </p:sp>
      <p:sp>
        <p:nvSpPr>
          <p:cNvPr id="10" name="Symbol zastępczy zawartości 9"/>
          <p:cNvSpPr>
            <a:spLocks noGrp="1"/>
          </p:cNvSpPr>
          <p:nvPr>
            <p:ph sz="quarter" idx="11" hasCustomPrompt="1"/>
          </p:nvPr>
        </p:nvSpPr>
        <p:spPr>
          <a:xfrm>
            <a:off x="752476" y="5074883"/>
            <a:ext cx="8400490" cy="9135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Kliknij, aby dodać rozszerzony opis prezentacji</a:t>
            </a: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DCD9792C-58B6-9841-BB4B-D3FD73F0F0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8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7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2C0E00DB-8C6D-F445-BC56-CDDF599D808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AA1652F6-ECE5-C949-8082-C3955F158545}"/>
              </a:ext>
            </a:extLst>
          </p:cNvPr>
          <p:cNvSpPr/>
          <p:nvPr userDrawn="1"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CB45846C-F4F2-9D48-9A29-DA65A2024B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4097D5A4-1665-9440-B49D-C0F2E42854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6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punktowany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5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285750" indent="-285750" algn="l">
              <a:buFont typeface="Arial" panose="020B0604020202020204" pitchFamily="34" charset="0"/>
              <a:buChar char="•"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</a:p>
          <a:p>
            <a:pPr lvl="0"/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</a:p>
          <a:p>
            <a:pPr lvl="0"/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 </a:t>
            </a:r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r>
              <a:rPr lang="pl-PL"/>
              <a:t> </a:t>
            </a:r>
            <a:r>
              <a:rPr lang="pl-PL" err="1"/>
              <a:t>esse</a:t>
            </a:r>
            <a:r>
              <a:rPr lang="pl-PL"/>
              <a:t> </a:t>
            </a:r>
            <a:r>
              <a:rPr lang="pl-PL" err="1"/>
              <a:t>cillum</a:t>
            </a:r>
            <a:endParaRPr lang="pl-PL"/>
          </a:p>
          <a:p>
            <a:pPr lvl="0"/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eu</a:t>
            </a:r>
            <a:r>
              <a:rPr lang="pl-PL"/>
              <a:t> </a:t>
            </a:r>
            <a:r>
              <a:rPr lang="pl-PL" err="1"/>
              <a:t>fugiat</a:t>
            </a:r>
            <a:r>
              <a:rPr lang="pl-PL"/>
              <a:t> </a:t>
            </a:r>
            <a:r>
              <a:rPr lang="pl-PL" err="1"/>
              <a:t>nulla</a:t>
            </a:r>
            <a:r>
              <a:rPr lang="pl-PL"/>
              <a:t> </a:t>
            </a:r>
            <a:r>
              <a:rPr lang="pl-PL" err="1"/>
              <a:t>pariatur</a:t>
            </a:r>
            <a:r>
              <a:rPr lang="pl-PL"/>
              <a:t>. 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8583F7A4-8B87-654B-A5B9-5C45831F3ED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8B01609E-529E-474C-AF4A-CF93B51986FB}"/>
              </a:ext>
            </a:extLst>
          </p:cNvPr>
          <p:cNvSpPr/>
          <p:nvPr userDrawn="1"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F6E598E2-BAA3-FD47-A124-53F25281CA7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6DF40341-0985-B54D-B51A-8896605995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287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numerowany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1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+mj-lt"/>
              <a:buAutoNum type="arabicPeriod"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</a:p>
          <a:p>
            <a:pPr lvl="0"/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</a:p>
          <a:p>
            <a:pPr lvl="0"/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 </a:t>
            </a:r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r>
              <a:rPr lang="pl-PL"/>
              <a:t> </a:t>
            </a:r>
            <a:r>
              <a:rPr lang="pl-PL" err="1"/>
              <a:t>esse</a:t>
            </a:r>
            <a:r>
              <a:rPr lang="pl-PL"/>
              <a:t> </a:t>
            </a:r>
            <a:r>
              <a:rPr lang="pl-PL" err="1"/>
              <a:t>cillum</a:t>
            </a:r>
            <a:endParaRPr lang="pl-PL"/>
          </a:p>
          <a:p>
            <a:pPr lvl="0"/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eu</a:t>
            </a:r>
            <a:r>
              <a:rPr lang="pl-PL"/>
              <a:t> </a:t>
            </a:r>
            <a:r>
              <a:rPr lang="pl-PL" err="1"/>
              <a:t>fugiat</a:t>
            </a:r>
            <a:r>
              <a:rPr lang="pl-PL"/>
              <a:t> </a:t>
            </a:r>
            <a:r>
              <a:rPr lang="pl-PL" err="1"/>
              <a:t>nulla</a:t>
            </a:r>
            <a:r>
              <a:rPr lang="pl-PL"/>
              <a:t> </a:t>
            </a:r>
            <a:r>
              <a:rPr lang="pl-PL" err="1"/>
              <a:t>pariatur</a:t>
            </a:r>
            <a:r>
              <a:rPr lang="pl-PL"/>
              <a:t>. 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6F7FD46F-7546-6944-87F5-4D5A5E26F09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19F150D4-4B89-1943-92D1-9A019DFCFECF}"/>
              </a:ext>
            </a:extLst>
          </p:cNvPr>
          <p:cNvSpPr/>
          <p:nvPr userDrawn="1"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155E3AC3-9E9B-CE4A-857F-F7D4882C98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F27F59C7-BB51-3842-A5AD-CAAE38E1CB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485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na do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/>
          <p:cNvSpPr/>
          <p:nvPr/>
        </p:nvSpPr>
        <p:spPr>
          <a:xfrm>
            <a:off x="0" y="0"/>
            <a:ext cx="12192000" cy="3468914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Symbol zastępczy zawartości 15"/>
          <p:cNvSpPr>
            <a:spLocks noGrp="1"/>
          </p:cNvSpPr>
          <p:nvPr>
            <p:ph sz="quarter" idx="10" hasCustomPrompt="1"/>
          </p:nvPr>
        </p:nvSpPr>
        <p:spPr>
          <a:xfrm>
            <a:off x="753035" y="4186145"/>
            <a:ext cx="9915525" cy="5203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latin typeface="+mn-lt"/>
              </a:defRPr>
            </a:lvl1pPr>
          </a:lstStyle>
          <a:p>
            <a:pPr lvl="0"/>
            <a:r>
              <a:rPr lang="pl-PL"/>
              <a:t>Edytuj nagłówek slajdu</a:t>
            </a:r>
          </a:p>
        </p:txBody>
      </p:sp>
      <p:sp>
        <p:nvSpPr>
          <p:cNvPr id="18" name="Symbol zastępczy zawartości 17"/>
          <p:cNvSpPr>
            <a:spLocks noGrp="1"/>
          </p:cNvSpPr>
          <p:nvPr>
            <p:ph sz="quarter" idx="11" hasCustomPrompt="1"/>
          </p:nvPr>
        </p:nvSpPr>
        <p:spPr>
          <a:xfrm>
            <a:off x="753316" y="4902382"/>
            <a:ext cx="9431337" cy="996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63BAE526-2C10-DD4C-89A8-35EB4A30F7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C76FE964-7B4B-7E4D-867C-A20F0210B654}"/>
              </a:ext>
            </a:extLst>
          </p:cNvPr>
          <p:cNvSpPr/>
          <p:nvPr userDrawn="1"/>
        </p:nvSpPr>
        <p:spPr>
          <a:xfrm>
            <a:off x="0" y="0"/>
            <a:ext cx="12192000" cy="3468914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F62F9FE8-6282-6647-B81E-245EA784AA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BE044681-A22F-2D42-8E0B-152AEE0F12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41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eść na całej stro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zawartości 11"/>
          <p:cNvSpPr>
            <a:spLocks noGrp="1"/>
          </p:cNvSpPr>
          <p:nvPr>
            <p:ph sz="quarter" idx="10" hasCustomPrompt="1"/>
          </p:nvPr>
        </p:nvSpPr>
        <p:spPr>
          <a:xfrm>
            <a:off x="743978" y="761441"/>
            <a:ext cx="10721975" cy="583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+mn-lt"/>
              </a:defRPr>
            </a:lvl1pPr>
          </a:lstStyle>
          <a:p>
            <a:pPr lvl="0"/>
            <a:r>
              <a:rPr lang="pl-PL"/>
              <a:t>Kliknij aby edytować tytuł slajdu</a:t>
            </a:r>
          </a:p>
        </p:txBody>
      </p:sp>
      <p:sp>
        <p:nvSpPr>
          <p:cNvPr id="13" name="Symbol zastępczy zawartości 11"/>
          <p:cNvSpPr>
            <a:spLocks noGrp="1"/>
          </p:cNvSpPr>
          <p:nvPr>
            <p:ph sz="quarter" idx="11" hasCustomPrompt="1"/>
          </p:nvPr>
        </p:nvSpPr>
        <p:spPr>
          <a:xfrm>
            <a:off x="752942" y="1639979"/>
            <a:ext cx="10721975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6132E1F7-B06A-CC4A-BCB3-355DAF85BFC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804179DB-2C35-224E-B2C7-3A2AF48482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EE0E3B90-9020-4C40-9A84-B4572B6431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794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eść w dwóch kolumn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zawartości 11"/>
          <p:cNvSpPr>
            <a:spLocks noGrp="1"/>
          </p:cNvSpPr>
          <p:nvPr>
            <p:ph sz="quarter" idx="10" hasCustomPrompt="1"/>
          </p:nvPr>
        </p:nvSpPr>
        <p:spPr>
          <a:xfrm>
            <a:off x="743978" y="761441"/>
            <a:ext cx="10721975" cy="583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+mn-lt"/>
              </a:defRPr>
            </a:lvl1pPr>
          </a:lstStyle>
          <a:p>
            <a:pPr lvl="0"/>
            <a:r>
              <a:rPr lang="pl-PL"/>
              <a:t>Kliknij aby edytować tytuł slajdu</a:t>
            </a:r>
          </a:p>
        </p:txBody>
      </p:sp>
      <p:sp>
        <p:nvSpPr>
          <p:cNvPr id="13" name="Symbol zastępczy zawartości 11"/>
          <p:cNvSpPr>
            <a:spLocks noGrp="1"/>
          </p:cNvSpPr>
          <p:nvPr>
            <p:ph sz="quarter" idx="11" hasCustomPrompt="1"/>
          </p:nvPr>
        </p:nvSpPr>
        <p:spPr>
          <a:xfrm>
            <a:off x="752942" y="1639979"/>
            <a:ext cx="4490697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sp>
        <p:nvSpPr>
          <p:cNvPr id="7" name="Symbol zastępczy zawartości 11"/>
          <p:cNvSpPr>
            <a:spLocks noGrp="1"/>
          </p:cNvSpPr>
          <p:nvPr>
            <p:ph sz="quarter" idx="12" hasCustomPrompt="1"/>
          </p:nvPr>
        </p:nvSpPr>
        <p:spPr>
          <a:xfrm>
            <a:off x="6861969" y="1639978"/>
            <a:ext cx="4603984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47E38AC2-5522-1D4C-A1AF-C057E8FCCE7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D1D30B52-CE40-254F-8A99-B336413ED7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FC8C220-ED58-8E44-97D2-9D8D713D71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749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9_Slajd końc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/>
          <p:cNvSpPr txBox="1"/>
          <p:nvPr/>
        </p:nvSpPr>
        <p:spPr>
          <a:xfrm>
            <a:off x="3385615" y="1739076"/>
            <a:ext cx="5437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36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IT dla ludzi. Ludzie dla IT.</a:t>
            </a:r>
          </a:p>
        </p:txBody>
      </p:sp>
      <p:cxnSp>
        <p:nvCxnSpPr>
          <p:cNvPr id="7" name="Łącznik prosty 6"/>
          <p:cNvCxnSpPr/>
          <p:nvPr/>
        </p:nvCxnSpPr>
        <p:spPr>
          <a:xfrm>
            <a:off x="863600" y="3927989"/>
            <a:ext cx="4377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Łącznik prosty 7"/>
          <p:cNvCxnSpPr/>
          <p:nvPr/>
        </p:nvCxnSpPr>
        <p:spPr>
          <a:xfrm>
            <a:off x="6959600" y="3927989"/>
            <a:ext cx="4377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>
            <a:off x="863600" y="5996516"/>
            <a:ext cx="10473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1" name="Obraz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081" y="3680603"/>
            <a:ext cx="494771" cy="494771"/>
          </a:xfrm>
          <a:prstGeom prst="rect">
            <a:avLst/>
          </a:prstGeom>
        </p:spPr>
      </p:pic>
      <p:sp>
        <p:nvSpPr>
          <p:cNvPr id="12" name="pole tekstowe 11"/>
          <p:cNvSpPr txBox="1"/>
          <p:nvPr/>
        </p:nvSpPr>
        <p:spPr>
          <a:xfrm>
            <a:off x="1789641" y="4546600"/>
            <a:ext cx="28532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Billennium</a:t>
            </a:r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 Sp. z o.o.</a:t>
            </a:r>
          </a:p>
          <a:p>
            <a:pPr algn="ctr"/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ul. Mangalia 2a</a:t>
            </a: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02-758 Warszawa</a:t>
            </a: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Poland</a:t>
            </a:r>
          </a:p>
        </p:txBody>
      </p:sp>
      <p:sp>
        <p:nvSpPr>
          <p:cNvPr id="13" name="pole tekstowe 12"/>
          <p:cNvSpPr txBox="1"/>
          <p:nvPr/>
        </p:nvSpPr>
        <p:spPr>
          <a:xfrm>
            <a:off x="7549091" y="4638932"/>
            <a:ext cx="2853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www.billennium.com</a:t>
            </a:r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+48 22 844 15 00</a:t>
            </a:r>
          </a:p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info@billennium.com</a:t>
            </a:r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0D54F840-D0FC-2340-BD1D-328C0AACC0F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5" t="23341" r="15518" b="7252"/>
          <a:stretch/>
        </p:blipFill>
        <p:spPr>
          <a:xfrm>
            <a:off x="5838990" y="3674454"/>
            <a:ext cx="586170" cy="668080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867E1F39-3DB5-0C4B-9740-B0C46BA70CFA}"/>
              </a:ext>
            </a:extLst>
          </p:cNvPr>
          <p:cNvSpPr txBox="1"/>
          <p:nvPr userDrawn="1"/>
        </p:nvSpPr>
        <p:spPr>
          <a:xfrm>
            <a:off x="3385615" y="1739076"/>
            <a:ext cx="5437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36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IT dla ludzi. Ludzie dla IT.</a:t>
            </a:r>
          </a:p>
        </p:txBody>
      </p:sp>
      <p:cxnSp>
        <p:nvCxnSpPr>
          <p:cNvPr id="14" name="Łącznik prosty 13">
            <a:extLst>
              <a:ext uri="{FF2B5EF4-FFF2-40B4-BE49-F238E27FC236}">
                <a16:creationId xmlns:a16="http://schemas.microsoft.com/office/drawing/2014/main" id="{8FA21A33-CE97-1840-A2DF-FE90C3205343}"/>
              </a:ext>
            </a:extLst>
          </p:cNvPr>
          <p:cNvCxnSpPr/>
          <p:nvPr userDrawn="1"/>
        </p:nvCxnSpPr>
        <p:spPr>
          <a:xfrm>
            <a:off x="863600" y="3927989"/>
            <a:ext cx="4377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F87D3372-7A89-F841-B099-CDB3A5C8DDD8}"/>
              </a:ext>
            </a:extLst>
          </p:cNvPr>
          <p:cNvCxnSpPr/>
          <p:nvPr userDrawn="1"/>
        </p:nvCxnSpPr>
        <p:spPr>
          <a:xfrm>
            <a:off x="6959600" y="3927989"/>
            <a:ext cx="4377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Łącznik prosty 15">
            <a:extLst>
              <a:ext uri="{FF2B5EF4-FFF2-40B4-BE49-F238E27FC236}">
                <a16:creationId xmlns:a16="http://schemas.microsoft.com/office/drawing/2014/main" id="{71112D32-B509-1D46-A5B4-C598262B10D9}"/>
              </a:ext>
            </a:extLst>
          </p:cNvPr>
          <p:cNvCxnSpPr/>
          <p:nvPr userDrawn="1"/>
        </p:nvCxnSpPr>
        <p:spPr>
          <a:xfrm>
            <a:off x="863600" y="5996516"/>
            <a:ext cx="10473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7" name="Obraz 16">
            <a:extLst>
              <a:ext uri="{FF2B5EF4-FFF2-40B4-BE49-F238E27FC236}">
                <a16:creationId xmlns:a16="http://schemas.microsoft.com/office/drawing/2014/main" id="{38B5F40A-6006-2947-A324-46330DBFD8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081" y="3680603"/>
            <a:ext cx="494771" cy="494771"/>
          </a:xfrm>
          <a:prstGeom prst="rect">
            <a:avLst/>
          </a:prstGeom>
        </p:spPr>
      </p:pic>
      <p:sp>
        <p:nvSpPr>
          <p:cNvPr id="18" name="pole tekstowe 17">
            <a:extLst>
              <a:ext uri="{FF2B5EF4-FFF2-40B4-BE49-F238E27FC236}">
                <a16:creationId xmlns:a16="http://schemas.microsoft.com/office/drawing/2014/main" id="{A69B876B-DCB4-C442-B494-E6EC33A92CEA}"/>
              </a:ext>
            </a:extLst>
          </p:cNvPr>
          <p:cNvSpPr txBox="1"/>
          <p:nvPr userDrawn="1"/>
        </p:nvSpPr>
        <p:spPr>
          <a:xfrm>
            <a:off x="1789641" y="4546600"/>
            <a:ext cx="28532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Billennium</a:t>
            </a:r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 Sp. z o.o.</a:t>
            </a:r>
          </a:p>
          <a:p>
            <a:pPr algn="ctr"/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ul. Mangalia 2a</a:t>
            </a: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02-758 Warszawa</a:t>
            </a: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Poland</a:t>
            </a: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C66C5127-9E49-1D41-96C6-50307358F3B2}"/>
              </a:ext>
            </a:extLst>
          </p:cNvPr>
          <p:cNvSpPr txBox="1"/>
          <p:nvPr userDrawn="1"/>
        </p:nvSpPr>
        <p:spPr>
          <a:xfrm>
            <a:off x="7549091" y="4638932"/>
            <a:ext cx="2853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www.billennium.com</a:t>
            </a:r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+48 22 844 15 00</a:t>
            </a:r>
          </a:p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info@billennium.com</a:t>
            </a:r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20" name="Obraz 19">
            <a:extLst>
              <a:ext uri="{FF2B5EF4-FFF2-40B4-BE49-F238E27FC236}">
                <a16:creationId xmlns:a16="http://schemas.microsoft.com/office/drawing/2014/main" id="{55814E33-AFD5-474E-919D-CFFA5736B2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5" t="23341" r="15518" b="7252"/>
          <a:stretch/>
        </p:blipFill>
        <p:spPr>
          <a:xfrm>
            <a:off x="5838990" y="3674454"/>
            <a:ext cx="586170" cy="66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325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usty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7659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0" y="0"/>
            <a:ext cx="12192000" cy="3424238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ymbol zastępczy tekstu 7"/>
          <p:cNvSpPr>
            <a:spLocks noGrp="1"/>
          </p:cNvSpPr>
          <p:nvPr>
            <p:ph type="body" sz="quarter" idx="10" hasCustomPrompt="1"/>
          </p:nvPr>
        </p:nvSpPr>
        <p:spPr>
          <a:xfrm>
            <a:off x="752475" y="4187070"/>
            <a:ext cx="10621963" cy="698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Kliknij, aby dodać tytuł prezentacji</a:t>
            </a:r>
          </a:p>
        </p:txBody>
      </p:sp>
      <p:sp>
        <p:nvSpPr>
          <p:cNvPr id="10" name="Symbol zastępczy zawartości 9"/>
          <p:cNvSpPr>
            <a:spLocks noGrp="1"/>
          </p:cNvSpPr>
          <p:nvPr>
            <p:ph sz="quarter" idx="11" hasCustomPrompt="1"/>
          </p:nvPr>
        </p:nvSpPr>
        <p:spPr>
          <a:xfrm>
            <a:off x="752476" y="5074883"/>
            <a:ext cx="8400490" cy="9135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Kliknij, aby dodać rozszerzony opis prezentacji</a:t>
            </a: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C6AD526F-0707-E644-8103-CBA270AD833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9" name="Prostokąt 8">
            <a:extLst>
              <a:ext uri="{FF2B5EF4-FFF2-40B4-BE49-F238E27FC236}">
                <a16:creationId xmlns:a16="http://schemas.microsoft.com/office/drawing/2014/main" id="{564CB9BF-7D1B-4148-AF5A-A603425CF38A}"/>
              </a:ext>
            </a:extLst>
          </p:cNvPr>
          <p:cNvSpPr/>
          <p:nvPr userDrawn="1"/>
        </p:nvSpPr>
        <p:spPr>
          <a:xfrm>
            <a:off x="0" y="0"/>
            <a:ext cx="12192000" cy="3424238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0FE9FF2A-A803-2E42-991F-445C0FB0887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439CB5C9-1600-9B45-B8D1-85EAD421FB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422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reść na całej stro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zawartości 11"/>
          <p:cNvSpPr>
            <a:spLocks noGrp="1"/>
          </p:cNvSpPr>
          <p:nvPr>
            <p:ph sz="quarter" idx="10" hasCustomPrompt="1"/>
          </p:nvPr>
        </p:nvSpPr>
        <p:spPr>
          <a:xfrm>
            <a:off x="743978" y="761441"/>
            <a:ext cx="10721975" cy="583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+mn-lt"/>
              </a:defRPr>
            </a:lvl1pPr>
          </a:lstStyle>
          <a:p>
            <a:pPr lvl="0"/>
            <a:r>
              <a:rPr lang="pl-PL"/>
              <a:t>Kliknij aby edytować tytuł slajdu</a:t>
            </a:r>
          </a:p>
        </p:txBody>
      </p:sp>
      <p:sp>
        <p:nvSpPr>
          <p:cNvPr id="13" name="Symbol zastępczy zawartości 11"/>
          <p:cNvSpPr>
            <a:spLocks noGrp="1"/>
          </p:cNvSpPr>
          <p:nvPr>
            <p:ph sz="quarter" idx="11" hasCustomPrompt="1"/>
          </p:nvPr>
        </p:nvSpPr>
        <p:spPr>
          <a:xfrm>
            <a:off x="752942" y="1639979"/>
            <a:ext cx="10721975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4223E8DD-77EA-FB4B-B379-4750BCC3E29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0262E829-C421-1E47-B123-6D2B174EFA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F351FC2A-B277-6843-967F-276D92BE38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370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7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1649CE97-D02E-3041-9225-FBA6825253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3483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ekst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7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4B9BF0FD-8B8D-5346-8F31-004B4BA1F2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9" name="Prostokąt 8">
            <a:extLst>
              <a:ext uri="{FF2B5EF4-FFF2-40B4-BE49-F238E27FC236}">
                <a16:creationId xmlns:a16="http://schemas.microsoft.com/office/drawing/2014/main" id="{D9F0CA3F-585E-D142-B54A-94D2616AE22E}"/>
              </a:ext>
            </a:extLst>
          </p:cNvPr>
          <p:cNvSpPr/>
          <p:nvPr userDrawn="1"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A42CE94C-09ED-2F44-8603-D1B4E19593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A8B1DF22-5E70-E74E-99A2-A4155F8A47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9547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ekst numerowany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1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+mj-lt"/>
              <a:buAutoNum type="arabicPeriod"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</a:p>
          <a:p>
            <a:pPr lvl="0"/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</a:p>
          <a:p>
            <a:pPr lvl="0"/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 </a:t>
            </a:r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r>
              <a:rPr lang="pl-PL"/>
              <a:t> </a:t>
            </a:r>
            <a:r>
              <a:rPr lang="pl-PL" err="1"/>
              <a:t>esse</a:t>
            </a:r>
            <a:r>
              <a:rPr lang="pl-PL"/>
              <a:t> </a:t>
            </a:r>
            <a:r>
              <a:rPr lang="pl-PL" err="1"/>
              <a:t>cillum</a:t>
            </a:r>
            <a:endParaRPr lang="pl-PL"/>
          </a:p>
          <a:p>
            <a:pPr lvl="0"/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eu</a:t>
            </a:r>
            <a:r>
              <a:rPr lang="pl-PL"/>
              <a:t> </a:t>
            </a:r>
            <a:r>
              <a:rPr lang="pl-PL" err="1"/>
              <a:t>fugiat</a:t>
            </a:r>
            <a:r>
              <a:rPr lang="pl-PL"/>
              <a:t> </a:t>
            </a:r>
            <a:r>
              <a:rPr lang="pl-PL" err="1"/>
              <a:t>nulla</a:t>
            </a:r>
            <a:r>
              <a:rPr lang="pl-PL"/>
              <a:t> </a:t>
            </a:r>
            <a:r>
              <a:rPr lang="pl-PL" err="1"/>
              <a:t>pariatur</a:t>
            </a:r>
            <a:r>
              <a:rPr lang="pl-PL"/>
              <a:t>. 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6C048320-0A2A-B240-844F-A09ABEC7BB8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22BAE25B-5A06-0F40-8FAB-2FCDB1C63434}"/>
              </a:ext>
            </a:extLst>
          </p:cNvPr>
          <p:cNvSpPr/>
          <p:nvPr userDrawn="1"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A40E7AA1-1E94-7040-9C0D-E66C21641D0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66AE3BC2-D985-EA4E-908B-D0B555D5F9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7337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 userDrawn="1"/>
        </p:nvSpPr>
        <p:spPr>
          <a:xfrm>
            <a:off x="0" y="0"/>
            <a:ext cx="12192000" cy="3424238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ymbol zastępczy tekstu 7"/>
          <p:cNvSpPr>
            <a:spLocks noGrp="1"/>
          </p:cNvSpPr>
          <p:nvPr>
            <p:ph type="body" sz="quarter" idx="10" hasCustomPrompt="1"/>
          </p:nvPr>
        </p:nvSpPr>
        <p:spPr>
          <a:xfrm>
            <a:off x="752475" y="4187070"/>
            <a:ext cx="10621963" cy="698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Kliknij, aby dodać tytuł prezentacji</a:t>
            </a:r>
          </a:p>
        </p:txBody>
      </p:sp>
      <p:sp>
        <p:nvSpPr>
          <p:cNvPr id="10" name="Symbol zastępczy zawartości 9"/>
          <p:cNvSpPr>
            <a:spLocks noGrp="1"/>
          </p:cNvSpPr>
          <p:nvPr>
            <p:ph sz="quarter" idx="11" hasCustomPrompt="1"/>
          </p:nvPr>
        </p:nvSpPr>
        <p:spPr>
          <a:xfrm>
            <a:off x="752476" y="5074883"/>
            <a:ext cx="8400490" cy="9135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Kliknij, aby dodać rozszerzony opis prezentacji</a:t>
            </a:r>
          </a:p>
        </p:txBody>
      </p:sp>
      <p:pic>
        <p:nvPicPr>
          <p:cNvPr id="7" name="Obraz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2772B0BD-21DD-9348-9A32-092F5DD0A7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3485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kst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 userDrawn="1"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7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</a:t>
            </a: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2C0E00DB-8C6D-F445-BC56-CDDF599D80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69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 punktowany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/>
          <p:cNvSpPr/>
          <p:nvPr userDrawn="1"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5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285750" indent="-285750" algn="l">
              <a:buFont typeface="Arial" panose="020B0604020202020204" pitchFamily="34" charset="0"/>
              <a:buChar char="•"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</a:p>
          <a:p>
            <a:pPr lvl="0"/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</a:p>
          <a:p>
            <a:pPr lvl="0"/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 </a:t>
            </a:r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r>
              <a:rPr lang="pl-PL"/>
              <a:t> </a:t>
            </a:r>
            <a:r>
              <a:rPr lang="pl-PL" err="1"/>
              <a:t>esse</a:t>
            </a:r>
            <a:r>
              <a:rPr lang="pl-PL"/>
              <a:t> </a:t>
            </a:r>
            <a:r>
              <a:rPr lang="pl-PL" err="1"/>
              <a:t>cillum</a:t>
            </a:r>
            <a:endParaRPr lang="pl-PL"/>
          </a:p>
          <a:p>
            <a:pPr lvl="0"/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eu</a:t>
            </a:r>
            <a:r>
              <a:rPr lang="pl-PL"/>
              <a:t> </a:t>
            </a:r>
            <a:r>
              <a:rPr lang="pl-PL" err="1"/>
              <a:t>fugiat</a:t>
            </a:r>
            <a:r>
              <a:rPr lang="pl-PL"/>
              <a:t> </a:t>
            </a:r>
            <a:r>
              <a:rPr lang="pl-PL" err="1"/>
              <a:t>nulla</a:t>
            </a:r>
            <a:r>
              <a:rPr lang="pl-PL"/>
              <a:t> </a:t>
            </a:r>
            <a:r>
              <a:rPr lang="pl-PL" err="1"/>
              <a:t>pariatur</a:t>
            </a:r>
            <a:r>
              <a:rPr lang="pl-PL"/>
              <a:t>. </a:t>
            </a: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8583F7A4-8B87-654B-A5B9-5C45831F3E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6440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kst numerowany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 userDrawn="1"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1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+mj-lt"/>
              <a:buAutoNum type="arabicPeriod"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</a:p>
          <a:p>
            <a:pPr lvl="0"/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</a:p>
          <a:p>
            <a:pPr lvl="0"/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 </a:t>
            </a:r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r>
              <a:rPr lang="pl-PL"/>
              <a:t> </a:t>
            </a:r>
            <a:r>
              <a:rPr lang="pl-PL" err="1"/>
              <a:t>esse</a:t>
            </a:r>
            <a:r>
              <a:rPr lang="pl-PL"/>
              <a:t> </a:t>
            </a:r>
            <a:r>
              <a:rPr lang="pl-PL" err="1"/>
              <a:t>cillum</a:t>
            </a:r>
            <a:endParaRPr lang="pl-PL"/>
          </a:p>
          <a:p>
            <a:pPr lvl="0"/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eu</a:t>
            </a:r>
            <a:r>
              <a:rPr lang="pl-PL"/>
              <a:t> </a:t>
            </a:r>
            <a:r>
              <a:rPr lang="pl-PL" err="1"/>
              <a:t>fugiat</a:t>
            </a:r>
            <a:r>
              <a:rPr lang="pl-PL"/>
              <a:t> </a:t>
            </a:r>
            <a:r>
              <a:rPr lang="pl-PL" err="1"/>
              <a:t>nulla</a:t>
            </a:r>
            <a:r>
              <a:rPr lang="pl-PL"/>
              <a:t> </a:t>
            </a:r>
            <a:r>
              <a:rPr lang="pl-PL" err="1"/>
              <a:t>pariatur</a:t>
            </a:r>
            <a:r>
              <a:rPr lang="pl-PL"/>
              <a:t>. </a:t>
            </a: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6F7FD46F-7546-6944-87F5-4D5A5E26F0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3945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 na do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/>
          <p:cNvSpPr/>
          <p:nvPr userDrawn="1"/>
        </p:nvSpPr>
        <p:spPr>
          <a:xfrm>
            <a:off x="0" y="0"/>
            <a:ext cx="12192000" cy="3468914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Symbol zastępczy zawartości 15"/>
          <p:cNvSpPr>
            <a:spLocks noGrp="1"/>
          </p:cNvSpPr>
          <p:nvPr>
            <p:ph sz="quarter" idx="10" hasCustomPrompt="1"/>
          </p:nvPr>
        </p:nvSpPr>
        <p:spPr>
          <a:xfrm>
            <a:off x="753035" y="4186145"/>
            <a:ext cx="9915525" cy="5203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latin typeface="+mn-lt"/>
              </a:defRPr>
            </a:lvl1pPr>
          </a:lstStyle>
          <a:p>
            <a:pPr lvl="0"/>
            <a:r>
              <a:rPr lang="pl-PL"/>
              <a:t>Edytuj nagłówek slajdu</a:t>
            </a:r>
          </a:p>
        </p:txBody>
      </p:sp>
      <p:sp>
        <p:nvSpPr>
          <p:cNvPr id="18" name="Symbol zastępczy zawartości 17"/>
          <p:cNvSpPr>
            <a:spLocks noGrp="1"/>
          </p:cNvSpPr>
          <p:nvPr>
            <p:ph sz="quarter" idx="11" hasCustomPrompt="1"/>
          </p:nvPr>
        </p:nvSpPr>
        <p:spPr>
          <a:xfrm>
            <a:off x="753316" y="4902382"/>
            <a:ext cx="9431337" cy="996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63BAE526-2C10-DD4C-89A8-35EB4A30F7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3974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reść na całej stro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zawartości 11"/>
          <p:cNvSpPr>
            <a:spLocks noGrp="1"/>
          </p:cNvSpPr>
          <p:nvPr>
            <p:ph sz="quarter" idx="10" hasCustomPrompt="1"/>
          </p:nvPr>
        </p:nvSpPr>
        <p:spPr>
          <a:xfrm>
            <a:off x="743978" y="761441"/>
            <a:ext cx="10721975" cy="583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+mn-lt"/>
              </a:defRPr>
            </a:lvl1pPr>
          </a:lstStyle>
          <a:p>
            <a:pPr lvl="0"/>
            <a:r>
              <a:rPr lang="pl-PL"/>
              <a:t>Kliknij aby edytować tytuł slajdu</a:t>
            </a:r>
          </a:p>
        </p:txBody>
      </p:sp>
      <p:sp>
        <p:nvSpPr>
          <p:cNvPr id="13" name="Symbol zastępczy zawartości 11"/>
          <p:cNvSpPr>
            <a:spLocks noGrp="1"/>
          </p:cNvSpPr>
          <p:nvPr>
            <p:ph sz="quarter" idx="11" hasCustomPrompt="1"/>
          </p:nvPr>
        </p:nvSpPr>
        <p:spPr>
          <a:xfrm>
            <a:off x="752942" y="1639979"/>
            <a:ext cx="10721975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5" name="Obraz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6132E1F7-B06A-CC4A-BCB3-355DAF85BF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875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reść w dwóch kolumn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zawartości 11"/>
          <p:cNvSpPr>
            <a:spLocks noGrp="1"/>
          </p:cNvSpPr>
          <p:nvPr>
            <p:ph sz="quarter" idx="10" hasCustomPrompt="1"/>
          </p:nvPr>
        </p:nvSpPr>
        <p:spPr>
          <a:xfrm>
            <a:off x="743978" y="761441"/>
            <a:ext cx="10721975" cy="583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+mn-lt"/>
              </a:defRPr>
            </a:lvl1pPr>
          </a:lstStyle>
          <a:p>
            <a:pPr lvl="0"/>
            <a:r>
              <a:rPr lang="pl-PL"/>
              <a:t>Kliknij aby edytować tytuł slajdu</a:t>
            </a:r>
          </a:p>
        </p:txBody>
      </p:sp>
      <p:sp>
        <p:nvSpPr>
          <p:cNvPr id="13" name="Symbol zastępczy zawartości 11"/>
          <p:cNvSpPr>
            <a:spLocks noGrp="1"/>
          </p:cNvSpPr>
          <p:nvPr>
            <p:ph sz="quarter" idx="11" hasCustomPrompt="1"/>
          </p:nvPr>
        </p:nvSpPr>
        <p:spPr>
          <a:xfrm>
            <a:off x="752942" y="1639979"/>
            <a:ext cx="4490697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sp>
        <p:nvSpPr>
          <p:cNvPr id="7" name="Symbol zastępczy zawartości 11"/>
          <p:cNvSpPr>
            <a:spLocks noGrp="1"/>
          </p:cNvSpPr>
          <p:nvPr>
            <p:ph sz="quarter" idx="12" hasCustomPrompt="1"/>
          </p:nvPr>
        </p:nvSpPr>
        <p:spPr>
          <a:xfrm>
            <a:off x="6861969" y="1639978"/>
            <a:ext cx="4603984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47E38AC2-5522-1D4C-A1AF-C057E8FCCE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6453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usty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5114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punktowany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5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285750" indent="-285750" algn="l">
              <a:buFont typeface="Arial" panose="020B0604020202020204" pitchFamily="34" charset="0"/>
              <a:buChar char="•"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</a:p>
          <a:p>
            <a:pPr lvl="0"/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</a:p>
          <a:p>
            <a:pPr lvl="0"/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 </a:t>
            </a:r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r>
              <a:rPr lang="pl-PL"/>
              <a:t> </a:t>
            </a:r>
            <a:r>
              <a:rPr lang="pl-PL" err="1"/>
              <a:t>esse</a:t>
            </a:r>
            <a:r>
              <a:rPr lang="pl-PL"/>
              <a:t> </a:t>
            </a:r>
            <a:r>
              <a:rPr lang="pl-PL" err="1"/>
              <a:t>cillum</a:t>
            </a:r>
            <a:endParaRPr lang="pl-PL"/>
          </a:p>
          <a:p>
            <a:pPr lvl="0"/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eu</a:t>
            </a:r>
            <a:r>
              <a:rPr lang="pl-PL"/>
              <a:t> </a:t>
            </a:r>
            <a:r>
              <a:rPr lang="pl-PL" err="1"/>
              <a:t>fugiat</a:t>
            </a:r>
            <a:r>
              <a:rPr lang="pl-PL"/>
              <a:t> </a:t>
            </a:r>
            <a:r>
              <a:rPr lang="pl-PL" err="1"/>
              <a:t>nulla</a:t>
            </a:r>
            <a:r>
              <a:rPr lang="pl-PL"/>
              <a:t> </a:t>
            </a:r>
            <a:r>
              <a:rPr lang="pl-PL" err="1"/>
              <a:t>pariatur</a:t>
            </a:r>
            <a:r>
              <a:rPr lang="pl-PL"/>
              <a:t>. 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F7DE2BEA-DB1F-BD46-BD15-A4B3A2E3B2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91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 userDrawn="1"/>
        </p:nvSpPr>
        <p:spPr>
          <a:xfrm>
            <a:off x="0" y="0"/>
            <a:ext cx="12192000" cy="3424238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ymbol zastępczy tekstu 7"/>
          <p:cNvSpPr>
            <a:spLocks noGrp="1"/>
          </p:cNvSpPr>
          <p:nvPr>
            <p:ph type="body" sz="quarter" idx="10" hasCustomPrompt="1"/>
          </p:nvPr>
        </p:nvSpPr>
        <p:spPr>
          <a:xfrm>
            <a:off x="752475" y="4187070"/>
            <a:ext cx="10621963" cy="698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Kliknij, aby dodać tytuł prezentacji</a:t>
            </a:r>
          </a:p>
        </p:txBody>
      </p:sp>
      <p:sp>
        <p:nvSpPr>
          <p:cNvPr id="10" name="Symbol zastępczy zawartości 9"/>
          <p:cNvSpPr>
            <a:spLocks noGrp="1"/>
          </p:cNvSpPr>
          <p:nvPr>
            <p:ph sz="quarter" idx="11" hasCustomPrompt="1"/>
          </p:nvPr>
        </p:nvSpPr>
        <p:spPr>
          <a:xfrm>
            <a:off x="752476" y="5074883"/>
            <a:ext cx="8400490" cy="9135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Kliknij, aby dodać rozszerzony opis prezentacji</a:t>
            </a:r>
          </a:p>
        </p:txBody>
      </p:sp>
      <p:pic>
        <p:nvPicPr>
          <p:cNvPr id="7" name="Obraz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C6AD526F-0707-E644-8103-CBA270AD83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888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reść na całej stro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zawartości 11"/>
          <p:cNvSpPr>
            <a:spLocks noGrp="1"/>
          </p:cNvSpPr>
          <p:nvPr>
            <p:ph sz="quarter" idx="10" hasCustomPrompt="1"/>
          </p:nvPr>
        </p:nvSpPr>
        <p:spPr>
          <a:xfrm>
            <a:off x="743978" y="761441"/>
            <a:ext cx="10721975" cy="583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+mn-lt"/>
              </a:defRPr>
            </a:lvl1pPr>
          </a:lstStyle>
          <a:p>
            <a:pPr lvl="0"/>
            <a:r>
              <a:rPr lang="pl-PL"/>
              <a:t>Kliknij aby edytować tytuł slajdu</a:t>
            </a:r>
          </a:p>
        </p:txBody>
      </p:sp>
      <p:sp>
        <p:nvSpPr>
          <p:cNvPr id="13" name="Symbol zastępczy zawartości 11"/>
          <p:cNvSpPr>
            <a:spLocks noGrp="1"/>
          </p:cNvSpPr>
          <p:nvPr>
            <p:ph sz="quarter" idx="11" hasCustomPrompt="1"/>
          </p:nvPr>
        </p:nvSpPr>
        <p:spPr>
          <a:xfrm>
            <a:off x="752942" y="1639979"/>
            <a:ext cx="10721975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5" name="Obraz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4223E8DD-77EA-FB4B-B379-4750BCC3E2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370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ekst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 userDrawn="1"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7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</a:t>
            </a: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4B9BF0FD-8B8D-5346-8F31-004B4BA1F2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5432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ekst numerowany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 userDrawn="1"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1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+mj-lt"/>
              <a:buAutoNum type="arabicPeriod"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</a:p>
          <a:p>
            <a:pPr lvl="0"/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</a:p>
          <a:p>
            <a:pPr lvl="0"/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 </a:t>
            </a:r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r>
              <a:rPr lang="pl-PL"/>
              <a:t> </a:t>
            </a:r>
            <a:r>
              <a:rPr lang="pl-PL" err="1"/>
              <a:t>esse</a:t>
            </a:r>
            <a:r>
              <a:rPr lang="pl-PL"/>
              <a:t> </a:t>
            </a:r>
            <a:r>
              <a:rPr lang="pl-PL" err="1"/>
              <a:t>cillum</a:t>
            </a:r>
            <a:endParaRPr lang="pl-PL"/>
          </a:p>
          <a:p>
            <a:pPr lvl="0"/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eu</a:t>
            </a:r>
            <a:r>
              <a:rPr lang="pl-PL"/>
              <a:t> </a:t>
            </a:r>
            <a:r>
              <a:rPr lang="pl-PL" err="1"/>
              <a:t>fugiat</a:t>
            </a:r>
            <a:r>
              <a:rPr lang="pl-PL"/>
              <a:t> </a:t>
            </a:r>
            <a:r>
              <a:rPr lang="pl-PL" err="1"/>
              <a:t>nulla</a:t>
            </a:r>
            <a:r>
              <a:rPr lang="pl-PL"/>
              <a:t> </a:t>
            </a:r>
            <a:r>
              <a:rPr lang="pl-PL" err="1"/>
              <a:t>pariatur</a:t>
            </a:r>
            <a:r>
              <a:rPr lang="pl-PL"/>
              <a:t>. </a:t>
            </a: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6C048320-0A2A-B240-844F-A09ABEC7BB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352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0" y="0"/>
            <a:ext cx="12192000" cy="3424238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ymbol zastępczy tekstu 7"/>
          <p:cNvSpPr>
            <a:spLocks noGrp="1"/>
          </p:cNvSpPr>
          <p:nvPr>
            <p:ph type="body" sz="quarter" idx="10" hasCustomPrompt="1"/>
          </p:nvPr>
        </p:nvSpPr>
        <p:spPr>
          <a:xfrm>
            <a:off x="752475" y="4187070"/>
            <a:ext cx="10621963" cy="698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Kliknij, aby dodać tytuł prezentacji</a:t>
            </a:r>
          </a:p>
        </p:txBody>
      </p:sp>
      <p:sp>
        <p:nvSpPr>
          <p:cNvPr id="10" name="Symbol zastępczy zawartości 9"/>
          <p:cNvSpPr>
            <a:spLocks noGrp="1"/>
          </p:cNvSpPr>
          <p:nvPr>
            <p:ph sz="quarter" idx="11" hasCustomPrompt="1"/>
          </p:nvPr>
        </p:nvSpPr>
        <p:spPr>
          <a:xfrm>
            <a:off x="752476" y="5074883"/>
            <a:ext cx="8400490" cy="9135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Kliknij, aby dodać rozszerzony opis prezentacji</a:t>
            </a: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DCD9792C-58B6-9841-BB4B-D3FD73F0F0C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025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7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1649CE97-D02E-3041-9225-FBA6825253F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7537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punktowany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5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285750" indent="-285750" algn="l">
              <a:buFont typeface="Arial" panose="020B0604020202020204" pitchFamily="34" charset="0"/>
              <a:buChar char="•"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</a:p>
          <a:p>
            <a:pPr lvl="0"/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</a:p>
          <a:p>
            <a:pPr lvl="0"/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 </a:t>
            </a:r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r>
              <a:rPr lang="pl-PL"/>
              <a:t> </a:t>
            </a:r>
            <a:r>
              <a:rPr lang="pl-PL" err="1"/>
              <a:t>esse</a:t>
            </a:r>
            <a:r>
              <a:rPr lang="pl-PL"/>
              <a:t> </a:t>
            </a:r>
            <a:r>
              <a:rPr lang="pl-PL" err="1"/>
              <a:t>cillum</a:t>
            </a:r>
            <a:endParaRPr lang="pl-PL"/>
          </a:p>
          <a:p>
            <a:pPr lvl="0"/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eu</a:t>
            </a:r>
            <a:r>
              <a:rPr lang="pl-PL"/>
              <a:t> </a:t>
            </a:r>
            <a:r>
              <a:rPr lang="pl-PL" err="1"/>
              <a:t>fugiat</a:t>
            </a:r>
            <a:r>
              <a:rPr lang="pl-PL"/>
              <a:t> </a:t>
            </a:r>
            <a:r>
              <a:rPr lang="pl-PL" err="1"/>
              <a:t>nulla</a:t>
            </a:r>
            <a:r>
              <a:rPr lang="pl-PL"/>
              <a:t> </a:t>
            </a:r>
            <a:r>
              <a:rPr lang="pl-PL" err="1"/>
              <a:t>pariatur</a:t>
            </a:r>
            <a:r>
              <a:rPr lang="pl-PL"/>
              <a:t>. 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F7DE2BEA-DB1F-BD46-BD15-A4B3A2E3B26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188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numerowany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1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+mj-lt"/>
              <a:buAutoNum type="arabicPeriod"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</a:p>
          <a:p>
            <a:pPr lvl="0"/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</a:p>
          <a:p>
            <a:pPr lvl="0"/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 </a:t>
            </a:r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r>
              <a:rPr lang="pl-PL"/>
              <a:t> </a:t>
            </a:r>
            <a:r>
              <a:rPr lang="pl-PL" err="1"/>
              <a:t>esse</a:t>
            </a:r>
            <a:r>
              <a:rPr lang="pl-PL"/>
              <a:t> </a:t>
            </a:r>
            <a:r>
              <a:rPr lang="pl-PL" err="1"/>
              <a:t>cillum</a:t>
            </a:r>
            <a:endParaRPr lang="pl-PL"/>
          </a:p>
          <a:p>
            <a:pPr lvl="0"/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eu</a:t>
            </a:r>
            <a:r>
              <a:rPr lang="pl-PL"/>
              <a:t> </a:t>
            </a:r>
            <a:r>
              <a:rPr lang="pl-PL" err="1"/>
              <a:t>fugiat</a:t>
            </a:r>
            <a:r>
              <a:rPr lang="pl-PL"/>
              <a:t> </a:t>
            </a:r>
            <a:r>
              <a:rPr lang="pl-PL" err="1"/>
              <a:t>nulla</a:t>
            </a:r>
            <a:r>
              <a:rPr lang="pl-PL"/>
              <a:t> </a:t>
            </a:r>
            <a:r>
              <a:rPr lang="pl-PL" err="1"/>
              <a:t>pariatur</a:t>
            </a:r>
            <a:r>
              <a:rPr lang="pl-PL"/>
              <a:t>. 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A89C3154-D138-AE45-AD30-C22D061C058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4739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na do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/>
          <p:cNvSpPr/>
          <p:nvPr/>
        </p:nvSpPr>
        <p:spPr>
          <a:xfrm>
            <a:off x="0" y="0"/>
            <a:ext cx="12192000" cy="3468914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Symbol zastępczy zawartości 15"/>
          <p:cNvSpPr>
            <a:spLocks noGrp="1"/>
          </p:cNvSpPr>
          <p:nvPr>
            <p:ph sz="quarter" idx="10" hasCustomPrompt="1"/>
          </p:nvPr>
        </p:nvSpPr>
        <p:spPr>
          <a:xfrm>
            <a:off x="753035" y="4186145"/>
            <a:ext cx="9915525" cy="5203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latin typeface="+mn-lt"/>
              </a:defRPr>
            </a:lvl1pPr>
          </a:lstStyle>
          <a:p>
            <a:pPr lvl="0"/>
            <a:r>
              <a:rPr lang="pl-PL"/>
              <a:t>Edytuj nagłówek slajdu</a:t>
            </a:r>
          </a:p>
        </p:txBody>
      </p:sp>
      <p:sp>
        <p:nvSpPr>
          <p:cNvPr id="18" name="Symbol zastępczy zawartości 17"/>
          <p:cNvSpPr>
            <a:spLocks noGrp="1"/>
          </p:cNvSpPr>
          <p:nvPr>
            <p:ph sz="quarter" idx="11" hasCustomPrompt="1"/>
          </p:nvPr>
        </p:nvSpPr>
        <p:spPr>
          <a:xfrm>
            <a:off x="753316" y="4902382"/>
            <a:ext cx="9431337" cy="996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D2D87294-2ADC-1249-A228-3E4AAED30E9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31339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eść na całej stro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zawartości 11"/>
          <p:cNvSpPr>
            <a:spLocks noGrp="1"/>
          </p:cNvSpPr>
          <p:nvPr>
            <p:ph sz="quarter" idx="10" hasCustomPrompt="1"/>
          </p:nvPr>
        </p:nvSpPr>
        <p:spPr>
          <a:xfrm>
            <a:off x="743978" y="761441"/>
            <a:ext cx="10721975" cy="583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+mn-lt"/>
              </a:defRPr>
            </a:lvl1pPr>
          </a:lstStyle>
          <a:p>
            <a:pPr lvl="0"/>
            <a:r>
              <a:rPr lang="pl-PL"/>
              <a:t>Kliknij aby edytować tytuł slajdu</a:t>
            </a:r>
          </a:p>
        </p:txBody>
      </p:sp>
      <p:sp>
        <p:nvSpPr>
          <p:cNvPr id="13" name="Symbol zastępczy zawartości 11"/>
          <p:cNvSpPr>
            <a:spLocks noGrp="1"/>
          </p:cNvSpPr>
          <p:nvPr>
            <p:ph sz="quarter" idx="11" hasCustomPrompt="1"/>
          </p:nvPr>
        </p:nvSpPr>
        <p:spPr>
          <a:xfrm>
            <a:off x="752942" y="1639979"/>
            <a:ext cx="10721975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F2162A18-8BD6-C04A-9EA9-07E6C39F87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893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numerowany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1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+mj-lt"/>
              <a:buAutoNum type="arabicPeriod"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</a:p>
          <a:p>
            <a:pPr lvl="0"/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</a:p>
          <a:p>
            <a:pPr lvl="0"/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 </a:t>
            </a:r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r>
              <a:rPr lang="pl-PL"/>
              <a:t> </a:t>
            </a:r>
            <a:r>
              <a:rPr lang="pl-PL" err="1"/>
              <a:t>esse</a:t>
            </a:r>
            <a:r>
              <a:rPr lang="pl-PL"/>
              <a:t> </a:t>
            </a:r>
            <a:r>
              <a:rPr lang="pl-PL" err="1"/>
              <a:t>cillum</a:t>
            </a:r>
            <a:endParaRPr lang="pl-PL"/>
          </a:p>
          <a:p>
            <a:pPr lvl="0"/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eu</a:t>
            </a:r>
            <a:r>
              <a:rPr lang="pl-PL"/>
              <a:t> </a:t>
            </a:r>
            <a:r>
              <a:rPr lang="pl-PL" err="1"/>
              <a:t>fugiat</a:t>
            </a:r>
            <a:r>
              <a:rPr lang="pl-PL"/>
              <a:t> </a:t>
            </a:r>
            <a:r>
              <a:rPr lang="pl-PL" err="1"/>
              <a:t>nulla</a:t>
            </a:r>
            <a:r>
              <a:rPr lang="pl-PL"/>
              <a:t> </a:t>
            </a:r>
            <a:r>
              <a:rPr lang="pl-PL" err="1"/>
              <a:t>pariatur</a:t>
            </a:r>
            <a:r>
              <a:rPr lang="pl-PL"/>
              <a:t>. 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A89C3154-D138-AE45-AD30-C22D061C05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533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eść w dwóch kolumn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zawartości 11"/>
          <p:cNvSpPr>
            <a:spLocks noGrp="1"/>
          </p:cNvSpPr>
          <p:nvPr>
            <p:ph sz="quarter" idx="10" hasCustomPrompt="1"/>
          </p:nvPr>
        </p:nvSpPr>
        <p:spPr>
          <a:xfrm>
            <a:off x="743978" y="761441"/>
            <a:ext cx="10721975" cy="583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+mn-lt"/>
              </a:defRPr>
            </a:lvl1pPr>
          </a:lstStyle>
          <a:p>
            <a:pPr lvl="0"/>
            <a:r>
              <a:rPr lang="pl-PL"/>
              <a:t>Kliknij aby edytować tytuł slajdu</a:t>
            </a:r>
          </a:p>
        </p:txBody>
      </p:sp>
      <p:sp>
        <p:nvSpPr>
          <p:cNvPr id="13" name="Symbol zastępczy zawartości 11"/>
          <p:cNvSpPr>
            <a:spLocks noGrp="1"/>
          </p:cNvSpPr>
          <p:nvPr>
            <p:ph sz="quarter" idx="11" hasCustomPrompt="1"/>
          </p:nvPr>
        </p:nvSpPr>
        <p:spPr>
          <a:xfrm>
            <a:off x="752942" y="1639979"/>
            <a:ext cx="4490697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sp>
        <p:nvSpPr>
          <p:cNvPr id="7" name="Symbol zastępczy zawartości 11"/>
          <p:cNvSpPr>
            <a:spLocks noGrp="1"/>
          </p:cNvSpPr>
          <p:nvPr>
            <p:ph sz="quarter" idx="12" hasCustomPrompt="1"/>
          </p:nvPr>
        </p:nvSpPr>
        <p:spPr>
          <a:xfrm>
            <a:off x="6861969" y="1639978"/>
            <a:ext cx="4603984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0331116E-9994-4043-B972-AF2E403C94B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7348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9_Slajd końc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/>
          <p:cNvSpPr txBox="1"/>
          <p:nvPr/>
        </p:nvSpPr>
        <p:spPr>
          <a:xfrm>
            <a:off x="3385615" y="1739076"/>
            <a:ext cx="5437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36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IT dla ludzi. Ludzie dla IT.</a:t>
            </a:r>
          </a:p>
        </p:txBody>
      </p:sp>
      <p:cxnSp>
        <p:nvCxnSpPr>
          <p:cNvPr id="7" name="Łącznik prosty 6"/>
          <p:cNvCxnSpPr/>
          <p:nvPr/>
        </p:nvCxnSpPr>
        <p:spPr>
          <a:xfrm>
            <a:off x="863600" y="3927989"/>
            <a:ext cx="4377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Łącznik prosty 7"/>
          <p:cNvCxnSpPr/>
          <p:nvPr/>
        </p:nvCxnSpPr>
        <p:spPr>
          <a:xfrm>
            <a:off x="6959600" y="3927989"/>
            <a:ext cx="4377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>
            <a:off x="863600" y="5996516"/>
            <a:ext cx="10473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1" name="Obraz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081" y="3680603"/>
            <a:ext cx="494771" cy="494771"/>
          </a:xfrm>
          <a:prstGeom prst="rect">
            <a:avLst/>
          </a:prstGeom>
        </p:spPr>
      </p:pic>
      <p:sp>
        <p:nvSpPr>
          <p:cNvPr id="12" name="pole tekstowe 11"/>
          <p:cNvSpPr txBox="1"/>
          <p:nvPr/>
        </p:nvSpPr>
        <p:spPr>
          <a:xfrm>
            <a:off x="1789641" y="4546600"/>
            <a:ext cx="28532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Billennium</a:t>
            </a:r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 Sp. z o.o.</a:t>
            </a:r>
          </a:p>
          <a:p>
            <a:pPr algn="ctr"/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ul. Mangalia 2a</a:t>
            </a: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02-6758 Warszawa</a:t>
            </a: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Poland</a:t>
            </a:r>
          </a:p>
        </p:txBody>
      </p:sp>
      <p:sp>
        <p:nvSpPr>
          <p:cNvPr id="13" name="pole tekstowe 12"/>
          <p:cNvSpPr txBox="1"/>
          <p:nvPr/>
        </p:nvSpPr>
        <p:spPr>
          <a:xfrm>
            <a:off x="7549091" y="4638932"/>
            <a:ext cx="2853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www.billennium.com</a:t>
            </a:r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+48 22 844 15 00</a:t>
            </a:r>
          </a:p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info@billennium.com</a:t>
            </a:r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FC7BD45C-6BCC-8E4C-87AA-92882200F4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5848615" y="3680603"/>
            <a:ext cx="572701" cy="65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2127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0" y="0"/>
            <a:ext cx="12192000" cy="3424238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ymbol zastępczy tekstu 7"/>
          <p:cNvSpPr>
            <a:spLocks noGrp="1"/>
          </p:cNvSpPr>
          <p:nvPr>
            <p:ph type="body" sz="quarter" idx="10" hasCustomPrompt="1"/>
          </p:nvPr>
        </p:nvSpPr>
        <p:spPr>
          <a:xfrm>
            <a:off x="752475" y="4187070"/>
            <a:ext cx="10621963" cy="698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Kliknij, aby dodać tytuł prezentacji</a:t>
            </a:r>
          </a:p>
        </p:txBody>
      </p:sp>
      <p:sp>
        <p:nvSpPr>
          <p:cNvPr id="10" name="Symbol zastępczy zawartości 9"/>
          <p:cNvSpPr>
            <a:spLocks noGrp="1"/>
          </p:cNvSpPr>
          <p:nvPr>
            <p:ph sz="quarter" idx="11" hasCustomPrompt="1"/>
          </p:nvPr>
        </p:nvSpPr>
        <p:spPr>
          <a:xfrm>
            <a:off x="752476" y="5074883"/>
            <a:ext cx="8400490" cy="9135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Kliknij, aby dodać rozszerzony opis prezentacji</a:t>
            </a: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DCD9792C-58B6-9841-BB4B-D3FD73F0F0C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11" name="Prostokąt 10">
            <a:extLst>
              <a:ext uri="{FF2B5EF4-FFF2-40B4-BE49-F238E27FC236}">
                <a16:creationId xmlns:a16="http://schemas.microsoft.com/office/drawing/2014/main" id="{79DE123B-F216-6145-A994-3EE6C6794611}"/>
              </a:ext>
            </a:extLst>
          </p:cNvPr>
          <p:cNvSpPr/>
          <p:nvPr userDrawn="1"/>
        </p:nvSpPr>
        <p:spPr>
          <a:xfrm>
            <a:off x="0" y="0"/>
            <a:ext cx="12192000" cy="3424238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67026F82-BFEA-2144-AAAF-B374AA4DAC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C57056DB-2AE1-084A-B7AB-9069E05ED0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453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7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1649CE97-D02E-3041-9225-FBA6825253F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944A7CA3-3792-244C-B91F-4312B753C699}"/>
              </a:ext>
            </a:extLst>
          </p:cNvPr>
          <p:cNvSpPr/>
          <p:nvPr userDrawn="1"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D82386DC-6F5F-9648-962D-6C4C3A06F47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8E376B13-7BBA-E740-A563-D13EAF8D96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36767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punktowany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5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285750" indent="-285750" algn="l">
              <a:buFont typeface="Arial" panose="020B0604020202020204" pitchFamily="34" charset="0"/>
              <a:buChar char="•"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</a:p>
          <a:p>
            <a:pPr lvl="0"/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</a:p>
          <a:p>
            <a:pPr lvl="0"/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 </a:t>
            </a:r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r>
              <a:rPr lang="pl-PL"/>
              <a:t> </a:t>
            </a:r>
            <a:r>
              <a:rPr lang="pl-PL" err="1"/>
              <a:t>esse</a:t>
            </a:r>
            <a:r>
              <a:rPr lang="pl-PL"/>
              <a:t> </a:t>
            </a:r>
            <a:r>
              <a:rPr lang="pl-PL" err="1"/>
              <a:t>cillum</a:t>
            </a:r>
            <a:endParaRPr lang="pl-PL"/>
          </a:p>
          <a:p>
            <a:pPr lvl="0"/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eu</a:t>
            </a:r>
            <a:r>
              <a:rPr lang="pl-PL"/>
              <a:t> </a:t>
            </a:r>
            <a:r>
              <a:rPr lang="pl-PL" err="1"/>
              <a:t>fugiat</a:t>
            </a:r>
            <a:r>
              <a:rPr lang="pl-PL"/>
              <a:t> </a:t>
            </a:r>
            <a:r>
              <a:rPr lang="pl-PL" err="1"/>
              <a:t>nulla</a:t>
            </a:r>
            <a:r>
              <a:rPr lang="pl-PL"/>
              <a:t> </a:t>
            </a:r>
            <a:r>
              <a:rPr lang="pl-PL" err="1"/>
              <a:t>pariatur</a:t>
            </a:r>
            <a:r>
              <a:rPr lang="pl-PL"/>
              <a:t>. 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F7DE2BEA-DB1F-BD46-BD15-A4B3A2E3B26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791EEC8F-CA87-734D-97B1-1F80A1E2668C}"/>
              </a:ext>
            </a:extLst>
          </p:cNvPr>
          <p:cNvSpPr/>
          <p:nvPr userDrawn="1"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D214A88C-95E4-6D4D-97E1-5A552FA34A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88F1BBE2-54B7-4F4C-8663-F9668EBC10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9877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numerowany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1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+mj-lt"/>
              <a:buAutoNum type="arabicPeriod"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</a:p>
          <a:p>
            <a:pPr lvl="0"/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</a:p>
          <a:p>
            <a:pPr lvl="0"/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 </a:t>
            </a:r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r>
              <a:rPr lang="pl-PL"/>
              <a:t> </a:t>
            </a:r>
            <a:r>
              <a:rPr lang="pl-PL" err="1"/>
              <a:t>esse</a:t>
            </a:r>
            <a:r>
              <a:rPr lang="pl-PL"/>
              <a:t> </a:t>
            </a:r>
            <a:r>
              <a:rPr lang="pl-PL" err="1"/>
              <a:t>cillum</a:t>
            </a:r>
            <a:endParaRPr lang="pl-PL"/>
          </a:p>
          <a:p>
            <a:pPr lvl="0"/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eu</a:t>
            </a:r>
            <a:r>
              <a:rPr lang="pl-PL"/>
              <a:t> </a:t>
            </a:r>
            <a:r>
              <a:rPr lang="pl-PL" err="1"/>
              <a:t>fugiat</a:t>
            </a:r>
            <a:r>
              <a:rPr lang="pl-PL"/>
              <a:t> </a:t>
            </a:r>
            <a:r>
              <a:rPr lang="pl-PL" err="1"/>
              <a:t>nulla</a:t>
            </a:r>
            <a:r>
              <a:rPr lang="pl-PL"/>
              <a:t> </a:t>
            </a:r>
            <a:r>
              <a:rPr lang="pl-PL" err="1"/>
              <a:t>pariatur</a:t>
            </a:r>
            <a:r>
              <a:rPr lang="pl-PL"/>
              <a:t>. 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A89C3154-D138-AE45-AD30-C22D061C058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0B40058D-2282-624E-8CF1-EF2EA00A0D44}"/>
              </a:ext>
            </a:extLst>
          </p:cNvPr>
          <p:cNvSpPr/>
          <p:nvPr userDrawn="1"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91DB1606-3E23-FC43-B61F-D732104BEF9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F3F74E75-699B-AE40-9F43-94EDBAC103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04844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na do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/>
          <p:cNvSpPr/>
          <p:nvPr/>
        </p:nvSpPr>
        <p:spPr>
          <a:xfrm>
            <a:off x="0" y="0"/>
            <a:ext cx="12192000" cy="3468914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Symbol zastępczy zawartości 15"/>
          <p:cNvSpPr>
            <a:spLocks noGrp="1"/>
          </p:cNvSpPr>
          <p:nvPr>
            <p:ph sz="quarter" idx="10" hasCustomPrompt="1"/>
          </p:nvPr>
        </p:nvSpPr>
        <p:spPr>
          <a:xfrm>
            <a:off x="753035" y="4186145"/>
            <a:ext cx="9915525" cy="5203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latin typeface="+mn-lt"/>
              </a:defRPr>
            </a:lvl1pPr>
          </a:lstStyle>
          <a:p>
            <a:pPr lvl="0"/>
            <a:r>
              <a:rPr lang="pl-PL"/>
              <a:t>Edytuj nagłówek slajdu</a:t>
            </a:r>
          </a:p>
        </p:txBody>
      </p:sp>
      <p:sp>
        <p:nvSpPr>
          <p:cNvPr id="18" name="Symbol zastępczy zawartości 17"/>
          <p:cNvSpPr>
            <a:spLocks noGrp="1"/>
          </p:cNvSpPr>
          <p:nvPr>
            <p:ph sz="quarter" idx="11" hasCustomPrompt="1"/>
          </p:nvPr>
        </p:nvSpPr>
        <p:spPr>
          <a:xfrm>
            <a:off x="753316" y="4902382"/>
            <a:ext cx="9431337" cy="996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D2D87294-2ADC-1249-A228-3E4AAED30E9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DB5F783E-2963-C448-BC92-7AACC6CE286D}"/>
              </a:ext>
            </a:extLst>
          </p:cNvPr>
          <p:cNvSpPr/>
          <p:nvPr userDrawn="1"/>
        </p:nvSpPr>
        <p:spPr>
          <a:xfrm>
            <a:off x="0" y="0"/>
            <a:ext cx="12192000" cy="3468914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5EDBBF40-5643-7241-B083-3BC254B872C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3EFCD4EA-45FE-5543-9D2B-3401B0A32A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37541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eść na całej stro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zawartości 11"/>
          <p:cNvSpPr>
            <a:spLocks noGrp="1"/>
          </p:cNvSpPr>
          <p:nvPr>
            <p:ph sz="quarter" idx="10" hasCustomPrompt="1"/>
          </p:nvPr>
        </p:nvSpPr>
        <p:spPr>
          <a:xfrm>
            <a:off x="743978" y="761441"/>
            <a:ext cx="10721975" cy="583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+mn-lt"/>
              </a:defRPr>
            </a:lvl1pPr>
          </a:lstStyle>
          <a:p>
            <a:pPr lvl="0"/>
            <a:r>
              <a:rPr lang="pl-PL"/>
              <a:t>Kliknij aby edytować tytuł slajdu</a:t>
            </a:r>
          </a:p>
        </p:txBody>
      </p:sp>
      <p:sp>
        <p:nvSpPr>
          <p:cNvPr id="13" name="Symbol zastępczy zawartości 11"/>
          <p:cNvSpPr>
            <a:spLocks noGrp="1"/>
          </p:cNvSpPr>
          <p:nvPr>
            <p:ph sz="quarter" idx="11" hasCustomPrompt="1"/>
          </p:nvPr>
        </p:nvSpPr>
        <p:spPr>
          <a:xfrm>
            <a:off x="752942" y="1639979"/>
            <a:ext cx="10721975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F2162A18-8BD6-C04A-9EA9-07E6C39F87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F2D648FA-8C1D-A243-9D38-6E264B8A44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159A4F2A-2FA3-A742-86EB-94946E52C9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53470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eść w dwóch kolumn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zawartości 11"/>
          <p:cNvSpPr>
            <a:spLocks noGrp="1"/>
          </p:cNvSpPr>
          <p:nvPr>
            <p:ph sz="quarter" idx="10" hasCustomPrompt="1"/>
          </p:nvPr>
        </p:nvSpPr>
        <p:spPr>
          <a:xfrm>
            <a:off x="743978" y="761441"/>
            <a:ext cx="10721975" cy="583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+mn-lt"/>
              </a:defRPr>
            </a:lvl1pPr>
          </a:lstStyle>
          <a:p>
            <a:pPr lvl="0"/>
            <a:r>
              <a:rPr lang="pl-PL"/>
              <a:t>Kliknij aby edytować tytuł slajdu</a:t>
            </a:r>
          </a:p>
        </p:txBody>
      </p:sp>
      <p:sp>
        <p:nvSpPr>
          <p:cNvPr id="13" name="Symbol zastępczy zawartości 11"/>
          <p:cNvSpPr>
            <a:spLocks noGrp="1"/>
          </p:cNvSpPr>
          <p:nvPr>
            <p:ph sz="quarter" idx="11" hasCustomPrompt="1"/>
          </p:nvPr>
        </p:nvSpPr>
        <p:spPr>
          <a:xfrm>
            <a:off x="752942" y="1639979"/>
            <a:ext cx="4490697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sp>
        <p:nvSpPr>
          <p:cNvPr id="7" name="Symbol zastępczy zawartości 11"/>
          <p:cNvSpPr>
            <a:spLocks noGrp="1"/>
          </p:cNvSpPr>
          <p:nvPr>
            <p:ph sz="quarter" idx="12" hasCustomPrompt="1"/>
          </p:nvPr>
        </p:nvSpPr>
        <p:spPr>
          <a:xfrm>
            <a:off x="6861969" y="1639978"/>
            <a:ext cx="4603984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0331116E-9994-4043-B972-AF2E403C94B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9661A135-AF5B-1749-9FCF-6B2FAB00331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36EC6AB2-1B42-9A4F-B7F1-FEF21F19FC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6668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9_Slajd końc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/>
          <p:cNvSpPr txBox="1"/>
          <p:nvPr/>
        </p:nvSpPr>
        <p:spPr>
          <a:xfrm>
            <a:off x="3385615" y="1739076"/>
            <a:ext cx="5437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36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IT dla ludzi. Ludzie dla IT.</a:t>
            </a:r>
          </a:p>
        </p:txBody>
      </p:sp>
      <p:cxnSp>
        <p:nvCxnSpPr>
          <p:cNvPr id="7" name="Łącznik prosty 6"/>
          <p:cNvCxnSpPr/>
          <p:nvPr/>
        </p:nvCxnSpPr>
        <p:spPr>
          <a:xfrm>
            <a:off x="863600" y="3927989"/>
            <a:ext cx="4377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Łącznik prosty 7"/>
          <p:cNvCxnSpPr/>
          <p:nvPr/>
        </p:nvCxnSpPr>
        <p:spPr>
          <a:xfrm>
            <a:off x="6959600" y="3927989"/>
            <a:ext cx="4377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>
            <a:off x="863600" y="5996516"/>
            <a:ext cx="10473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1" name="Obraz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081" y="3680603"/>
            <a:ext cx="494771" cy="494771"/>
          </a:xfrm>
          <a:prstGeom prst="rect">
            <a:avLst/>
          </a:prstGeom>
        </p:spPr>
      </p:pic>
      <p:sp>
        <p:nvSpPr>
          <p:cNvPr id="12" name="pole tekstowe 11"/>
          <p:cNvSpPr txBox="1"/>
          <p:nvPr/>
        </p:nvSpPr>
        <p:spPr>
          <a:xfrm>
            <a:off x="1789641" y="4546600"/>
            <a:ext cx="28532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Billennium</a:t>
            </a:r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 Sp. z o.o.</a:t>
            </a:r>
          </a:p>
          <a:p>
            <a:pPr algn="ctr"/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ul. Mangalia 2a</a:t>
            </a: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02-758 Warszawa</a:t>
            </a: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Poland</a:t>
            </a:r>
          </a:p>
        </p:txBody>
      </p:sp>
      <p:sp>
        <p:nvSpPr>
          <p:cNvPr id="13" name="pole tekstowe 12"/>
          <p:cNvSpPr txBox="1"/>
          <p:nvPr/>
        </p:nvSpPr>
        <p:spPr>
          <a:xfrm>
            <a:off x="7549091" y="4638932"/>
            <a:ext cx="2853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www.billennium.com</a:t>
            </a:r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+48 22 844 15 00</a:t>
            </a:r>
          </a:p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info@billennium.com</a:t>
            </a:r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FC7BD45C-6BCC-8E4C-87AA-92882200F4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5848615" y="3680603"/>
            <a:ext cx="572701" cy="654209"/>
          </a:xfrm>
          <a:prstGeom prst="rect">
            <a:avLst/>
          </a:prstGeom>
        </p:spPr>
      </p:pic>
      <p:sp>
        <p:nvSpPr>
          <p:cNvPr id="14" name="pole tekstowe 13">
            <a:extLst>
              <a:ext uri="{FF2B5EF4-FFF2-40B4-BE49-F238E27FC236}">
                <a16:creationId xmlns:a16="http://schemas.microsoft.com/office/drawing/2014/main" id="{8E13BBCD-3AF8-E74D-B32E-411A5ED183D9}"/>
              </a:ext>
            </a:extLst>
          </p:cNvPr>
          <p:cNvSpPr txBox="1"/>
          <p:nvPr userDrawn="1"/>
        </p:nvSpPr>
        <p:spPr>
          <a:xfrm>
            <a:off x="3385615" y="1739076"/>
            <a:ext cx="5437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36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IT dla ludzi. Ludzie dla IT.</a:t>
            </a:r>
          </a:p>
        </p:txBody>
      </p: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C01C64C9-4B35-404A-921A-D3E6D5BFC994}"/>
              </a:ext>
            </a:extLst>
          </p:cNvPr>
          <p:cNvCxnSpPr/>
          <p:nvPr userDrawn="1"/>
        </p:nvCxnSpPr>
        <p:spPr>
          <a:xfrm>
            <a:off x="863600" y="3927989"/>
            <a:ext cx="4377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Łącznik prosty 15">
            <a:extLst>
              <a:ext uri="{FF2B5EF4-FFF2-40B4-BE49-F238E27FC236}">
                <a16:creationId xmlns:a16="http://schemas.microsoft.com/office/drawing/2014/main" id="{67293A28-3E37-524A-A672-6E87C8BA3CF9}"/>
              </a:ext>
            </a:extLst>
          </p:cNvPr>
          <p:cNvCxnSpPr/>
          <p:nvPr userDrawn="1"/>
        </p:nvCxnSpPr>
        <p:spPr>
          <a:xfrm>
            <a:off x="6959600" y="3927989"/>
            <a:ext cx="4377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Łącznik prosty 16">
            <a:extLst>
              <a:ext uri="{FF2B5EF4-FFF2-40B4-BE49-F238E27FC236}">
                <a16:creationId xmlns:a16="http://schemas.microsoft.com/office/drawing/2014/main" id="{9DA1DA9C-77D9-B940-8E82-EB8D8F8402AF}"/>
              </a:ext>
            </a:extLst>
          </p:cNvPr>
          <p:cNvCxnSpPr/>
          <p:nvPr userDrawn="1"/>
        </p:nvCxnSpPr>
        <p:spPr>
          <a:xfrm>
            <a:off x="863600" y="5996516"/>
            <a:ext cx="10473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Obraz 17">
            <a:extLst>
              <a:ext uri="{FF2B5EF4-FFF2-40B4-BE49-F238E27FC236}">
                <a16:creationId xmlns:a16="http://schemas.microsoft.com/office/drawing/2014/main" id="{D536EA73-BC4B-AA46-878D-0570F5FE8B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081" y="3680603"/>
            <a:ext cx="494771" cy="494771"/>
          </a:xfrm>
          <a:prstGeom prst="rect">
            <a:avLst/>
          </a:prstGeom>
        </p:spPr>
      </p:pic>
      <p:sp>
        <p:nvSpPr>
          <p:cNvPr id="20" name="pole tekstowe 19">
            <a:extLst>
              <a:ext uri="{FF2B5EF4-FFF2-40B4-BE49-F238E27FC236}">
                <a16:creationId xmlns:a16="http://schemas.microsoft.com/office/drawing/2014/main" id="{04FDB9D6-2D72-7147-B9FE-E64268B046DD}"/>
              </a:ext>
            </a:extLst>
          </p:cNvPr>
          <p:cNvSpPr txBox="1"/>
          <p:nvPr userDrawn="1"/>
        </p:nvSpPr>
        <p:spPr>
          <a:xfrm>
            <a:off x="7549091" y="4638932"/>
            <a:ext cx="2853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www.billennium.com</a:t>
            </a:r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+48 22 844 15 00</a:t>
            </a:r>
          </a:p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info@billennium.com</a:t>
            </a:r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21" name="Obraz 20">
            <a:extLst>
              <a:ext uri="{FF2B5EF4-FFF2-40B4-BE49-F238E27FC236}">
                <a16:creationId xmlns:a16="http://schemas.microsoft.com/office/drawing/2014/main" id="{3563F717-94BD-7F43-8FCC-FEF0FDB265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5" t="23341" r="15518" b="7252"/>
          <a:stretch/>
        </p:blipFill>
        <p:spPr>
          <a:xfrm>
            <a:off x="5838990" y="3674454"/>
            <a:ext cx="586170" cy="66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232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na do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/>
          <p:cNvSpPr/>
          <p:nvPr/>
        </p:nvSpPr>
        <p:spPr>
          <a:xfrm>
            <a:off x="0" y="0"/>
            <a:ext cx="12192000" cy="3468914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Symbol zastępczy zawartości 15"/>
          <p:cNvSpPr>
            <a:spLocks noGrp="1"/>
          </p:cNvSpPr>
          <p:nvPr>
            <p:ph sz="quarter" idx="10" hasCustomPrompt="1"/>
          </p:nvPr>
        </p:nvSpPr>
        <p:spPr>
          <a:xfrm>
            <a:off x="753035" y="4186145"/>
            <a:ext cx="9915525" cy="5203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latin typeface="+mn-lt"/>
              </a:defRPr>
            </a:lvl1pPr>
          </a:lstStyle>
          <a:p>
            <a:pPr lvl="0"/>
            <a:r>
              <a:rPr lang="pl-PL"/>
              <a:t>Edytuj nagłówek slajdu</a:t>
            </a:r>
          </a:p>
        </p:txBody>
      </p:sp>
      <p:sp>
        <p:nvSpPr>
          <p:cNvPr id="18" name="Symbol zastępczy zawartości 17"/>
          <p:cNvSpPr>
            <a:spLocks noGrp="1"/>
          </p:cNvSpPr>
          <p:nvPr>
            <p:ph sz="quarter" idx="11" hasCustomPrompt="1"/>
          </p:nvPr>
        </p:nvSpPr>
        <p:spPr>
          <a:xfrm>
            <a:off x="753316" y="4902382"/>
            <a:ext cx="9431337" cy="996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D2D87294-2ADC-1249-A228-3E4AAED30E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84445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0" y="0"/>
            <a:ext cx="12192000" cy="3424238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ymbol zastępczy tekstu 7"/>
          <p:cNvSpPr>
            <a:spLocks noGrp="1"/>
          </p:cNvSpPr>
          <p:nvPr>
            <p:ph type="body" sz="quarter" idx="10" hasCustomPrompt="1"/>
          </p:nvPr>
        </p:nvSpPr>
        <p:spPr>
          <a:xfrm>
            <a:off x="752475" y="4187070"/>
            <a:ext cx="10621963" cy="698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Kliknij, aby dodać tytuł prezentacji</a:t>
            </a:r>
          </a:p>
        </p:txBody>
      </p:sp>
      <p:sp>
        <p:nvSpPr>
          <p:cNvPr id="10" name="Symbol zastępczy zawartości 9"/>
          <p:cNvSpPr>
            <a:spLocks noGrp="1"/>
          </p:cNvSpPr>
          <p:nvPr>
            <p:ph sz="quarter" idx="11" hasCustomPrompt="1"/>
          </p:nvPr>
        </p:nvSpPr>
        <p:spPr>
          <a:xfrm>
            <a:off x="752476" y="5074883"/>
            <a:ext cx="8400490" cy="9135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Kliknij, aby dodać rozszerzony opis prezentacji</a:t>
            </a: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2772B0BD-21DD-9348-9A32-092F5DD0A79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11" name="Prostokąt 10">
            <a:extLst>
              <a:ext uri="{FF2B5EF4-FFF2-40B4-BE49-F238E27FC236}">
                <a16:creationId xmlns:a16="http://schemas.microsoft.com/office/drawing/2014/main" id="{7F7DC3FB-2CB5-FD4E-B380-4FCAF90E5DDA}"/>
              </a:ext>
            </a:extLst>
          </p:cNvPr>
          <p:cNvSpPr/>
          <p:nvPr/>
        </p:nvSpPr>
        <p:spPr>
          <a:xfrm>
            <a:off x="0" y="0"/>
            <a:ext cx="12192000" cy="3424238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E599B94D-82D7-C14F-8902-2950394B7E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A12C1AEE-B6D8-2A41-8FB5-9EBAB94F47F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2982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7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2C0E00DB-8C6D-F445-BC56-CDDF599D808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AA1652F6-ECE5-C949-8082-C3955F158545}"/>
              </a:ext>
            </a:extLst>
          </p:cNvPr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CB45846C-F4F2-9D48-9A29-DA65A2024B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4097D5A4-1665-9440-B49D-C0F2E428547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5563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punktowany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5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285750" indent="-285750" algn="l">
              <a:buFont typeface="Arial" panose="020B0604020202020204" pitchFamily="34" charset="0"/>
              <a:buChar char="•"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</a:p>
          <a:p>
            <a:pPr lvl="0"/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</a:p>
          <a:p>
            <a:pPr lvl="0"/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 </a:t>
            </a:r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r>
              <a:rPr lang="pl-PL"/>
              <a:t> </a:t>
            </a:r>
            <a:r>
              <a:rPr lang="pl-PL" err="1"/>
              <a:t>esse</a:t>
            </a:r>
            <a:r>
              <a:rPr lang="pl-PL"/>
              <a:t> </a:t>
            </a:r>
            <a:r>
              <a:rPr lang="pl-PL" err="1"/>
              <a:t>cillum</a:t>
            </a:r>
            <a:endParaRPr lang="pl-PL"/>
          </a:p>
          <a:p>
            <a:pPr lvl="0"/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eu</a:t>
            </a:r>
            <a:r>
              <a:rPr lang="pl-PL"/>
              <a:t> </a:t>
            </a:r>
            <a:r>
              <a:rPr lang="pl-PL" err="1"/>
              <a:t>fugiat</a:t>
            </a:r>
            <a:r>
              <a:rPr lang="pl-PL"/>
              <a:t> </a:t>
            </a:r>
            <a:r>
              <a:rPr lang="pl-PL" err="1"/>
              <a:t>nulla</a:t>
            </a:r>
            <a:r>
              <a:rPr lang="pl-PL"/>
              <a:t> </a:t>
            </a:r>
            <a:r>
              <a:rPr lang="pl-PL" err="1"/>
              <a:t>pariatur</a:t>
            </a:r>
            <a:r>
              <a:rPr lang="pl-PL"/>
              <a:t>. 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8583F7A4-8B87-654B-A5B9-5C45831F3ED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8B01609E-529E-474C-AF4A-CF93B51986FB}"/>
              </a:ext>
            </a:extLst>
          </p:cNvPr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F6E598E2-BAA3-FD47-A124-53F25281CA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6DF40341-0985-B54D-B51A-8896605995A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89320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numerowany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1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+mj-lt"/>
              <a:buAutoNum type="arabicPeriod"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</a:p>
          <a:p>
            <a:pPr lvl="0"/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</a:p>
          <a:p>
            <a:pPr lvl="0"/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 </a:t>
            </a:r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r>
              <a:rPr lang="pl-PL"/>
              <a:t> </a:t>
            </a:r>
            <a:r>
              <a:rPr lang="pl-PL" err="1"/>
              <a:t>esse</a:t>
            </a:r>
            <a:r>
              <a:rPr lang="pl-PL"/>
              <a:t> </a:t>
            </a:r>
            <a:r>
              <a:rPr lang="pl-PL" err="1"/>
              <a:t>cillum</a:t>
            </a:r>
            <a:endParaRPr lang="pl-PL"/>
          </a:p>
          <a:p>
            <a:pPr lvl="0"/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eu</a:t>
            </a:r>
            <a:r>
              <a:rPr lang="pl-PL"/>
              <a:t> </a:t>
            </a:r>
            <a:r>
              <a:rPr lang="pl-PL" err="1"/>
              <a:t>fugiat</a:t>
            </a:r>
            <a:r>
              <a:rPr lang="pl-PL"/>
              <a:t> </a:t>
            </a:r>
            <a:r>
              <a:rPr lang="pl-PL" err="1"/>
              <a:t>nulla</a:t>
            </a:r>
            <a:r>
              <a:rPr lang="pl-PL"/>
              <a:t> </a:t>
            </a:r>
            <a:r>
              <a:rPr lang="pl-PL" err="1"/>
              <a:t>pariatur</a:t>
            </a:r>
            <a:r>
              <a:rPr lang="pl-PL"/>
              <a:t>. 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6F7FD46F-7546-6944-87F5-4D5A5E26F09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19F150D4-4B89-1943-92D1-9A019DFCFECF}"/>
              </a:ext>
            </a:extLst>
          </p:cNvPr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155E3AC3-9E9B-CE4A-857F-F7D4882C98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F27F59C7-BB51-3842-A5AD-CAAE38E1CB2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1538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na do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/>
          <p:cNvSpPr/>
          <p:nvPr/>
        </p:nvSpPr>
        <p:spPr>
          <a:xfrm>
            <a:off x="0" y="0"/>
            <a:ext cx="12192000" cy="3468914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Symbol zastępczy zawartości 15"/>
          <p:cNvSpPr>
            <a:spLocks noGrp="1"/>
          </p:cNvSpPr>
          <p:nvPr>
            <p:ph sz="quarter" idx="10" hasCustomPrompt="1"/>
          </p:nvPr>
        </p:nvSpPr>
        <p:spPr>
          <a:xfrm>
            <a:off x="753035" y="4186145"/>
            <a:ext cx="9915525" cy="5203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latin typeface="+mn-lt"/>
              </a:defRPr>
            </a:lvl1pPr>
          </a:lstStyle>
          <a:p>
            <a:pPr lvl="0"/>
            <a:r>
              <a:rPr lang="pl-PL"/>
              <a:t>Edytuj nagłówek slajdu</a:t>
            </a:r>
          </a:p>
        </p:txBody>
      </p:sp>
      <p:sp>
        <p:nvSpPr>
          <p:cNvPr id="18" name="Symbol zastępczy zawartości 17"/>
          <p:cNvSpPr>
            <a:spLocks noGrp="1"/>
          </p:cNvSpPr>
          <p:nvPr>
            <p:ph sz="quarter" idx="11" hasCustomPrompt="1"/>
          </p:nvPr>
        </p:nvSpPr>
        <p:spPr>
          <a:xfrm>
            <a:off x="753316" y="4902382"/>
            <a:ext cx="9431337" cy="996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63BAE526-2C10-DD4C-89A8-35EB4A30F7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C76FE964-7B4B-7E4D-867C-A20F0210B654}"/>
              </a:ext>
            </a:extLst>
          </p:cNvPr>
          <p:cNvSpPr/>
          <p:nvPr/>
        </p:nvSpPr>
        <p:spPr>
          <a:xfrm>
            <a:off x="0" y="0"/>
            <a:ext cx="12192000" cy="3468914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F62F9FE8-6282-6647-B81E-245EA784AA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BE044681-A22F-2D42-8E0B-152AEE0F12E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6065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eść na całej stro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zawartości 11"/>
          <p:cNvSpPr>
            <a:spLocks noGrp="1"/>
          </p:cNvSpPr>
          <p:nvPr>
            <p:ph sz="quarter" idx="10" hasCustomPrompt="1"/>
          </p:nvPr>
        </p:nvSpPr>
        <p:spPr>
          <a:xfrm>
            <a:off x="743978" y="761441"/>
            <a:ext cx="10721975" cy="583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+mn-lt"/>
              </a:defRPr>
            </a:lvl1pPr>
          </a:lstStyle>
          <a:p>
            <a:pPr lvl="0"/>
            <a:r>
              <a:rPr lang="pl-PL"/>
              <a:t>Kliknij aby edytować tytuł slajdu</a:t>
            </a:r>
          </a:p>
        </p:txBody>
      </p:sp>
      <p:sp>
        <p:nvSpPr>
          <p:cNvPr id="13" name="Symbol zastępczy zawartości 11"/>
          <p:cNvSpPr>
            <a:spLocks noGrp="1"/>
          </p:cNvSpPr>
          <p:nvPr>
            <p:ph sz="quarter" idx="11" hasCustomPrompt="1"/>
          </p:nvPr>
        </p:nvSpPr>
        <p:spPr>
          <a:xfrm>
            <a:off x="752942" y="1639979"/>
            <a:ext cx="10721975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6132E1F7-B06A-CC4A-BCB3-355DAF85BFC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804179DB-2C35-224E-B2C7-3A2AF48482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EE0E3B90-9020-4C40-9A84-B4572B6431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25977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eść w dwóch kolumn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zawartości 11"/>
          <p:cNvSpPr>
            <a:spLocks noGrp="1"/>
          </p:cNvSpPr>
          <p:nvPr>
            <p:ph sz="quarter" idx="10" hasCustomPrompt="1"/>
          </p:nvPr>
        </p:nvSpPr>
        <p:spPr>
          <a:xfrm>
            <a:off x="743978" y="761441"/>
            <a:ext cx="10721975" cy="583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+mn-lt"/>
              </a:defRPr>
            </a:lvl1pPr>
          </a:lstStyle>
          <a:p>
            <a:pPr lvl="0"/>
            <a:r>
              <a:rPr lang="pl-PL"/>
              <a:t>Kliknij aby edytować tytuł slajdu</a:t>
            </a:r>
          </a:p>
        </p:txBody>
      </p:sp>
      <p:sp>
        <p:nvSpPr>
          <p:cNvPr id="13" name="Symbol zastępczy zawartości 11"/>
          <p:cNvSpPr>
            <a:spLocks noGrp="1"/>
          </p:cNvSpPr>
          <p:nvPr>
            <p:ph sz="quarter" idx="11" hasCustomPrompt="1"/>
          </p:nvPr>
        </p:nvSpPr>
        <p:spPr>
          <a:xfrm>
            <a:off x="752942" y="1639979"/>
            <a:ext cx="4490697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sp>
        <p:nvSpPr>
          <p:cNvPr id="7" name="Symbol zastępczy zawartości 11"/>
          <p:cNvSpPr>
            <a:spLocks noGrp="1"/>
          </p:cNvSpPr>
          <p:nvPr>
            <p:ph sz="quarter" idx="12" hasCustomPrompt="1"/>
          </p:nvPr>
        </p:nvSpPr>
        <p:spPr>
          <a:xfrm>
            <a:off x="6861969" y="1639978"/>
            <a:ext cx="4603984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47E38AC2-5522-1D4C-A1AF-C057E8FCCE7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D1D30B52-CE40-254F-8A99-B336413ED7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FC8C220-ED58-8E44-97D2-9D8D713D71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35388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9_Slajd końc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/>
          <p:cNvSpPr txBox="1"/>
          <p:nvPr/>
        </p:nvSpPr>
        <p:spPr>
          <a:xfrm>
            <a:off x="3385615" y="1739076"/>
            <a:ext cx="5437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36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IT dla ludzi. Ludzie dla IT.</a:t>
            </a:r>
          </a:p>
        </p:txBody>
      </p:sp>
      <p:cxnSp>
        <p:nvCxnSpPr>
          <p:cNvPr id="7" name="Łącznik prosty 6"/>
          <p:cNvCxnSpPr/>
          <p:nvPr/>
        </p:nvCxnSpPr>
        <p:spPr>
          <a:xfrm>
            <a:off x="863600" y="3927989"/>
            <a:ext cx="4377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Łącznik prosty 7"/>
          <p:cNvCxnSpPr/>
          <p:nvPr/>
        </p:nvCxnSpPr>
        <p:spPr>
          <a:xfrm>
            <a:off x="6959600" y="3927989"/>
            <a:ext cx="4377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>
            <a:off x="863600" y="5996516"/>
            <a:ext cx="10473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1" name="Obraz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081" y="3680603"/>
            <a:ext cx="494771" cy="494771"/>
          </a:xfrm>
          <a:prstGeom prst="rect">
            <a:avLst/>
          </a:prstGeom>
        </p:spPr>
      </p:pic>
      <p:sp>
        <p:nvSpPr>
          <p:cNvPr id="12" name="pole tekstowe 11"/>
          <p:cNvSpPr txBox="1"/>
          <p:nvPr/>
        </p:nvSpPr>
        <p:spPr>
          <a:xfrm>
            <a:off x="1789641" y="4546600"/>
            <a:ext cx="28532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Billennium</a:t>
            </a:r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 Sp. z o.o.</a:t>
            </a:r>
          </a:p>
          <a:p>
            <a:pPr algn="ctr"/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ul. Mangalia 2a</a:t>
            </a: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02-758 Warszawa</a:t>
            </a: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Poland</a:t>
            </a:r>
          </a:p>
        </p:txBody>
      </p:sp>
      <p:sp>
        <p:nvSpPr>
          <p:cNvPr id="13" name="pole tekstowe 12"/>
          <p:cNvSpPr txBox="1"/>
          <p:nvPr/>
        </p:nvSpPr>
        <p:spPr>
          <a:xfrm>
            <a:off x="7549091" y="4638932"/>
            <a:ext cx="2853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www.billennium.com</a:t>
            </a:r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+48 22 844 15 00</a:t>
            </a:r>
          </a:p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info@billennium.com</a:t>
            </a:r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0D54F840-D0FC-2340-BD1D-328C0AACC0F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5" t="23341" r="15518" b="7252"/>
          <a:stretch/>
        </p:blipFill>
        <p:spPr>
          <a:xfrm>
            <a:off x="5838990" y="3674454"/>
            <a:ext cx="586170" cy="668080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867E1F39-3DB5-0C4B-9740-B0C46BA70CFA}"/>
              </a:ext>
            </a:extLst>
          </p:cNvPr>
          <p:cNvSpPr txBox="1"/>
          <p:nvPr/>
        </p:nvSpPr>
        <p:spPr>
          <a:xfrm>
            <a:off x="3385615" y="1739076"/>
            <a:ext cx="5437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36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IT dla ludzi. Ludzie dla IT.</a:t>
            </a:r>
          </a:p>
        </p:txBody>
      </p:sp>
      <p:cxnSp>
        <p:nvCxnSpPr>
          <p:cNvPr id="14" name="Łącznik prosty 13">
            <a:extLst>
              <a:ext uri="{FF2B5EF4-FFF2-40B4-BE49-F238E27FC236}">
                <a16:creationId xmlns:a16="http://schemas.microsoft.com/office/drawing/2014/main" id="{8FA21A33-CE97-1840-A2DF-FE90C3205343}"/>
              </a:ext>
            </a:extLst>
          </p:cNvPr>
          <p:cNvCxnSpPr/>
          <p:nvPr/>
        </p:nvCxnSpPr>
        <p:spPr>
          <a:xfrm>
            <a:off x="863600" y="3927989"/>
            <a:ext cx="4377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F87D3372-7A89-F841-B099-CDB3A5C8DDD8}"/>
              </a:ext>
            </a:extLst>
          </p:cNvPr>
          <p:cNvCxnSpPr/>
          <p:nvPr/>
        </p:nvCxnSpPr>
        <p:spPr>
          <a:xfrm>
            <a:off x="6959600" y="3927989"/>
            <a:ext cx="4377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Łącznik prosty 15">
            <a:extLst>
              <a:ext uri="{FF2B5EF4-FFF2-40B4-BE49-F238E27FC236}">
                <a16:creationId xmlns:a16="http://schemas.microsoft.com/office/drawing/2014/main" id="{71112D32-B509-1D46-A5B4-C598262B10D9}"/>
              </a:ext>
            </a:extLst>
          </p:cNvPr>
          <p:cNvCxnSpPr/>
          <p:nvPr/>
        </p:nvCxnSpPr>
        <p:spPr>
          <a:xfrm>
            <a:off x="863600" y="5996516"/>
            <a:ext cx="10473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7" name="Obraz 16">
            <a:extLst>
              <a:ext uri="{FF2B5EF4-FFF2-40B4-BE49-F238E27FC236}">
                <a16:creationId xmlns:a16="http://schemas.microsoft.com/office/drawing/2014/main" id="{38B5F40A-6006-2947-A324-46330DBFD8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081" y="3680603"/>
            <a:ext cx="494771" cy="494771"/>
          </a:xfrm>
          <a:prstGeom prst="rect">
            <a:avLst/>
          </a:prstGeom>
        </p:spPr>
      </p:pic>
      <p:sp>
        <p:nvSpPr>
          <p:cNvPr id="18" name="pole tekstowe 17">
            <a:extLst>
              <a:ext uri="{FF2B5EF4-FFF2-40B4-BE49-F238E27FC236}">
                <a16:creationId xmlns:a16="http://schemas.microsoft.com/office/drawing/2014/main" id="{A69B876B-DCB4-C442-B494-E6EC33A92CEA}"/>
              </a:ext>
            </a:extLst>
          </p:cNvPr>
          <p:cNvSpPr txBox="1"/>
          <p:nvPr/>
        </p:nvSpPr>
        <p:spPr>
          <a:xfrm>
            <a:off x="1789641" y="4546600"/>
            <a:ext cx="28532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Billennium</a:t>
            </a:r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 Sp. z o.o.</a:t>
            </a:r>
          </a:p>
          <a:p>
            <a:pPr algn="ctr"/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ul. Mangalia 2a</a:t>
            </a: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02-758 Warszawa</a:t>
            </a: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Poland</a:t>
            </a: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C66C5127-9E49-1D41-96C6-50307358F3B2}"/>
              </a:ext>
            </a:extLst>
          </p:cNvPr>
          <p:cNvSpPr txBox="1"/>
          <p:nvPr/>
        </p:nvSpPr>
        <p:spPr>
          <a:xfrm>
            <a:off x="7549091" y="4638932"/>
            <a:ext cx="2853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www.billennium.com</a:t>
            </a:r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+48 22 844 15 00</a:t>
            </a:r>
          </a:p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info@billennium.com</a:t>
            </a:r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20" name="Obraz 19">
            <a:extLst>
              <a:ext uri="{FF2B5EF4-FFF2-40B4-BE49-F238E27FC236}">
                <a16:creationId xmlns:a16="http://schemas.microsoft.com/office/drawing/2014/main" id="{55814E33-AFD5-474E-919D-CFFA5736B2A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5" t="23341" r="15518" b="7252"/>
          <a:stretch/>
        </p:blipFill>
        <p:spPr>
          <a:xfrm>
            <a:off x="5838990" y="3674454"/>
            <a:ext cx="586170" cy="66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87566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sty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563832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0" y="0"/>
            <a:ext cx="12192000" cy="3424238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ymbol zastępczy tekstu 7"/>
          <p:cNvSpPr>
            <a:spLocks noGrp="1"/>
          </p:cNvSpPr>
          <p:nvPr>
            <p:ph type="body" sz="quarter" idx="10" hasCustomPrompt="1"/>
          </p:nvPr>
        </p:nvSpPr>
        <p:spPr>
          <a:xfrm>
            <a:off x="752475" y="4187070"/>
            <a:ext cx="10621963" cy="698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Kliknij, aby dodać tytuł prezentacji</a:t>
            </a:r>
          </a:p>
        </p:txBody>
      </p:sp>
      <p:sp>
        <p:nvSpPr>
          <p:cNvPr id="10" name="Symbol zastępczy zawartości 9"/>
          <p:cNvSpPr>
            <a:spLocks noGrp="1"/>
          </p:cNvSpPr>
          <p:nvPr>
            <p:ph sz="quarter" idx="11" hasCustomPrompt="1"/>
          </p:nvPr>
        </p:nvSpPr>
        <p:spPr>
          <a:xfrm>
            <a:off x="752476" y="5074883"/>
            <a:ext cx="8400490" cy="9135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Kliknij, aby dodać rozszerzony opis prezentacji</a:t>
            </a: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C6AD526F-0707-E644-8103-CBA270AD833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9" name="Prostokąt 8">
            <a:extLst>
              <a:ext uri="{FF2B5EF4-FFF2-40B4-BE49-F238E27FC236}">
                <a16:creationId xmlns:a16="http://schemas.microsoft.com/office/drawing/2014/main" id="{564CB9BF-7D1B-4148-AF5A-A603425CF38A}"/>
              </a:ext>
            </a:extLst>
          </p:cNvPr>
          <p:cNvSpPr/>
          <p:nvPr/>
        </p:nvSpPr>
        <p:spPr>
          <a:xfrm>
            <a:off x="0" y="0"/>
            <a:ext cx="12192000" cy="3424238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0FE9FF2A-A803-2E42-991F-445C0FB088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439CB5C9-1600-9B45-B8D1-85EAD421FB9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571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eść na całej stro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zawartości 11"/>
          <p:cNvSpPr>
            <a:spLocks noGrp="1"/>
          </p:cNvSpPr>
          <p:nvPr>
            <p:ph sz="quarter" idx="10" hasCustomPrompt="1"/>
          </p:nvPr>
        </p:nvSpPr>
        <p:spPr>
          <a:xfrm>
            <a:off x="743978" y="761441"/>
            <a:ext cx="10721975" cy="583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+mn-lt"/>
              </a:defRPr>
            </a:lvl1pPr>
          </a:lstStyle>
          <a:p>
            <a:pPr lvl="0"/>
            <a:r>
              <a:rPr lang="pl-PL"/>
              <a:t>Kliknij aby edytować tytuł slajdu</a:t>
            </a:r>
          </a:p>
        </p:txBody>
      </p:sp>
      <p:sp>
        <p:nvSpPr>
          <p:cNvPr id="13" name="Symbol zastępczy zawartości 11"/>
          <p:cNvSpPr>
            <a:spLocks noGrp="1"/>
          </p:cNvSpPr>
          <p:nvPr>
            <p:ph sz="quarter" idx="11" hasCustomPrompt="1"/>
          </p:nvPr>
        </p:nvSpPr>
        <p:spPr>
          <a:xfrm>
            <a:off x="752942" y="1639979"/>
            <a:ext cx="10721975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F2162A18-8BD6-C04A-9EA9-07E6C39F87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38229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reść na całej stro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zawartości 11"/>
          <p:cNvSpPr>
            <a:spLocks noGrp="1"/>
          </p:cNvSpPr>
          <p:nvPr>
            <p:ph sz="quarter" idx="10" hasCustomPrompt="1"/>
          </p:nvPr>
        </p:nvSpPr>
        <p:spPr>
          <a:xfrm>
            <a:off x="743978" y="761441"/>
            <a:ext cx="10721975" cy="583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+mn-lt"/>
              </a:defRPr>
            </a:lvl1pPr>
          </a:lstStyle>
          <a:p>
            <a:pPr lvl="0"/>
            <a:r>
              <a:rPr lang="pl-PL"/>
              <a:t>Kliknij aby edytować tytuł slajdu</a:t>
            </a:r>
          </a:p>
        </p:txBody>
      </p:sp>
      <p:sp>
        <p:nvSpPr>
          <p:cNvPr id="13" name="Symbol zastępczy zawartości 11"/>
          <p:cNvSpPr>
            <a:spLocks noGrp="1"/>
          </p:cNvSpPr>
          <p:nvPr>
            <p:ph sz="quarter" idx="11" hasCustomPrompt="1"/>
          </p:nvPr>
        </p:nvSpPr>
        <p:spPr>
          <a:xfrm>
            <a:off x="752942" y="1639979"/>
            <a:ext cx="10721975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4223E8DD-77EA-FB4B-B379-4750BCC3E29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0262E829-C421-1E47-B123-6D2B174EFA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F351FC2A-B277-6843-967F-276D92BE380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17997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kst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7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4B9BF0FD-8B8D-5346-8F31-004B4BA1F2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9" name="Prostokąt 8">
            <a:extLst>
              <a:ext uri="{FF2B5EF4-FFF2-40B4-BE49-F238E27FC236}">
                <a16:creationId xmlns:a16="http://schemas.microsoft.com/office/drawing/2014/main" id="{D9F0CA3F-585E-D142-B54A-94D2616AE22E}"/>
              </a:ext>
            </a:extLst>
          </p:cNvPr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A42CE94C-09ED-2F44-8603-D1B4E19593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A8B1DF22-5E70-E74E-99A2-A4155F8A47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46753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kst numerowany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1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+mj-lt"/>
              <a:buAutoNum type="arabicPeriod"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</a:p>
          <a:p>
            <a:pPr lvl="0"/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</a:p>
          <a:p>
            <a:pPr lvl="0"/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 </a:t>
            </a:r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r>
              <a:rPr lang="pl-PL"/>
              <a:t> </a:t>
            </a:r>
            <a:r>
              <a:rPr lang="pl-PL" err="1"/>
              <a:t>esse</a:t>
            </a:r>
            <a:r>
              <a:rPr lang="pl-PL"/>
              <a:t> </a:t>
            </a:r>
            <a:r>
              <a:rPr lang="pl-PL" err="1"/>
              <a:t>cillum</a:t>
            </a:r>
            <a:endParaRPr lang="pl-PL"/>
          </a:p>
          <a:p>
            <a:pPr lvl="0"/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eu</a:t>
            </a:r>
            <a:r>
              <a:rPr lang="pl-PL"/>
              <a:t> </a:t>
            </a:r>
            <a:r>
              <a:rPr lang="pl-PL" err="1"/>
              <a:t>fugiat</a:t>
            </a:r>
            <a:r>
              <a:rPr lang="pl-PL"/>
              <a:t> </a:t>
            </a:r>
            <a:r>
              <a:rPr lang="pl-PL" err="1"/>
              <a:t>nulla</a:t>
            </a:r>
            <a:r>
              <a:rPr lang="pl-PL"/>
              <a:t> </a:t>
            </a:r>
            <a:r>
              <a:rPr lang="pl-PL" err="1"/>
              <a:t>pariatur</a:t>
            </a:r>
            <a:r>
              <a:rPr lang="pl-PL"/>
              <a:t>. 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6C048320-0A2A-B240-844F-A09ABEC7BB8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22BAE25B-5A06-0F40-8FAB-2FCDB1C63434}"/>
              </a:ext>
            </a:extLst>
          </p:cNvPr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A40E7AA1-1E94-7040-9C0D-E66C21641D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66AE3BC2-D985-EA4E-908B-D0B555D5F98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40184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0" y="0"/>
            <a:ext cx="12192000" cy="3424238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ymbol zastępczy tekstu 7"/>
          <p:cNvSpPr>
            <a:spLocks noGrp="1"/>
          </p:cNvSpPr>
          <p:nvPr>
            <p:ph type="body" sz="quarter" idx="10" hasCustomPrompt="1"/>
          </p:nvPr>
        </p:nvSpPr>
        <p:spPr>
          <a:xfrm>
            <a:off x="752475" y="4187070"/>
            <a:ext cx="10621963" cy="698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Kliknij, aby dodać tytuł prezentacji</a:t>
            </a:r>
          </a:p>
        </p:txBody>
      </p:sp>
      <p:sp>
        <p:nvSpPr>
          <p:cNvPr id="10" name="Symbol zastępczy zawartości 9"/>
          <p:cNvSpPr>
            <a:spLocks noGrp="1"/>
          </p:cNvSpPr>
          <p:nvPr>
            <p:ph sz="quarter" idx="11" hasCustomPrompt="1"/>
          </p:nvPr>
        </p:nvSpPr>
        <p:spPr>
          <a:xfrm>
            <a:off x="752476" y="5074883"/>
            <a:ext cx="8400490" cy="9135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Kliknij, aby dodać rozszerzony opis prezentacji</a:t>
            </a: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2772B0BD-21DD-9348-9A32-092F5DD0A79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5942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ekst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7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2C0E00DB-8C6D-F445-BC56-CDDF599D808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17377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kst punktowany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5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285750" indent="-285750" algn="l">
              <a:buFont typeface="Arial" panose="020B0604020202020204" pitchFamily="34" charset="0"/>
              <a:buChar char="•"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</a:p>
          <a:p>
            <a:pPr lvl="0"/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</a:p>
          <a:p>
            <a:pPr lvl="0"/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 </a:t>
            </a:r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r>
              <a:rPr lang="pl-PL"/>
              <a:t> </a:t>
            </a:r>
            <a:r>
              <a:rPr lang="pl-PL" err="1"/>
              <a:t>esse</a:t>
            </a:r>
            <a:r>
              <a:rPr lang="pl-PL"/>
              <a:t> </a:t>
            </a:r>
            <a:r>
              <a:rPr lang="pl-PL" err="1"/>
              <a:t>cillum</a:t>
            </a:r>
            <a:endParaRPr lang="pl-PL"/>
          </a:p>
          <a:p>
            <a:pPr lvl="0"/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eu</a:t>
            </a:r>
            <a:r>
              <a:rPr lang="pl-PL"/>
              <a:t> </a:t>
            </a:r>
            <a:r>
              <a:rPr lang="pl-PL" err="1"/>
              <a:t>fugiat</a:t>
            </a:r>
            <a:r>
              <a:rPr lang="pl-PL"/>
              <a:t> </a:t>
            </a:r>
            <a:r>
              <a:rPr lang="pl-PL" err="1"/>
              <a:t>nulla</a:t>
            </a:r>
            <a:r>
              <a:rPr lang="pl-PL"/>
              <a:t> </a:t>
            </a:r>
            <a:r>
              <a:rPr lang="pl-PL" err="1"/>
              <a:t>pariatur</a:t>
            </a:r>
            <a:r>
              <a:rPr lang="pl-PL"/>
              <a:t>. 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8583F7A4-8B87-654B-A5B9-5C45831F3ED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53720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ekst numerowany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1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+mj-lt"/>
              <a:buAutoNum type="arabicPeriod"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</a:p>
          <a:p>
            <a:pPr lvl="0"/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</a:p>
          <a:p>
            <a:pPr lvl="0"/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 </a:t>
            </a:r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r>
              <a:rPr lang="pl-PL"/>
              <a:t> </a:t>
            </a:r>
            <a:r>
              <a:rPr lang="pl-PL" err="1"/>
              <a:t>esse</a:t>
            </a:r>
            <a:r>
              <a:rPr lang="pl-PL"/>
              <a:t> </a:t>
            </a:r>
            <a:r>
              <a:rPr lang="pl-PL" err="1"/>
              <a:t>cillum</a:t>
            </a:r>
            <a:endParaRPr lang="pl-PL"/>
          </a:p>
          <a:p>
            <a:pPr lvl="0"/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eu</a:t>
            </a:r>
            <a:r>
              <a:rPr lang="pl-PL"/>
              <a:t> </a:t>
            </a:r>
            <a:r>
              <a:rPr lang="pl-PL" err="1"/>
              <a:t>fugiat</a:t>
            </a:r>
            <a:r>
              <a:rPr lang="pl-PL"/>
              <a:t> </a:t>
            </a:r>
            <a:r>
              <a:rPr lang="pl-PL" err="1"/>
              <a:t>nulla</a:t>
            </a:r>
            <a:r>
              <a:rPr lang="pl-PL"/>
              <a:t> </a:t>
            </a:r>
            <a:r>
              <a:rPr lang="pl-PL" err="1"/>
              <a:t>pariatur</a:t>
            </a:r>
            <a:r>
              <a:rPr lang="pl-PL"/>
              <a:t>. 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6F7FD46F-7546-6944-87F5-4D5A5E26F09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27330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kst na do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/>
          <p:cNvSpPr/>
          <p:nvPr/>
        </p:nvSpPr>
        <p:spPr>
          <a:xfrm>
            <a:off x="0" y="0"/>
            <a:ext cx="12192000" cy="3468914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Symbol zastępczy zawartości 15"/>
          <p:cNvSpPr>
            <a:spLocks noGrp="1"/>
          </p:cNvSpPr>
          <p:nvPr>
            <p:ph sz="quarter" idx="10" hasCustomPrompt="1"/>
          </p:nvPr>
        </p:nvSpPr>
        <p:spPr>
          <a:xfrm>
            <a:off x="753035" y="4186145"/>
            <a:ext cx="9915525" cy="5203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latin typeface="+mn-lt"/>
              </a:defRPr>
            </a:lvl1pPr>
          </a:lstStyle>
          <a:p>
            <a:pPr lvl="0"/>
            <a:r>
              <a:rPr lang="pl-PL"/>
              <a:t>Edytuj nagłówek slajdu</a:t>
            </a:r>
          </a:p>
        </p:txBody>
      </p:sp>
      <p:sp>
        <p:nvSpPr>
          <p:cNvPr id="18" name="Symbol zastępczy zawartości 17"/>
          <p:cNvSpPr>
            <a:spLocks noGrp="1"/>
          </p:cNvSpPr>
          <p:nvPr>
            <p:ph sz="quarter" idx="11" hasCustomPrompt="1"/>
          </p:nvPr>
        </p:nvSpPr>
        <p:spPr>
          <a:xfrm>
            <a:off x="753316" y="4902382"/>
            <a:ext cx="9431337" cy="996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63BAE526-2C10-DD4C-89A8-35EB4A30F7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48632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reść na całej stro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zawartości 11"/>
          <p:cNvSpPr>
            <a:spLocks noGrp="1"/>
          </p:cNvSpPr>
          <p:nvPr>
            <p:ph sz="quarter" idx="10" hasCustomPrompt="1"/>
          </p:nvPr>
        </p:nvSpPr>
        <p:spPr>
          <a:xfrm>
            <a:off x="743978" y="761441"/>
            <a:ext cx="10721975" cy="583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+mn-lt"/>
              </a:defRPr>
            </a:lvl1pPr>
          </a:lstStyle>
          <a:p>
            <a:pPr lvl="0"/>
            <a:r>
              <a:rPr lang="pl-PL"/>
              <a:t>Kliknij aby edytować tytuł slajdu</a:t>
            </a:r>
          </a:p>
        </p:txBody>
      </p:sp>
      <p:sp>
        <p:nvSpPr>
          <p:cNvPr id="13" name="Symbol zastępczy zawartości 11"/>
          <p:cNvSpPr>
            <a:spLocks noGrp="1"/>
          </p:cNvSpPr>
          <p:nvPr>
            <p:ph sz="quarter" idx="11" hasCustomPrompt="1"/>
          </p:nvPr>
        </p:nvSpPr>
        <p:spPr>
          <a:xfrm>
            <a:off x="752942" y="1639979"/>
            <a:ext cx="10721975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6132E1F7-B06A-CC4A-BCB3-355DAF85BFC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07309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reść w dwóch kolumn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zawartości 11"/>
          <p:cNvSpPr>
            <a:spLocks noGrp="1"/>
          </p:cNvSpPr>
          <p:nvPr>
            <p:ph sz="quarter" idx="10" hasCustomPrompt="1"/>
          </p:nvPr>
        </p:nvSpPr>
        <p:spPr>
          <a:xfrm>
            <a:off x="743978" y="761441"/>
            <a:ext cx="10721975" cy="583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+mn-lt"/>
              </a:defRPr>
            </a:lvl1pPr>
          </a:lstStyle>
          <a:p>
            <a:pPr lvl="0"/>
            <a:r>
              <a:rPr lang="pl-PL"/>
              <a:t>Kliknij aby edytować tytuł slajdu</a:t>
            </a:r>
          </a:p>
        </p:txBody>
      </p:sp>
      <p:sp>
        <p:nvSpPr>
          <p:cNvPr id="13" name="Symbol zastępczy zawartości 11"/>
          <p:cNvSpPr>
            <a:spLocks noGrp="1"/>
          </p:cNvSpPr>
          <p:nvPr>
            <p:ph sz="quarter" idx="11" hasCustomPrompt="1"/>
          </p:nvPr>
        </p:nvSpPr>
        <p:spPr>
          <a:xfrm>
            <a:off x="752942" y="1639979"/>
            <a:ext cx="4490697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sp>
        <p:nvSpPr>
          <p:cNvPr id="7" name="Symbol zastępczy zawartości 11"/>
          <p:cNvSpPr>
            <a:spLocks noGrp="1"/>
          </p:cNvSpPr>
          <p:nvPr>
            <p:ph sz="quarter" idx="12" hasCustomPrompt="1"/>
          </p:nvPr>
        </p:nvSpPr>
        <p:spPr>
          <a:xfrm>
            <a:off x="6861969" y="1639978"/>
            <a:ext cx="4603984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47E38AC2-5522-1D4C-A1AF-C057E8FCCE7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148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eść w dwóch kolumn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zawartości 11"/>
          <p:cNvSpPr>
            <a:spLocks noGrp="1"/>
          </p:cNvSpPr>
          <p:nvPr>
            <p:ph sz="quarter" idx="10" hasCustomPrompt="1"/>
          </p:nvPr>
        </p:nvSpPr>
        <p:spPr>
          <a:xfrm>
            <a:off x="743978" y="761441"/>
            <a:ext cx="10721975" cy="583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+mn-lt"/>
              </a:defRPr>
            </a:lvl1pPr>
          </a:lstStyle>
          <a:p>
            <a:pPr lvl="0"/>
            <a:r>
              <a:rPr lang="pl-PL"/>
              <a:t>Kliknij aby edytować tytuł slajdu</a:t>
            </a:r>
          </a:p>
        </p:txBody>
      </p:sp>
      <p:sp>
        <p:nvSpPr>
          <p:cNvPr id="13" name="Symbol zastępczy zawartości 11"/>
          <p:cNvSpPr>
            <a:spLocks noGrp="1"/>
          </p:cNvSpPr>
          <p:nvPr>
            <p:ph sz="quarter" idx="11" hasCustomPrompt="1"/>
          </p:nvPr>
        </p:nvSpPr>
        <p:spPr>
          <a:xfrm>
            <a:off x="752942" y="1639979"/>
            <a:ext cx="4490697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sp>
        <p:nvSpPr>
          <p:cNvPr id="7" name="Symbol zastępczy zawartości 11"/>
          <p:cNvSpPr>
            <a:spLocks noGrp="1"/>
          </p:cNvSpPr>
          <p:nvPr>
            <p:ph sz="quarter" idx="12" hasCustomPrompt="1"/>
          </p:nvPr>
        </p:nvSpPr>
        <p:spPr>
          <a:xfrm>
            <a:off x="6861969" y="1639978"/>
            <a:ext cx="4603984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0331116E-9994-4043-B972-AF2E403C94B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07354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usty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402253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0" y="0"/>
            <a:ext cx="12192000" cy="3424238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ymbol zastępczy tekstu 7"/>
          <p:cNvSpPr>
            <a:spLocks noGrp="1"/>
          </p:cNvSpPr>
          <p:nvPr>
            <p:ph type="body" sz="quarter" idx="10" hasCustomPrompt="1"/>
          </p:nvPr>
        </p:nvSpPr>
        <p:spPr>
          <a:xfrm>
            <a:off x="752475" y="4187070"/>
            <a:ext cx="10621963" cy="698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Kliknij, aby dodać tytuł prezentacji</a:t>
            </a:r>
          </a:p>
        </p:txBody>
      </p:sp>
      <p:sp>
        <p:nvSpPr>
          <p:cNvPr id="10" name="Symbol zastępczy zawartości 9"/>
          <p:cNvSpPr>
            <a:spLocks noGrp="1"/>
          </p:cNvSpPr>
          <p:nvPr>
            <p:ph sz="quarter" idx="11" hasCustomPrompt="1"/>
          </p:nvPr>
        </p:nvSpPr>
        <p:spPr>
          <a:xfrm>
            <a:off x="752476" y="5074883"/>
            <a:ext cx="8400490" cy="9135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Kliknij, aby dodać rozszerzony opis prezentacji</a:t>
            </a: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C6AD526F-0707-E644-8103-CBA270AD833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92000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reść na całej stro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zawartości 11"/>
          <p:cNvSpPr>
            <a:spLocks noGrp="1"/>
          </p:cNvSpPr>
          <p:nvPr>
            <p:ph sz="quarter" idx="10" hasCustomPrompt="1"/>
          </p:nvPr>
        </p:nvSpPr>
        <p:spPr>
          <a:xfrm>
            <a:off x="743978" y="761441"/>
            <a:ext cx="10721975" cy="583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+mn-lt"/>
              </a:defRPr>
            </a:lvl1pPr>
          </a:lstStyle>
          <a:p>
            <a:pPr lvl="0"/>
            <a:r>
              <a:rPr lang="pl-PL"/>
              <a:t>Kliknij aby edytować tytuł slajdu</a:t>
            </a:r>
          </a:p>
        </p:txBody>
      </p:sp>
      <p:sp>
        <p:nvSpPr>
          <p:cNvPr id="13" name="Symbol zastępczy zawartości 11"/>
          <p:cNvSpPr>
            <a:spLocks noGrp="1"/>
          </p:cNvSpPr>
          <p:nvPr>
            <p:ph sz="quarter" idx="11" hasCustomPrompt="1"/>
          </p:nvPr>
        </p:nvSpPr>
        <p:spPr>
          <a:xfrm>
            <a:off x="752942" y="1639979"/>
            <a:ext cx="10721975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4223E8DD-77EA-FB4B-B379-4750BCC3E29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86654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kst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7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4B9BF0FD-8B8D-5346-8F31-004B4BA1F2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25156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kst numerowany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1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+mj-lt"/>
              <a:buAutoNum type="arabicPeriod"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</a:p>
          <a:p>
            <a:pPr lvl="0"/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</a:p>
          <a:p>
            <a:pPr lvl="0"/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 </a:t>
            </a:r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r>
              <a:rPr lang="pl-PL"/>
              <a:t> </a:t>
            </a:r>
            <a:r>
              <a:rPr lang="pl-PL" err="1"/>
              <a:t>esse</a:t>
            </a:r>
            <a:r>
              <a:rPr lang="pl-PL"/>
              <a:t> </a:t>
            </a:r>
            <a:r>
              <a:rPr lang="pl-PL" err="1"/>
              <a:t>cillum</a:t>
            </a:r>
            <a:endParaRPr lang="pl-PL"/>
          </a:p>
          <a:p>
            <a:pPr lvl="0"/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eu</a:t>
            </a:r>
            <a:r>
              <a:rPr lang="pl-PL"/>
              <a:t> </a:t>
            </a:r>
            <a:r>
              <a:rPr lang="pl-PL" err="1"/>
              <a:t>fugiat</a:t>
            </a:r>
            <a:r>
              <a:rPr lang="pl-PL"/>
              <a:t> </a:t>
            </a:r>
            <a:r>
              <a:rPr lang="pl-PL" err="1"/>
              <a:t>nulla</a:t>
            </a:r>
            <a:r>
              <a:rPr lang="pl-PL"/>
              <a:t> </a:t>
            </a:r>
            <a:r>
              <a:rPr lang="pl-PL" err="1"/>
              <a:t>pariatur</a:t>
            </a:r>
            <a:r>
              <a:rPr lang="pl-PL"/>
              <a:t>. 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6C048320-0A2A-B240-844F-A09ABEC7BB8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31450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0" y="0"/>
            <a:ext cx="12192000" cy="3424238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ymbol zastępczy tekstu 7"/>
          <p:cNvSpPr>
            <a:spLocks noGrp="1"/>
          </p:cNvSpPr>
          <p:nvPr>
            <p:ph type="body" sz="quarter" idx="10" hasCustomPrompt="1"/>
          </p:nvPr>
        </p:nvSpPr>
        <p:spPr>
          <a:xfrm>
            <a:off x="752475" y="4187070"/>
            <a:ext cx="10621963" cy="698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Kliknij, aby dodać tytuł prezentacji</a:t>
            </a:r>
          </a:p>
        </p:txBody>
      </p:sp>
      <p:sp>
        <p:nvSpPr>
          <p:cNvPr id="10" name="Symbol zastępczy zawartości 9"/>
          <p:cNvSpPr>
            <a:spLocks noGrp="1"/>
          </p:cNvSpPr>
          <p:nvPr>
            <p:ph sz="quarter" idx="11" hasCustomPrompt="1"/>
          </p:nvPr>
        </p:nvSpPr>
        <p:spPr>
          <a:xfrm>
            <a:off x="752476" y="5074883"/>
            <a:ext cx="8400490" cy="9135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Kliknij, aby dodać rozszerzony opis prezentacji</a:t>
            </a: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DCD9792C-58B6-9841-BB4B-D3FD73F0F0C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87980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7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1649CE97-D02E-3041-9225-FBA6825253F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86259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punktowany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5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285750" indent="-285750" algn="l">
              <a:buFont typeface="Arial" panose="020B0604020202020204" pitchFamily="34" charset="0"/>
              <a:buChar char="•"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</a:p>
          <a:p>
            <a:pPr lvl="0"/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</a:p>
          <a:p>
            <a:pPr lvl="0"/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 </a:t>
            </a:r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r>
              <a:rPr lang="pl-PL"/>
              <a:t> </a:t>
            </a:r>
            <a:r>
              <a:rPr lang="pl-PL" err="1"/>
              <a:t>esse</a:t>
            </a:r>
            <a:r>
              <a:rPr lang="pl-PL"/>
              <a:t> </a:t>
            </a:r>
            <a:r>
              <a:rPr lang="pl-PL" err="1"/>
              <a:t>cillum</a:t>
            </a:r>
            <a:endParaRPr lang="pl-PL"/>
          </a:p>
          <a:p>
            <a:pPr lvl="0"/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eu</a:t>
            </a:r>
            <a:r>
              <a:rPr lang="pl-PL"/>
              <a:t> </a:t>
            </a:r>
            <a:r>
              <a:rPr lang="pl-PL" err="1"/>
              <a:t>fugiat</a:t>
            </a:r>
            <a:r>
              <a:rPr lang="pl-PL"/>
              <a:t> </a:t>
            </a:r>
            <a:r>
              <a:rPr lang="pl-PL" err="1"/>
              <a:t>nulla</a:t>
            </a:r>
            <a:r>
              <a:rPr lang="pl-PL"/>
              <a:t> </a:t>
            </a:r>
            <a:r>
              <a:rPr lang="pl-PL" err="1"/>
              <a:t>pariatur</a:t>
            </a:r>
            <a:r>
              <a:rPr lang="pl-PL"/>
              <a:t>. 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F7DE2BEA-DB1F-BD46-BD15-A4B3A2E3B26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04751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numerowany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1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+mj-lt"/>
              <a:buAutoNum type="arabicPeriod"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</a:p>
          <a:p>
            <a:pPr lvl="0"/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</a:p>
          <a:p>
            <a:pPr lvl="0"/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 </a:t>
            </a:r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r>
              <a:rPr lang="pl-PL"/>
              <a:t> </a:t>
            </a:r>
            <a:r>
              <a:rPr lang="pl-PL" err="1"/>
              <a:t>esse</a:t>
            </a:r>
            <a:r>
              <a:rPr lang="pl-PL"/>
              <a:t> </a:t>
            </a:r>
            <a:r>
              <a:rPr lang="pl-PL" err="1"/>
              <a:t>cillum</a:t>
            </a:r>
            <a:endParaRPr lang="pl-PL"/>
          </a:p>
          <a:p>
            <a:pPr lvl="0"/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eu</a:t>
            </a:r>
            <a:r>
              <a:rPr lang="pl-PL"/>
              <a:t> </a:t>
            </a:r>
            <a:r>
              <a:rPr lang="pl-PL" err="1"/>
              <a:t>fugiat</a:t>
            </a:r>
            <a:r>
              <a:rPr lang="pl-PL"/>
              <a:t> </a:t>
            </a:r>
            <a:r>
              <a:rPr lang="pl-PL" err="1"/>
              <a:t>nulla</a:t>
            </a:r>
            <a:r>
              <a:rPr lang="pl-PL"/>
              <a:t> </a:t>
            </a:r>
            <a:r>
              <a:rPr lang="pl-PL" err="1"/>
              <a:t>pariatur</a:t>
            </a:r>
            <a:r>
              <a:rPr lang="pl-PL"/>
              <a:t>. 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A89C3154-D138-AE45-AD30-C22D061C058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46163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na do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/>
          <p:cNvSpPr/>
          <p:nvPr/>
        </p:nvSpPr>
        <p:spPr>
          <a:xfrm>
            <a:off x="0" y="0"/>
            <a:ext cx="12192000" cy="3468914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Symbol zastępczy zawartości 15"/>
          <p:cNvSpPr>
            <a:spLocks noGrp="1"/>
          </p:cNvSpPr>
          <p:nvPr>
            <p:ph sz="quarter" idx="10" hasCustomPrompt="1"/>
          </p:nvPr>
        </p:nvSpPr>
        <p:spPr>
          <a:xfrm>
            <a:off x="753035" y="4186145"/>
            <a:ext cx="9915525" cy="5203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latin typeface="+mn-lt"/>
              </a:defRPr>
            </a:lvl1pPr>
          </a:lstStyle>
          <a:p>
            <a:pPr lvl="0"/>
            <a:r>
              <a:rPr lang="pl-PL"/>
              <a:t>Edytuj nagłówek slajdu</a:t>
            </a:r>
          </a:p>
        </p:txBody>
      </p:sp>
      <p:sp>
        <p:nvSpPr>
          <p:cNvPr id="18" name="Symbol zastępczy zawartości 17"/>
          <p:cNvSpPr>
            <a:spLocks noGrp="1"/>
          </p:cNvSpPr>
          <p:nvPr>
            <p:ph sz="quarter" idx="11" hasCustomPrompt="1"/>
          </p:nvPr>
        </p:nvSpPr>
        <p:spPr>
          <a:xfrm>
            <a:off x="753316" y="4902382"/>
            <a:ext cx="9431337" cy="996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D2D87294-2ADC-1249-A228-3E4AAED30E9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413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9_Slajd końc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/>
          <p:cNvSpPr txBox="1"/>
          <p:nvPr/>
        </p:nvSpPr>
        <p:spPr>
          <a:xfrm>
            <a:off x="3385615" y="1739076"/>
            <a:ext cx="5437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36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IT dla ludzi. Ludzie dla IT.</a:t>
            </a:r>
          </a:p>
        </p:txBody>
      </p:sp>
      <p:cxnSp>
        <p:nvCxnSpPr>
          <p:cNvPr id="7" name="Łącznik prosty 6"/>
          <p:cNvCxnSpPr/>
          <p:nvPr/>
        </p:nvCxnSpPr>
        <p:spPr>
          <a:xfrm>
            <a:off x="863600" y="3927989"/>
            <a:ext cx="4377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Łącznik prosty 7"/>
          <p:cNvCxnSpPr/>
          <p:nvPr/>
        </p:nvCxnSpPr>
        <p:spPr>
          <a:xfrm>
            <a:off x="6959600" y="3927989"/>
            <a:ext cx="4377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>
            <a:off x="863600" y="5996516"/>
            <a:ext cx="10473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1" name="Obraz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081" y="3680603"/>
            <a:ext cx="494771" cy="494771"/>
          </a:xfrm>
          <a:prstGeom prst="rect">
            <a:avLst/>
          </a:prstGeom>
        </p:spPr>
      </p:pic>
      <p:sp>
        <p:nvSpPr>
          <p:cNvPr id="12" name="pole tekstowe 11"/>
          <p:cNvSpPr txBox="1"/>
          <p:nvPr/>
        </p:nvSpPr>
        <p:spPr>
          <a:xfrm>
            <a:off x="1789641" y="4546600"/>
            <a:ext cx="28532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Billennium</a:t>
            </a:r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 Sp. z o.o.</a:t>
            </a:r>
          </a:p>
          <a:p>
            <a:pPr algn="ctr"/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ul. Mangalia 2a</a:t>
            </a: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02-6758 Warszawa</a:t>
            </a: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Poland</a:t>
            </a:r>
          </a:p>
        </p:txBody>
      </p:sp>
      <p:sp>
        <p:nvSpPr>
          <p:cNvPr id="13" name="pole tekstowe 12"/>
          <p:cNvSpPr txBox="1"/>
          <p:nvPr/>
        </p:nvSpPr>
        <p:spPr>
          <a:xfrm>
            <a:off x="7549091" y="4638932"/>
            <a:ext cx="2853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www.billennium.com</a:t>
            </a:r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+48 22 844 15 00</a:t>
            </a:r>
          </a:p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info@billennium.com</a:t>
            </a:r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FC7BD45C-6BCC-8E4C-87AA-92882200F4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5848615" y="3680603"/>
            <a:ext cx="572701" cy="65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78177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eść na całej stro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zawartości 11"/>
          <p:cNvSpPr>
            <a:spLocks noGrp="1"/>
          </p:cNvSpPr>
          <p:nvPr>
            <p:ph sz="quarter" idx="10" hasCustomPrompt="1"/>
          </p:nvPr>
        </p:nvSpPr>
        <p:spPr>
          <a:xfrm>
            <a:off x="743978" y="761441"/>
            <a:ext cx="10721975" cy="583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+mn-lt"/>
              </a:defRPr>
            </a:lvl1pPr>
          </a:lstStyle>
          <a:p>
            <a:pPr lvl="0"/>
            <a:r>
              <a:rPr lang="pl-PL"/>
              <a:t>Kliknij aby edytować tytuł slajdu</a:t>
            </a:r>
          </a:p>
        </p:txBody>
      </p:sp>
      <p:sp>
        <p:nvSpPr>
          <p:cNvPr id="13" name="Symbol zastępczy zawartości 11"/>
          <p:cNvSpPr>
            <a:spLocks noGrp="1"/>
          </p:cNvSpPr>
          <p:nvPr>
            <p:ph sz="quarter" idx="11" hasCustomPrompt="1"/>
          </p:nvPr>
        </p:nvSpPr>
        <p:spPr>
          <a:xfrm>
            <a:off x="752942" y="1639979"/>
            <a:ext cx="10721975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F2162A18-8BD6-C04A-9EA9-07E6C39F87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42715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eść w dwóch kolumn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zawartości 11"/>
          <p:cNvSpPr>
            <a:spLocks noGrp="1"/>
          </p:cNvSpPr>
          <p:nvPr>
            <p:ph sz="quarter" idx="10" hasCustomPrompt="1"/>
          </p:nvPr>
        </p:nvSpPr>
        <p:spPr>
          <a:xfrm>
            <a:off x="743978" y="761441"/>
            <a:ext cx="10721975" cy="583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+mn-lt"/>
              </a:defRPr>
            </a:lvl1pPr>
          </a:lstStyle>
          <a:p>
            <a:pPr lvl="0"/>
            <a:r>
              <a:rPr lang="pl-PL"/>
              <a:t>Kliknij aby edytować tytuł slajdu</a:t>
            </a:r>
          </a:p>
        </p:txBody>
      </p:sp>
      <p:sp>
        <p:nvSpPr>
          <p:cNvPr id="13" name="Symbol zastępczy zawartości 11"/>
          <p:cNvSpPr>
            <a:spLocks noGrp="1"/>
          </p:cNvSpPr>
          <p:nvPr>
            <p:ph sz="quarter" idx="11" hasCustomPrompt="1"/>
          </p:nvPr>
        </p:nvSpPr>
        <p:spPr>
          <a:xfrm>
            <a:off x="752942" y="1639979"/>
            <a:ext cx="4490697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sp>
        <p:nvSpPr>
          <p:cNvPr id="7" name="Symbol zastępczy zawartości 11"/>
          <p:cNvSpPr>
            <a:spLocks noGrp="1"/>
          </p:cNvSpPr>
          <p:nvPr>
            <p:ph sz="quarter" idx="12" hasCustomPrompt="1"/>
          </p:nvPr>
        </p:nvSpPr>
        <p:spPr>
          <a:xfrm>
            <a:off x="6861969" y="1639978"/>
            <a:ext cx="4603984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0331116E-9994-4043-B972-AF2E403C94B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54769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9_Slajd końc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/>
          <p:cNvSpPr txBox="1"/>
          <p:nvPr/>
        </p:nvSpPr>
        <p:spPr>
          <a:xfrm>
            <a:off x="3385615" y="1739076"/>
            <a:ext cx="5437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36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IT dla ludzi. Ludzie dla IT.</a:t>
            </a:r>
          </a:p>
        </p:txBody>
      </p:sp>
      <p:cxnSp>
        <p:nvCxnSpPr>
          <p:cNvPr id="7" name="Łącznik prosty 6"/>
          <p:cNvCxnSpPr/>
          <p:nvPr/>
        </p:nvCxnSpPr>
        <p:spPr>
          <a:xfrm>
            <a:off x="863600" y="3927989"/>
            <a:ext cx="4377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Łącznik prosty 7"/>
          <p:cNvCxnSpPr/>
          <p:nvPr/>
        </p:nvCxnSpPr>
        <p:spPr>
          <a:xfrm>
            <a:off x="6959600" y="3927989"/>
            <a:ext cx="4377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>
            <a:off x="863600" y="5996516"/>
            <a:ext cx="10473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1" name="Obraz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081" y="3680603"/>
            <a:ext cx="494771" cy="494771"/>
          </a:xfrm>
          <a:prstGeom prst="rect">
            <a:avLst/>
          </a:prstGeom>
        </p:spPr>
      </p:pic>
      <p:sp>
        <p:nvSpPr>
          <p:cNvPr id="12" name="pole tekstowe 11"/>
          <p:cNvSpPr txBox="1"/>
          <p:nvPr/>
        </p:nvSpPr>
        <p:spPr>
          <a:xfrm>
            <a:off x="1789641" y="4546600"/>
            <a:ext cx="28532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Billennium</a:t>
            </a:r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 Sp. z o.o.</a:t>
            </a:r>
          </a:p>
          <a:p>
            <a:pPr algn="ctr"/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ul. Mangalia 2a</a:t>
            </a: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02-758 Warszawa</a:t>
            </a: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Poland</a:t>
            </a:r>
          </a:p>
        </p:txBody>
      </p:sp>
      <p:sp>
        <p:nvSpPr>
          <p:cNvPr id="13" name="pole tekstowe 12"/>
          <p:cNvSpPr txBox="1"/>
          <p:nvPr/>
        </p:nvSpPr>
        <p:spPr>
          <a:xfrm>
            <a:off x="7549091" y="4638932"/>
            <a:ext cx="2853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www.billennium.com</a:t>
            </a:r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+48 22 844 15 00</a:t>
            </a:r>
          </a:p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info@billennium.com</a:t>
            </a:r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FC7BD45C-6BCC-8E4C-87AA-92882200F4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5848615" y="3680603"/>
            <a:ext cx="572701" cy="65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92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0" y="0"/>
            <a:ext cx="12192000" cy="3424238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ymbol zastępczy tekstu 7"/>
          <p:cNvSpPr>
            <a:spLocks noGrp="1"/>
          </p:cNvSpPr>
          <p:nvPr>
            <p:ph type="body" sz="quarter" idx="10" hasCustomPrompt="1"/>
          </p:nvPr>
        </p:nvSpPr>
        <p:spPr>
          <a:xfrm>
            <a:off x="752475" y="4187070"/>
            <a:ext cx="10621963" cy="698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Kliknij, aby dodać tytuł prezentacji</a:t>
            </a:r>
          </a:p>
        </p:txBody>
      </p:sp>
      <p:sp>
        <p:nvSpPr>
          <p:cNvPr id="10" name="Symbol zastępczy zawartości 9"/>
          <p:cNvSpPr>
            <a:spLocks noGrp="1"/>
          </p:cNvSpPr>
          <p:nvPr>
            <p:ph sz="quarter" idx="11" hasCustomPrompt="1"/>
          </p:nvPr>
        </p:nvSpPr>
        <p:spPr>
          <a:xfrm>
            <a:off x="752476" y="5074883"/>
            <a:ext cx="8400490" cy="9135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Kliknij, aby dodać rozszerzony opis prezentacji</a:t>
            </a: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2772B0BD-21DD-9348-9A32-092F5DD0A79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11" name="Prostokąt 10">
            <a:extLst>
              <a:ext uri="{FF2B5EF4-FFF2-40B4-BE49-F238E27FC236}">
                <a16:creationId xmlns:a16="http://schemas.microsoft.com/office/drawing/2014/main" id="{7F7DC3FB-2CB5-FD4E-B380-4FCAF90E5DDA}"/>
              </a:ext>
            </a:extLst>
          </p:cNvPr>
          <p:cNvSpPr/>
          <p:nvPr userDrawn="1"/>
        </p:nvSpPr>
        <p:spPr>
          <a:xfrm>
            <a:off x="0" y="0"/>
            <a:ext cx="12192000" cy="3424238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E599B94D-82D7-C14F-8902-2950394B7E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A12C1AEE-B6D8-2A41-8FB5-9EBAB94F47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8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18" Type="http://schemas.openxmlformats.org/officeDocument/2006/relationships/slideLayout" Target="../slideLayouts/slideLayout26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21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2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2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27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5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18" Type="http://schemas.openxmlformats.org/officeDocument/2006/relationships/slideLayout" Target="../slideLayouts/slideLayout67.xml"/><Relationship Id="rId26" Type="http://schemas.openxmlformats.org/officeDocument/2006/relationships/theme" Target="../theme/theme5.xml"/><Relationship Id="rId3" Type="http://schemas.openxmlformats.org/officeDocument/2006/relationships/slideLayout" Target="../slideLayouts/slideLayout52.xml"/><Relationship Id="rId21" Type="http://schemas.openxmlformats.org/officeDocument/2006/relationships/slideLayout" Target="../slideLayouts/slideLayout70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17" Type="http://schemas.openxmlformats.org/officeDocument/2006/relationships/slideLayout" Target="../slideLayouts/slideLayout66.xml"/><Relationship Id="rId25" Type="http://schemas.openxmlformats.org/officeDocument/2006/relationships/slideLayout" Target="../slideLayouts/slideLayout74.xml"/><Relationship Id="rId2" Type="http://schemas.openxmlformats.org/officeDocument/2006/relationships/slideLayout" Target="../slideLayouts/slideLayout51.xml"/><Relationship Id="rId16" Type="http://schemas.openxmlformats.org/officeDocument/2006/relationships/slideLayout" Target="../slideLayouts/slideLayout65.xml"/><Relationship Id="rId20" Type="http://schemas.openxmlformats.org/officeDocument/2006/relationships/slideLayout" Target="../slideLayouts/slideLayout69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24" Type="http://schemas.openxmlformats.org/officeDocument/2006/relationships/slideLayout" Target="../slideLayouts/slideLayout73.xml"/><Relationship Id="rId5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4.xml"/><Relationship Id="rId23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59.xml"/><Relationship Id="rId19" Type="http://schemas.openxmlformats.org/officeDocument/2006/relationships/slideLayout" Target="../slideLayouts/slideLayout68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63.xml"/><Relationship Id="rId22" Type="http://schemas.openxmlformats.org/officeDocument/2006/relationships/slideLayout" Target="../slideLayouts/slideLayout7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.xml"/><Relationship Id="rId3" Type="http://schemas.openxmlformats.org/officeDocument/2006/relationships/slideLayout" Target="../slideLayouts/slideLayout77.xml"/><Relationship Id="rId7" Type="http://schemas.openxmlformats.org/officeDocument/2006/relationships/slideLayout" Target="../slideLayouts/slideLayout81.xml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8.xml"/><Relationship Id="rId9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578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6444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684" r:id="rId14"/>
    <p:sldLayoutId id="2147483685" r:id="rId15"/>
    <p:sldLayoutId id="2147483686" r:id="rId16"/>
    <p:sldLayoutId id="2147483687" r:id="rId17"/>
    <p:sldLayoutId id="2147483688" r:id="rId18"/>
    <p:sldLayoutId id="2147483689" r:id="rId19"/>
    <p:sldLayoutId id="2147483690" r:id="rId20"/>
    <p:sldLayoutId id="2147483751" r:id="rId21"/>
    <p:sldLayoutId id="2147483745" r:id="rId22"/>
    <p:sldLayoutId id="2147483747" r:id="rId23"/>
    <p:sldLayoutId id="2147483748" r:id="rId24"/>
    <p:sldLayoutId id="2147483749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1283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0390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131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  <p:sldLayoutId id="2147483803" r:id="rId18"/>
    <p:sldLayoutId id="2147483804" r:id="rId19"/>
    <p:sldLayoutId id="2147483805" r:id="rId20"/>
    <p:sldLayoutId id="2147483806" r:id="rId21"/>
    <p:sldLayoutId id="2147483807" r:id="rId22"/>
    <p:sldLayoutId id="2147483808" r:id="rId23"/>
    <p:sldLayoutId id="2147483809" r:id="rId24"/>
    <p:sldLayoutId id="2147483810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5073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0"/>
          </p:nvPr>
        </p:nvSpPr>
        <p:spPr/>
        <p:txBody>
          <a:bodyPr anchor="t"/>
          <a:lstStyle/>
          <a:p>
            <a:r>
              <a:rPr lang="pl-PL"/>
              <a:t>Teoria i testy - podejście TDD oraz system kontroli wersji – dlaczego warto je stosować? </a:t>
            </a:r>
          </a:p>
          <a:p>
            <a:endParaRPr lang="pl-PL"/>
          </a:p>
          <a:p>
            <a:endParaRPr lang="pl-PL"/>
          </a:p>
          <a:p>
            <a:br>
              <a:rPr lang="pl-PL"/>
            </a:br>
            <a:endParaRPr lang="pl-PL"/>
          </a:p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1"/>
          </p:nvPr>
        </p:nvSpPr>
        <p:spPr>
          <a:xfrm>
            <a:off x="752475" y="5453574"/>
            <a:ext cx="8400490" cy="913542"/>
          </a:xfrm>
        </p:spPr>
        <p:txBody>
          <a:bodyPr anchor="t"/>
          <a:lstStyle/>
          <a:p>
            <a:r>
              <a:rPr lang="pl-PL">
                <a:solidFill>
                  <a:schemeClr val="accent2">
                    <a:lumMod val="75000"/>
                  </a:schemeClr>
                </a:solidFill>
              </a:rPr>
              <a:t>Sebastian Holender – Technical Leader  </a:t>
            </a:r>
            <a:endParaRPr lang="pl-PL">
              <a:solidFill>
                <a:schemeClr val="accent2">
                  <a:lumMod val="75000"/>
                </a:schemeClr>
              </a:solidFill>
              <a:ea typeface="Roboto"/>
            </a:endParaRPr>
          </a:p>
          <a:p>
            <a:endParaRPr lang="pl-PL">
              <a:ea typeface="Roboto"/>
            </a:endParaRPr>
          </a:p>
        </p:txBody>
      </p:sp>
      <p:pic>
        <p:nvPicPr>
          <p:cNvPr id="6" name="Obraz 5" descr="A picture containing photo, different, show, indoor&#10;&#10;Description generated with very high confidence">
            <a:extLst>
              <a:ext uri="{FF2B5EF4-FFF2-40B4-BE49-F238E27FC236}">
                <a16:creationId xmlns:a16="http://schemas.microsoft.com/office/drawing/2014/main" id="{229158A7-6EED-4514-AEB9-8115061FE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789"/>
            <a:ext cx="12192000" cy="3427326"/>
          </a:xfrm>
          <a:prstGeom prst="rect">
            <a:avLst/>
          </a:prstGeom>
        </p:spPr>
      </p:pic>
      <p:pic>
        <p:nvPicPr>
          <p:cNvPr id="5" name="Obraz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46" b="6364"/>
          <a:stretch/>
        </p:blipFill>
        <p:spPr>
          <a:xfrm>
            <a:off x="0" y="-59162"/>
            <a:ext cx="12192000" cy="348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24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/>
              <a:t>1. Etap 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3" y="1639979"/>
            <a:ext cx="9732178" cy="3317503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endParaRPr lang="pl-PL"/>
          </a:p>
          <a:p>
            <a:pPr>
              <a:lnSpc>
                <a:spcPct val="150000"/>
              </a:lnSpc>
            </a:pPr>
            <a:r>
              <a:rPr lang="pl-PL"/>
              <a:t>Piszemy test, który kończy się niepowodzeniem.</a:t>
            </a:r>
            <a:br>
              <a:rPr lang="pl-PL"/>
            </a:br>
            <a:r>
              <a:rPr lang="pl-PL"/>
              <a:t>	a. Test piszemy, bez implementacji metody </a:t>
            </a:r>
            <a:br>
              <a:rPr lang="pl-PL"/>
            </a:br>
            <a:r>
              <a:rPr lang="pl-PL"/>
              <a:t>	b. Uruchamiamy test, który zgodnie z założeniem nie powiedzie się. </a:t>
            </a:r>
          </a:p>
          <a:p>
            <a:pPr>
              <a:lnSpc>
                <a:spcPct val="150000"/>
              </a:lnSpc>
            </a:pPr>
            <a:r>
              <a:rPr lang="pl-PL"/>
              <a:t>	</a:t>
            </a:r>
            <a:r>
              <a:rPr lang="pl-PL">
                <a:solidFill>
                  <a:srgbClr val="FF0000"/>
                </a:solidFill>
              </a:rPr>
              <a:t>Test Bedzie na czerwono</a:t>
            </a:r>
          </a:p>
          <a:p>
            <a:pPr marL="1028700" lvl="1" indent="-342900">
              <a:lnSpc>
                <a:spcPct val="150000"/>
              </a:lnSpc>
              <a:buAutoNum type="arabicPeriod"/>
            </a:pPr>
            <a:endParaRPr lang="pl-PL"/>
          </a:p>
          <a:p>
            <a:pPr marL="1028700" lvl="1" indent="-342900">
              <a:lnSpc>
                <a:spcPct val="150000"/>
              </a:lnSpc>
              <a:buAutoNum type="arabicPeriod"/>
            </a:pPr>
            <a:endParaRPr lang="pl-PL"/>
          </a:p>
          <a:p>
            <a:pPr>
              <a:lnSpc>
                <a:spcPct val="150000"/>
              </a:lnSpc>
            </a:pPr>
            <a:r>
              <a:rPr lang="pl-PL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36536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/>
              <a:t>2. Etap green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 anchor="t"/>
          <a:lstStyle/>
          <a:p>
            <a:pPr>
              <a:lnSpc>
                <a:spcPct val="150000"/>
              </a:lnSpc>
            </a:pPr>
            <a:endParaRPr lang="pl-PL"/>
          </a:p>
          <a:p>
            <a:pPr>
              <a:lnSpc>
                <a:spcPct val="150000"/>
              </a:lnSpc>
            </a:pPr>
            <a:r>
              <a:rPr lang="pl-PL"/>
              <a:t>Piszemy kod, tak żeby test się powiódł. </a:t>
            </a:r>
            <a:br>
              <a:rPr lang="pl-PL"/>
            </a:br>
            <a:r>
              <a:rPr lang="pl-PL"/>
              <a:t>  	a. Implementujemy kod. </a:t>
            </a:r>
            <a:br>
              <a:rPr lang="pl-PL"/>
            </a:br>
            <a:r>
              <a:rPr lang="pl-PL"/>
              <a:t>  	b. Piszemy tyle kody, żeby spełnić wymagania napisanego wcześniej testu. </a:t>
            </a:r>
            <a:br>
              <a:rPr lang="pl-PL"/>
            </a:br>
            <a:r>
              <a:rPr lang="pl-PL"/>
              <a:t>  	c. Uruchamiamy test i oczekujemy, że test się powiedzie. </a:t>
            </a:r>
          </a:p>
          <a:p>
            <a:pPr>
              <a:lnSpc>
                <a:spcPct val="150000"/>
              </a:lnSpc>
            </a:pPr>
            <a:r>
              <a:rPr lang="pl-PL">
                <a:solidFill>
                  <a:srgbClr val="00B050"/>
                </a:solidFill>
              </a:rPr>
              <a:t>Test będzie na zielono </a:t>
            </a:r>
          </a:p>
          <a:p>
            <a:pPr>
              <a:lnSpc>
                <a:spcPct val="150000"/>
              </a:lnSpc>
            </a:pPr>
            <a:r>
              <a:rPr lang="pl-PL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20522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/>
              <a:t>3. Etap refactor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723469" cy="3317503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endParaRPr lang="pl-PL"/>
          </a:p>
          <a:p>
            <a:pPr>
              <a:lnSpc>
                <a:spcPct val="150000"/>
              </a:lnSpc>
            </a:pPr>
            <a:r>
              <a:rPr lang="pl-PL" dirty="0"/>
              <a:t>Wprowadzamy do kodu zmiany, które poprawiają jego jakość, kod staje się bardziej czytelny, lecz nie zmieniamy jego funkcji. Dzięki napisanym wcześniej testom, możemy bez obawy, że zepsujemy kod, refakturować go. </a:t>
            </a:r>
            <a:br>
              <a:rPr lang="pl-PL" dirty="0"/>
            </a:br>
            <a:r>
              <a:rPr lang="pl-PL" dirty="0"/>
              <a:t>  	a. Wprowadzamy zmiany w kodzie. </a:t>
            </a:r>
            <a:br>
              <a:rPr lang="pl-PL" dirty="0"/>
            </a:br>
            <a:r>
              <a:rPr lang="pl-PL" dirty="0"/>
              <a:t>  	b. Uruchamiamy wszystkie testy, (jest to tzw. test regresyjny lub regresja), 	sprawdzamy czy podczas </a:t>
            </a:r>
            <a:r>
              <a:rPr lang="pl-PL" dirty="0" err="1"/>
              <a:t>refaktoryzacji</a:t>
            </a:r>
            <a:r>
              <a:rPr lang="pl-PL" dirty="0"/>
              <a:t> czegoś nie popsuliśmy. </a:t>
            </a:r>
          </a:p>
          <a:p>
            <a:pPr>
              <a:lnSpc>
                <a:spcPct val="150000"/>
              </a:lnSpc>
            </a:pPr>
            <a:r>
              <a:rPr lang="pl-PL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38105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/>
              <a:t>Ważne</a:t>
            </a:r>
          </a:p>
          <a:p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740887" cy="3317503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pl-PL"/>
          </a:p>
          <a:p>
            <a:pPr>
              <a:lnSpc>
                <a:spcPct val="150000"/>
              </a:lnSpc>
            </a:pPr>
            <a:r>
              <a:rPr lang="pl-PL"/>
              <a:t>Testy jednostkowe w Test-Driven Development pisane są zawsze przed właściwym kodem.  </a:t>
            </a:r>
            <a:br>
              <a:rPr lang="pl-PL"/>
            </a:br>
            <a:r>
              <a:rPr lang="pl-PL"/>
              <a:t>W TDD piszemy testy zawsze jako pierwsze, przed kodem, przez co zmieniamy proces pisania oprogramowania, które wymusza na nas dekompozycje zadania (Poznania logiki biznesowej). </a:t>
            </a:r>
          </a:p>
        </p:txBody>
      </p:sp>
    </p:spTree>
    <p:extLst>
      <p:ext uri="{BB962C8B-B14F-4D97-AF65-F5344CB8AC3E}">
        <p14:creationId xmlns:p14="http://schemas.microsoft.com/office/powerpoint/2010/main" val="4103650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609600" y="2625076"/>
            <a:ext cx="10850880" cy="814810"/>
          </a:xfrm>
        </p:spPr>
        <p:txBody>
          <a:bodyPr anchor="t"/>
          <a:lstStyle/>
          <a:p>
            <a:pPr algn="ctr"/>
            <a:r>
              <a:rPr lang="pl-PL" sz="4400" u="sng"/>
              <a:t>Dlaczego warto stosować TDD</a:t>
            </a:r>
          </a:p>
        </p:txBody>
      </p:sp>
    </p:spTree>
    <p:extLst>
      <p:ext uri="{BB962C8B-B14F-4D97-AF65-F5344CB8AC3E}">
        <p14:creationId xmlns:p14="http://schemas.microsoft.com/office/powerpoint/2010/main" val="88351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/>
              <a:t>Wysoka jakość kodu</a:t>
            </a:r>
          </a:p>
          <a:p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653801" cy="3317503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endParaRPr lang="pl-PL"/>
          </a:p>
          <a:p>
            <a:pPr>
              <a:lnSpc>
                <a:spcPct val="150000"/>
              </a:lnSpc>
            </a:pPr>
            <a:r>
              <a:rPr lang="pl-PL"/>
              <a:t>Testy jednostkowe pisane są w izolacji od zewnętrznych zależności, takich jak baza danych, Internet, sieć, system plików. Z tego powodu programista już na etapie pisania testu musi identyfikować, gdzie ta zależność występuje, a następnie zaprojektować funkcje z ich uwzględnieniem. Co w rezultacie skutkuje kodem o luźnej zależności i wysokiej spójności. </a:t>
            </a:r>
          </a:p>
          <a:p>
            <a:pPr>
              <a:lnSpc>
                <a:spcPct val="150000"/>
              </a:lnSpc>
            </a:pPr>
            <a:endParaRPr lang="pl-PL"/>
          </a:p>
          <a:p>
            <a:pPr>
              <a:lnSpc>
                <a:spcPct val="150000"/>
              </a:lnSpc>
            </a:pPr>
            <a:r>
              <a:rPr lang="pl-PL"/>
              <a:t>Pisanie w metodyce TDD wspiera pisanie według dobrych praktyk programowania </a:t>
            </a:r>
            <a:r>
              <a:rPr lang="pl-PL" u="sng"/>
              <a:t>SOLID.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01771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/>
              <a:t>Testy jako „żywa” dokumentacja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653801" cy="3317503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endParaRPr lang="pl-PL"/>
          </a:p>
          <a:p>
            <a:pPr>
              <a:lnSpc>
                <a:spcPct val="150000"/>
              </a:lnSpc>
            </a:pPr>
            <a:r>
              <a:rPr lang="pl-PL"/>
              <a:t>Testy jednostkowe stanowią wykonywalną, zawsze aktualną, dokumentację aplikacji. Żeby dowiedzieć się jak działa dany moduł, wystarczy przeczytać lub </a:t>
            </a:r>
            <a:r>
              <a:rPr lang="pl-PL" err="1"/>
              <a:t>zdebugować</a:t>
            </a:r>
            <a:r>
              <a:rPr lang="pl-PL"/>
              <a:t> test jednostkowy. </a:t>
            </a:r>
          </a:p>
        </p:txBody>
      </p:sp>
    </p:spTree>
    <p:extLst>
      <p:ext uri="{BB962C8B-B14F-4D97-AF65-F5344CB8AC3E}">
        <p14:creationId xmlns:p14="http://schemas.microsoft.com/office/powerpoint/2010/main" val="2079131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/>
              <a:t>Wymusza lepsze poznanie wymagań biznesowych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653801" cy="3317503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pl-PL"/>
          </a:p>
          <a:p>
            <a:pPr>
              <a:lnSpc>
                <a:spcPct val="150000"/>
              </a:lnSpc>
            </a:pPr>
            <a:r>
              <a:rPr lang="pl-PL"/>
              <a:t>Pisanie testów przed implementacją jak w przypadku podejścia TDD, skłania programistę do dokładnej analizy wymagań wszystkich punktów biznesowych, które mogą zawierać wiele niejednoznaczności. </a:t>
            </a:r>
          </a:p>
        </p:txBody>
      </p:sp>
    </p:spTree>
    <p:extLst>
      <p:ext uri="{BB962C8B-B14F-4D97-AF65-F5344CB8AC3E}">
        <p14:creationId xmlns:p14="http://schemas.microsoft.com/office/powerpoint/2010/main" val="3649324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/>
              <a:t>Automatyczna regresja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653801" cy="3317503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endParaRPr lang="pl-PL"/>
          </a:p>
          <a:p>
            <a:pPr>
              <a:lnSpc>
                <a:spcPct val="150000"/>
              </a:lnSpc>
            </a:pPr>
            <a:r>
              <a:rPr lang="pl-PL" dirty="0"/>
              <a:t>Praca z istniejącym już kodem, może być stresująca. Czy moja zmiana nie zepsuje już istniejącej logiki? Takie pytania może sobie zadawać każdy kto ma do czynienia z oprogramowaniem, które nie posiada testów automatycznych lub pokrycie testami jest słabe. W przypadku trzymania się reguł i zasad TDD, zmniejszamy takie ryzyko.   </a:t>
            </a:r>
          </a:p>
        </p:txBody>
      </p:sp>
    </p:spTree>
    <p:extLst>
      <p:ext uri="{BB962C8B-B14F-4D97-AF65-F5344CB8AC3E}">
        <p14:creationId xmlns:p14="http://schemas.microsoft.com/office/powerpoint/2010/main" val="2982888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/>
              <a:t>Informacja zwrotna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653801" cy="3317503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endParaRPr lang="pl-PL"/>
          </a:p>
          <a:p>
            <a:pPr>
              <a:lnSpc>
                <a:spcPct val="150000"/>
              </a:lnSpc>
            </a:pPr>
            <a:r>
              <a:rPr lang="pl-PL"/>
              <a:t>Informacja zwrotna może być pozytywna lub negatywna. Im wcześniej otrzymamy informację zwrotną, tym szybciej możemy na nią zareagować. Najszybszym sposobem na sprawdzenie czy nasza poprawka w kodzie nie spowodowała błędu w aplikacji jest uruchomienie testów jednostkowych. </a:t>
            </a:r>
          </a:p>
        </p:txBody>
      </p:sp>
    </p:spTree>
    <p:extLst>
      <p:ext uri="{BB962C8B-B14F-4D97-AF65-F5344CB8AC3E}">
        <p14:creationId xmlns:p14="http://schemas.microsoft.com/office/powerpoint/2010/main" val="3443906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770104" y="709189"/>
            <a:ext cx="10721975" cy="583266"/>
          </a:xfrm>
        </p:spPr>
        <p:txBody>
          <a:bodyPr/>
          <a:lstStyle/>
          <a:p>
            <a:r>
              <a:rPr lang="pl-PL"/>
              <a:t>Plan</a:t>
            </a:r>
            <a:r>
              <a:rPr lang="en-US"/>
              <a:t> </a:t>
            </a:r>
            <a:r>
              <a:rPr lang="pl-PL"/>
              <a:t>wykładu</a:t>
            </a:r>
          </a:p>
          <a:p>
            <a:endParaRPr lang="pl-PL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673531" y="1639979"/>
            <a:ext cx="8801386" cy="3471952"/>
          </a:xfrm>
        </p:spPr>
        <p:txBody>
          <a:bodyPr anchor="t"/>
          <a:lstStyle/>
          <a:p>
            <a:endParaRPr lang="pl-PL" sz="1500"/>
          </a:p>
          <a:p>
            <a:pPr lvl="0"/>
            <a:r>
              <a:rPr lang="pl-PL" sz="1500" b="0"/>
              <a:t>1.</a:t>
            </a:r>
            <a:r>
              <a:rPr lang="pl-PL" sz="1500"/>
              <a:t>	</a:t>
            </a:r>
            <a:r>
              <a:rPr lang="pl-PL" sz="1500" u="none"/>
              <a:t>Wstęp</a:t>
            </a:r>
            <a:endParaRPr lang="pl-PL"/>
          </a:p>
          <a:p>
            <a:pPr lvl="0" rtl="0"/>
            <a:r>
              <a:rPr lang="pl-PL" sz="1500" b="0"/>
              <a:t>2.	Wprowadzenie do techniki TDD </a:t>
            </a:r>
          </a:p>
          <a:p>
            <a:pPr lvl="0" rtl="0"/>
            <a:r>
              <a:rPr lang="pl-PL" sz="1500" b="0"/>
              <a:t>3.	Dlaczego warto stosować TDD </a:t>
            </a:r>
          </a:p>
          <a:p>
            <a:pPr lvl="0" rtl="0"/>
            <a:r>
              <a:rPr lang="pl-PL" sz="1500" b="0"/>
              <a:t>4.	Trudności przy wdrażaniu TDD</a:t>
            </a:r>
          </a:p>
          <a:p>
            <a:pPr lvl="0" rtl="0"/>
            <a:r>
              <a:rPr lang="pl-PL" sz="1500" b="0"/>
              <a:t>5.	Dobre praktyki metody TDD</a:t>
            </a:r>
          </a:p>
          <a:p>
            <a:pPr lvl="0" rtl="0"/>
            <a:r>
              <a:rPr lang="pl-PL" sz="1500"/>
              <a:t>6</a:t>
            </a:r>
            <a:r>
              <a:rPr lang="pl-PL" sz="1500" b="0"/>
              <a:t>.	Rodzaje Testów – cz.1 </a:t>
            </a:r>
          </a:p>
          <a:p>
            <a:pPr lvl="0" rtl="0"/>
            <a:r>
              <a:rPr lang="pl-PL" sz="1500"/>
              <a:t>7</a:t>
            </a:r>
            <a:r>
              <a:rPr lang="pl-PL" sz="1500" b="0"/>
              <a:t>.	Wprowadzenie do Systemu kontroli wersji</a:t>
            </a:r>
          </a:p>
          <a:p>
            <a:pPr lvl="0" rtl="0"/>
            <a:r>
              <a:rPr lang="pl-PL" sz="1500"/>
              <a:t>8</a:t>
            </a:r>
            <a:r>
              <a:rPr lang="pl-PL" sz="1500" b="0"/>
              <a:t>.	Rodzaje systemów kontroli wersji</a:t>
            </a:r>
          </a:p>
          <a:p>
            <a:pPr lvl="0" rtl="0"/>
            <a:r>
              <a:rPr lang="pl-PL" sz="1500"/>
              <a:t>9</a:t>
            </a:r>
            <a:r>
              <a:rPr lang="pl-PL" sz="1500" b="0"/>
              <a:t>.	Kontrola wersji z Git</a:t>
            </a:r>
          </a:p>
        </p:txBody>
      </p:sp>
    </p:spTree>
    <p:extLst>
      <p:ext uri="{BB962C8B-B14F-4D97-AF65-F5344CB8AC3E}">
        <p14:creationId xmlns:p14="http://schemas.microsoft.com/office/powerpoint/2010/main" val="4076675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/>
              <a:t>Czas programowania jest krótszy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653801" cy="3317503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endParaRPr lang="pl-PL"/>
          </a:p>
          <a:p>
            <a:pPr>
              <a:lnSpc>
                <a:spcPct val="150000"/>
              </a:lnSpc>
            </a:pPr>
            <a:r>
              <a:rPr lang="pl-PL" dirty="0"/>
              <a:t>„Wolniej będzie szybciej” – Stwierdzenie w 100% oddaje metodę TDD.  </a:t>
            </a:r>
          </a:p>
          <a:p>
            <a:pPr>
              <a:lnSpc>
                <a:spcPct val="150000"/>
              </a:lnSpc>
            </a:pPr>
            <a:r>
              <a:rPr lang="pl-PL" dirty="0"/>
              <a:t>Test-</a:t>
            </a:r>
            <a:r>
              <a:rPr lang="pl-PL" dirty="0" err="1"/>
              <a:t>Driven</a:t>
            </a:r>
            <a:r>
              <a:rPr lang="pl-PL" dirty="0"/>
              <a:t> </a:t>
            </a:r>
            <a:r>
              <a:rPr lang="pl-PL" dirty="0" err="1"/>
              <a:t>Developmnet</a:t>
            </a:r>
            <a:r>
              <a:rPr lang="pl-PL" dirty="0"/>
              <a:t> to mniej więcej dwukrotny narzut czasowy dla programisty – oprócz kodu trzeba jeszcze napisać testy jednostkowe. Jednak mimo tego ostateczny czas zespołu piszącego i stosującego TDD, okazał się krótszy o dwa dni. Dodatkowo według badań liczba błędów jest znacznie mniejsza. </a:t>
            </a:r>
          </a:p>
        </p:txBody>
      </p:sp>
    </p:spTree>
    <p:extLst>
      <p:ext uri="{BB962C8B-B14F-4D97-AF65-F5344CB8AC3E}">
        <p14:creationId xmlns:p14="http://schemas.microsoft.com/office/powerpoint/2010/main" val="2622450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 anchor="t"/>
          <a:lstStyle/>
          <a:p>
            <a:r>
              <a:rPr lang="pl-PL"/>
              <a:t>Mniejszy koszt programowania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653801" cy="3317503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pl-PL"/>
          </a:p>
          <a:p>
            <a:pPr>
              <a:lnSpc>
                <a:spcPct val="150000"/>
              </a:lnSpc>
            </a:pPr>
            <a:r>
              <a:rPr lang="pl-PL"/>
              <a:t>Mniej błędów w kodzie, równe jest szybszym oddawaniem nowych funkcjonalności, a co za tym idzie znacznemu obniżeniu kosztów wytworzenia aplikacji.</a:t>
            </a:r>
          </a:p>
        </p:txBody>
      </p:sp>
    </p:spTree>
    <p:extLst>
      <p:ext uri="{BB962C8B-B14F-4D97-AF65-F5344CB8AC3E}">
        <p14:creationId xmlns:p14="http://schemas.microsoft.com/office/powerpoint/2010/main" val="390286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/>
              <a:t>Podsumowanie</a:t>
            </a:r>
          </a:p>
          <a:p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653801" cy="4438604"/>
          </a:xfrm>
        </p:spPr>
        <p:txBody>
          <a:bodyPr anchor="t"/>
          <a:lstStyle/>
          <a:p>
            <a:pPr lvl="1">
              <a:lnSpc>
                <a:spcPct val="150000"/>
              </a:lnSpc>
            </a:pPr>
            <a:r>
              <a:rPr lang="pl-PL"/>
              <a:t>Wysoka Jakość kodu</a:t>
            </a:r>
          </a:p>
          <a:p>
            <a:pPr lvl="1">
              <a:lnSpc>
                <a:spcPct val="150000"/>
              </a:lnSpc>
            </a:pPr>
            <a:r>
              <a:rPr lang="pl-PL"/>
              <a:t>Testy jako żywa dokumentacja (BDD)</a:t>
            </a:r>
          </a:p>
          <a:p>
            <a:pPr lvl="1">
              <a:lnSpc>
                <a:spcPct val="150000"/>
              </a:lnSpc>
            </a:pPr>
            <a:r>
              <a:rPr lang="pl-PL"/>
              <a:t>Wymusza lepsze poznanie logiki biznesowej</a:t>
            </a:r>
          </a:p>
          <a:p>
            <a:pPr lvl="1">
              <a:lnSpc>
                <a:spcPct val="150000"/>
              </a:lnSpc>
            </a:pPr>
            <a:r>
              <a:rPr lang="pl-PL"/>
              <a:t>Automatyczna regresja</a:t>
            </a:r>
          </a:p>
          <a:p>
            <a:pPr lvl="1">
              <a:lnSpc>
                <a:spcPct val="150000"/>
              </a:lnSpc>
            </a:pPr>
            <a:r>
              <a:rPr lang="pl-PL"/>
              <a:t>Informacja zwrotna</a:t>
            </a:r>
          </a:p>
          <a:p>
            <a:pPr lvl="1">
              <a:lnSpc>
                <a:spcPct val="150000"/>
              </a:lnSpc>
            </a:pPr>
            <a:r>
              <a:rPr lang="pl-PL"/>
              <a:t>Czas programowania jest krótszy</a:t>
            </a:r>
          </a:p>
          <a:p>
            <a:pPr lvl="1">
              <a:lnSpc>
                <a:spcPct val="150000"/>
              </a:lnSpc>
            </a:pPr>
            <a:r>
              <a:rPr lang="pl-PL"/>
              <a:t>Mniejszy koszt zmian</a:t>
            </a:r>
          </a:p>
        </p:txBody>
      </p:sp>
    </p:spTree>
    <p:extLst>
      <p:ext uri="{BB962C8B-B14F-4D97-AF65-F5344CB8AC3E}">
        <p14:creationId xmlns:p14="http://schemas.microsoft.com/office/powerpoint/2010/main" val="2466251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609600" y="2625076"/>
            <a:ext cx="10850880" cy="814810"/>
          </a:xfrm>
        </p:spPr>
        <p:txBody>
          <a:bodyPr/>
          <a:lstStyle/>
          <a:p>
            <a:pPr algn="ctr"/>
            <a:r>
              <a:rPr lang="pl-PL" sz="4400" u="sng"/>
              <a:t>Trudności przy wdrażaniu TDD</a:t>
            </a:r>
          </a:p>
        </p:txBody>
      </p:sp>
    </p:spTree>
    <p:extLst>
      <p:ext uri="{BB962C8B-B14F-4D97-AF65-F5344CB8AC3E}">
        <p14:creationId xmlns:p14="http://schemas.microsoft.com/office/powerpoint/2010/main" val="2148234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/>
              <a:t>Nauka teorii i praktyki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653801" cy="3317503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endParaRPr lang="pl-PL"/>
          </a:p>
          <a:p>
            <a:pPr>
              <a:lnSpc>
                <a:spcPct val="150000"/>
              </a:lnSpc>
            </a:pPr>
            <a:r>
              <a:rPr lang="pl-PL"/>
              <a:t>Test-</a:t>
            </a:r>
            <a:r>
              <a:rPr lang="pl-PL" err="1"/>
              <a:t>Driven</a:t>
            </a:r>
            <a:r>
              <a:rPr lang="pl-PL"/>
              <a:t> Development jest techniką, która wymaga wiedzy zarówno teoretycznej jak i praktycznej w zakresie programowania obiektowego, wzorców projektowych testowania automatycznego. </a:t>
            </a:r>
          </a:p>
        </p:txBody>
      </p:sp>
    </p:spTree>
    <p:extLst>
      <p:ext uri="{BB962C8B-B14F-4D97-AF65-F5344CB8AC3E}">
        <p14:creationId xmlns:p14="http://schemas.microsoft.com/office/powerpoint/2010/main" val="2697010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/>
              <a:t>Zespół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653801" cy="3317503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pl-PL"/>
          </a:p>
          <a:p>
            <a:pPr>
              <a:lnSpc>
                <a:spcPct val="150000"/>
              </a:lnSpc>
            </a:pPr>
            <a:r>
              <a:rPr lang="pl-PL"/>
              <a:t>Programowanie to bardzo często praca w zespole, a zatem czas i wysiłek poświęcony na naukę dotyczy całego zespołu.</a:t>
            </a:r>
          </a:p>
        </p:txBody>
      </p:sp>
    </p:spTree>
    <p:extLst>
      <p:ext uri="{BB962C8B-B14F-4D97-AF65-F5344CB8AC3E}">
        <p14:creationId xmlns:p14="http://schemas.microsoft.com/office/powerpoint/2010/main" val="972908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/>
              <a:t>Dyscyplina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653801" cy="3317503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pl-PL"/>
          </a:p>
          <a:p>
            <a:pPr>
              <a:lnSpc>
                <a:spcPct val="150000"/>
              </a:lnSpc>
            </a:pPr>
            <a:r>
              <a:rPr lang="pl-PL"/>
              <a:t>TDD wymaga dyscypliny w każdym obszarze wytwarzania oprogramowania. Testy muszą być zarządzane i poprawiane tak samo jak pozostała część kodu.</a:t>
            </a:r>
          </a:p>
        </p:txBody>
      </p:sp>
    </p:spTree>
    <p:extLst>
      <p:ext uri="{BB962C8B-B14F-4D97-AF65-F5344CB8AC3E}">
        <p14:creationId xmlns:p14="http://schemas.microsoft.com/office/powerpoint/2010/main" val="5166660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 anchor="t"/>
          <a:lstStyle/>
          <a:p>
            <a:r>
              <a:rPr lang="pl-PL"/>
              <a:t>Narzędzia (biblioteki, CI)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653801" cy="3317503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endParaRPr lang="pl-PL"/>
          </a:p>
          <a:p>
            <a:pPr>
              <a:lnSpc>
                <a:spcPct val="150000"/>
              </a:lnSpc>
            </a:pPr>
            <a:r>
              <a:rPr lang="pl-PL"/>
              <a:t>Liczba narzędzi do pracy z testami automatycznymi jest szeroka. Poza bibliotekami do testów mamy też narzędzia do obliczania pokrycia kodu, ale także do systemów </a:t>
            </a:r>
            <a:r>
              <a:rPr lang="pl-PL" i="1" err="1"/>
              <a:t>Continuous</a:t>
            </a:r>
            <a:r>
              <a:rPr lang="pl-PL" i="1"/>
              <a:t> Integration.</a:t>
            </a:r>
            <a:r>
              <a:rPr lang="pl-PL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8174324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 anchor="t"/>
          <a:lstStyle/>
          <a:p>
            <a:r>
              <a:rPr lang="pl-PL"/>
              <a:t>Poznanie logiki biznesowej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653801" cy="3317503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pl-PL"/>
          </a:p>
          <a:p>
            <a:pPr>
              <a:lnSpc>
                <a:spcPct val="150000"/>
              </a:lnSpc>
            </a:pPr>
            <a:r>
              <a:rPr lang="pl-PL"/>
              <a:t>To co wcześniej określiliśmy jako zaleta stosowania Test-Driven Development,  poznanie wymagań biznesowych, może się okazać trudnością we wdrożeniu. Poznanie logiki biznesowej, wymaga wielu umiejętności miękkich, w doprecyzowaniu zagadnień i złożoności wymagań. </a:t>
            </a:r>
            <a:endParaRPr lang="pl-PL" i="1"/>
          </a:p>
        </p:txBody>
      </p:sp>
    </p:spTree>
    <p:extLst>
      <p:ext uri="{BB962C8B-B14F-4D97-AF65-F5344CB8AC3E}">
        <p14:creationId xmlns:p14="http://schemas.microsoft.com/office/powerpoint/2010/main" val="23741055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/>
              <a:t>Presja czasu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653801" cy="3317503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pl-PL"/>
          </a:p>
          <a:p>
            <a:pPr>
              <a:lnSpc>
                <a:spcPct val="150000"/>
              </a:lnSpc>
            </a:pPr>
            <a:r>
              <a:rPr lang="pl-PL"/>
              <a:t>TDD może być krytycznie postrzegane przez kierownictwo, które oczekuje szybkich wyników. </a:t>
            </a:r>
            <a:endParaRPr lang="pl-PL" i="1"/>
          </a:p>
        </p:txBody>
      </p:sp>
    </p:spTree>
    <p:extLst>
      <p:ext uri="{BB962C8B-B14F-4D97-AF65-F5344CB8AC3E}">
        <p14:creationId xmlns:p14="http://schemas.microsoft.com/office/powerpoint/2010/main" val="1020054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/>
              <a:t>Plan warsztatów</a:t>
            </a:r>
          </a:p>
          <a:p>
            <a:endParaRPr lang="pl-PL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>
          <a:xfrm>
            <a:off x="2508069" y="1639979"/>
            <a:ext cx="8966848" cy="3317503"/>
          </a:xfrm>
        </p:spPr>
        <p:txBody>
          <a:bodyPr anchor="t"/>
          <a:lstStyle/>
          <a:p>
            <a:endParaRPr lang="pl-PL" sz="1500"/>
          </a:p>
          <a:p>
            <a:pPr lvl="0"/>
            <a:r>
              <a:rPr lang="pl-PL" sz="1500" b="0"/>
              <a:t>1</a:t>
            </a:r>
            <a:r>
              <a:rPr lang="pl-PL" sz="1500" b="1"/>
              <a:t>.</a:t>
            </a:r>
            <a:r>
              <a:rPr lang="pl-PL" sz="1500"/>
              <a:t>	Instalacja </a:t>
            </a:r>
            <a:r>
              <a:rPr lang="pl-PL" sz="1500" b="0"/>
              <a:t>Git</a:t>
            </a:r>
            <a:endParaRPr lang="pl-PL"/>
          </a:p>
          <a:p>
            <a:pPr lvl="0"/>
            <a:r>
              <a:rPr lang="pl-PL" sz="1500" b="0"/>
              <a:t>2.	Praca z lokalnym repozytorium  </a:t>
            </a:r>
          </a:p>
          <a:p>
            <a:pPr lvl="0"/>
            <a:r>
              <a:rPr lang="pl-PL" sz="1500" b="0"/>
              <a:t>3.	Zdalne repozytorium</a:t>
            </a:r>
          </a:p>
          <a:p>
            <a:pPr lvl="0"/>
            <a:r>
              <a:rPr lang="pl-PL" sz="1500" b="0"/>
              <a:t>4.	Instalacja Biblioteki do testowania Nunit</a:t>
            </a:r>
          </a:p>
          <a:p>
            <a:pPr lvl="0"/>
            <a:r>
              <a:rPr lang="pl-PL" sz="1500" b="0"/>
              <a:t>5.	</a:t>
            </a:r>
            <a:r>
              <a:rPr lang="pl-PL" sz="1500"/>
              <a:t>Integracja</a:t>
            </a:r>
            <a:r>
              <a:rPr lang="en-US" sz="1500" b="0"/>
              <a:t> </a:t>
            </a:r>
            <a:r>
              <a:rPr lang="en-US" sz="1500" b="0" err="1"/>
              <a:t>NUnit</a:t>
            </a:r>
            <a:r>
              <a:rPr lang="en-US" sz="1500" b="0"/>
              <a:t> z Visual Studio (</a:t>
            </a:r>
            <a:r>
              <a:rPr lang="en-US" sz="1500" b="0" err="1"/>
              <a:t>Resharper</a:t>
            </a:r>
            <a:r>
              <a:rPr lang="en-US" sz="1500" b="0"/>
              <a:t>, </a:t>
            </a:r>
            <a:r>
              <a:rPr lang="en-US" sz="1500" b="0" err="1"/>
              <a:t>Nunit</a:t>
            </a:r>
            <a:r>
              <a:rPr lang="en-US" sz="1500" b="0"/>
              <a:t> Adapter)</a:t>
            </a:r>
            <a:endParaRPr lang="pl-PL" sz="1500" b="0"/>
          </a:p>
          <a:p>
            <a:pPr lvl="0"/>
            <a:r>
              <a:rPr lang="pl-PL" sz="1500" b="0"/>
              <a:t>6.	</a:t>
            </a:r>
            <a:r>
              <a:rPr lang="en-US" sz="1500" b="0" err="1"/>
              <a:t>Etap</a:t>
            </a:r>
            <a:r>
              <a:rPr lang="en-US" sz="1500" b="0"/>
              <a:t> Red – </a:t>
            </a:r>
            <a:r>
              <a:rPr lang="en-US" sz="1500" b="0" err="1"/>
              <a:t>Pierwszy</a:t>
            </a:r>
            <a:r>
              <a:rPr lang="en-US" sz="1500" b="0"/>
              <a:t> </a:t>
            </a:r>
            <a:r>
              <a:rPr lang="en-US" sz="1500"/>
              <a:t>test</a:t>
            </a:r>
            <a:endParaRPr lang="pl-PL" sz="1500" b="0"/>
          </a:p>
          <a:p>
            <a:pPr lvl="0"/>
            <a:r>
              <a:rPr lang="pl-PL" sz="1500" b="0"/>
              <a:t>7.	</a:t>
            </a:r>
            <a:r>
              <a:rPr lang="en-US" sz="1500" b="0" err="1"/>
              <a:t>Etap</a:t>
            </a:r>
            <a:r>
              <a:rPr lang="en-US" sz="1500" b="0"/>
              <a:t> Green – </a:t>
            </a:r>
            <a:r>
              <a:rPr lang="en-US" sz="1500" b="0" err="1"/>
              <a:t>Implementacja</a:t>
            </a:r>
            <a:endParaRPr lang="pl-PL" sz="1500" b="0"/>
          </a:p>
          <a:p>
            <a:pPr lvl="0"/>
            <a:r>
              <a:rPr lang="pl-PL" sz="1500" b="0"/>
              <a:t>8.	</a:t>
            </a:r>
            <a:r>
              <a:rPr lang="en-US" sz="1500" b="0" err="1"/>
              <a:t>Etap</a:t>
            </a:r>
            <a:r>
              <a:rPr lang="en-US" sz="1500" b="0"/>
              <a:t> Refactor – </a:t>
            </a:r>
            <a:r>
              <a:rPr lang="en-US" sz="1500" b="0" err="1"/>
              <a:t>Refaktoryzacja</a:t>
            </a:r>
            <a:r>
              <a:rPr lang="en-US" sz="1500" b="0"/>
              <a:t> </a:t>
            </a:r>
            <a:r>
              <a:rPr lang="en-US" sz="1500" b="0" err="1"/>
              <a:t>kodu</a:t>
            </a:r>
            <a:endParaRPr lang="pl-PL" sz="1500" b="0"/>
          </a:p>
          <a:p>
            <a:pPr lvl="0"/>
            <a:r>
              <a:rPr lang="pl-PL" sz="1500" b="0"/>
              <a:t>9.</a:t>
            </a:r>
            <a:r>
              <a:rPr lang="pl-PL" sz="1500"/>
              <a:t>	</a:t>
            </a:r>
            <a:r>
              <a:rPr lang="en-US" sz="1500" err="1"/>
              <a:t>Zatwierdzanie</a:t>
            </a:r>
            <a:r>
              <a:rPr lang="en-US" sz="1500"/>
              <a:t> </a:t>
            </a:r>
            <a:r>
              <a:rPr lang="en-US" sz="1500" err="1"/>
              <a:t>zmian</a:t>
            </a:r>
            <a:r>
              <a:rPr lang="en-US" sz="1500"/>
              <a:t> Git</a:t>
            </a:r>
            <a:endParaRPr lang="pl-PL" sz="1500"/>
          </a:p>
        </p:txBody>
      </p:sp>
    </p:spTree>
    <p:extLst>
      <p:ext uri="{BB962C8B-B14F-4D97-AF65-F5344CB8AC3E}">
        <p14:creationId xmlns:p14="http://schemas.microsoft.com/office/powerpoint/2010/main" val="18778136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609600" y="2625076"/>
            <a:ext cx="10850880" cy="814810"/>
          </a:xfrm>
        </p:spPr>
        <p:txBody>
          <a:bodyPr/>
          <a:lstStyle/>
          <a:p>
            <a:pPr algn="ctr"/>
            <a:r>
              <a:rPr lang="pl-PL" sz="4400" u="sng"/>
              <a:t>Dobre praktyki metody TDD</a:t>
            </a:r>
          </a:p>
        </p:txBody>
      </p:sp>
    </p:spTree>
    <p:extLst>
      <p:ext uri="{BB962C8B-B14F-4D97-AF65-F5344CB8AC3E}">
        <p14:creationId xmlns:p14="http://schemas.microsoft.com/office/powerpoint/2010/main" val="13563155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/>
              <a:t>Jakie powinny być testy, według TDD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653801" cy="3317503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pl-PL"/>
              <a:t>a.	Testy mogą być tworzone iteracyjnie lub wszystkie naraz.</a:t>
            </a:r>
          </a:p>
          <a:p>
            <a:pPr>
              <a:lnSpc>
                <a:spcPct val="150000"/>
              </a:lnSpc>
            </a:pPr>
            <a:r>
              <a:rPr lang="pl-PL"/>
              <a:t>b.	Testy mogą weryfikować stan lub zachowanie.</a:t>
            </a:r>
          </a:p>
          <a:p>
            <a:pPr>
              <a:lnSpc>
                <a:spcPct val="150000"/>
              </a:lnSpc>
            </a:pPr>
            <a:r>
              <a:rPr lang="pl-PL"/>
              <a:t>c.	Jeden test powinien zawierać jedną logiczną asercje.</a:t>
            </a:r>
          </a:p>
          <a:p>
            <a:pPr>
              <a:lnSpc>
                <a:spcPct val="150000"/>
              </a:lnSpc>
            </a:pPr>
            <a:r>
              <a:rPr lang="pl-PL"/>
              <a:t>d.	Nie zawsze jest sens pisania testów jednostkowych.</a:t>
            </a:r>
          </a:p>
          <a:p>
            <a:pPr>
              <a:lnSpc>
                <a:spcPct val="150000"/>
              </a:lnSpc>
            </a:pPr>
            <a:r>
              <a:rPr lang="pl-PL"/>
              <a:t>e.	Testy jednostkowe nie zastępują testera ręcznego.</a:t>
            </a:r>
          </a:p>
          <a:p>
            <a:pPr>
              <a:lnSpc>
                <a:spcPct val="150000"/>
              </a:lnSpc>
            </a:pPr>
            <a:r>
              <a:rPr lang="pl-PL"/>
              <a:t>f.	Testy jednostkowe powinny być pisane przez tę samą osobę.</a:t>
            </a:r>
          </a:p>
        </p:txBody>
      </p:sp>
    </p:spTree>
    <p:extLst>
      <p:ext uri="{BB962C8B-B14F-4D97-AF65-F5344CB8AC3E}">
        <p14:creationId xmlns:p14="http://schemas.microsoft.com/office/powerpoint/2010/main" val="29165921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609600" y="2625076"/>
            <a:ext cx="10850880" cy="814810"/>
          </a:xfrm>
        </p:spPr>
        <p:txBody>
          <a:bodyPr/>
          <a:lstStyle/>
          <a:p>
            <a:pPr algn="ctr"/>
            <a:r>
              <a:rPr lang="pl-PL" sz="4400" u="sng"/>
              <a:t>Rodzaje Testów – cz.1</a:t>
            </a:r>
          </a:p>
        </p:txBody>
      </p:sp>
    </p:spTree>
    <p:extLst>
      <p:ext uri="{BB962C8B-B14F-4D97-AF65-F5344CB8AC3E}">
        <p14:creationId xmlns:p14="http://schemas.microsoft.com/office/powerpoint/2010/main" val="26572949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/>
              <a:t>Podział testów według poziomu testowania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41569" y="1639979"/>
            <a:ext cx="9665174" cy="3806547"/>
          </a:xfrm>
        </p:spPr>
        <p:txBody>
          <a:bodyPr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b="1"/>
              <a:t>Test jednostkowy</a:t>
            </a:r>
            <a:r>
              <a:rPr lang="pl-PL"/>
              <a:t> – </a:t>
            </a:r>
            <a:r>
              <a:rPr lang="pl-PL" sz="1400" i="1"/>
              <a:t>(ang. Unit test) </a:t>
            </a:r>
            <a:r>
              <a:rPr lang="pl-PL"/>
              <a:t>– testowanie pojedynczej, odizolowanej zależności jednostkowej części kodu: klasy, metody, funkcji, procedury lub modułu.</a:t>
            </a:r>
            <a:br>
              <a:rPr lang="pl-PL"/>
            </a:br>
            <a:endParaRPr lang="pl-PL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b="1"/>
              <a:t>Test integracyjny</a:t>
            </a:r>
            <a:r>
              <a:rPr lang="pl-PL"/>
              <a:t> – </a:t>
            </a:r>
            <a:r>
              <a:rPr lang="pl-PL" sz="1400" i="1"/>
              <a:t>(ang. Integration test) </a:t>
            </a:r>
            <a:r>
              <a:rPr lang="pl-PL"/>
              <a:t>– testowanie kilku komponentów systemu.</a:t>
            </a:r>
            <a:br>
              <a:rPr lang="pl-PL"/>
            </a:br>
            <a:endParaRPr lang="pl-PL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b="1"/>
              <a:t>Test akceptacyjny</a:t>
            </a:r>
            <a:r>
              <a:rPr lang="pl-PL"/>
              <a:t> – </a:t>
            </a:r>
            <a:r>
              <a:rPr lang="pl-PL" sz="1400"/>
              <a:t>(ang. </a:t>
            </a:r>
            <a:r>
              <a:rPr lang="pl-PL" sz="1400" err="1"/>
              <a:t>Acceptance</a:t>
            </a:r>
            <a:r>
              <a:rPr lang="pl-PL" sz="1400"/>
              <a:t> test) </a:t>
            </a:r>
            <a:r>
              <a:rPr lang="pl-PL"/>
              <a:t>– test mający na celu odpowiedzieć na pytanie czy aplikacja spełnia wymagania klienckie (np. w formie historyjek użytkownika i kryteriów akceptacyjnych) np. BDD.</a:t>
            </a:r>
          </a:p>
        </p:txBody>
      </p:sp>
    </p:spTree>
    <p:extLst>
      <p:ext uri="{BB962C8B-B14F-4D97-AF65-F5344CB8AC3E}">
        <p14:creationId xmlns:p14="http://schemas.microsoft.com/office/powerpoint/2010/main" val="41873956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/>
              <a:t>Piramida Testów</a:t>
            </a:r>
          </a:p>
        </p:txBody>
      </p:sp>
      <p:sp>
        <p:nvSpPr>
          <p:cNvPr id="4" name="Isosceles Triangle 3"/>
          <p:cNvSpPr/>
          <p:nvPr/>
        </p:nvSpPr>
        <p:spPr>
          <a:xfrm>
            <a:off x="3037243" y="1352752"/>
            <a:ext cx="5775831" cy="4523544"/>
          </a:xfrm>
          <a:prstGeom prst="triangl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extBox 4"/>
          <p:cNvSpPr txBox="1"/>
          <p:nvPr/>
        </p:nvSpPr>
        <p:spPr>
          <a:xfrm>
            <a:off x="4766918" y="5295385"/>
            <a:ext cx="231648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l-PL">
                <a:solidFill>
                  <a:schemeClr val="bg1"/>
                </a:solidFill>
              </a:rPr>
              <a:t>Testy jednostkowe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570514" y="5093970"/>
            <a:ext cx="4754880" cy="456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66918" y="4462098"/>
            <a:ext cx="231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>
                <a:solidFill>
                  <a:schemeClr val="bg1"/>
                </a:solidFill>
              </a:rPr>
              <a:t>Testy integracyjne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66918" y="3643868"/>
            <a:ext cx="231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>
                <a:solidFill>
                  <a:schemeClr val="bg1"/>
                </a:solidFill>
              </a:rPr>
              <a:t>Testy akceptacyjne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66918" y="2904831"/>
            <a:ext cx="231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>
                <a:solidFill>
                  <a:schemeClr val="bg1"/>
                </a:solidFill>
              </a:rPr>
              <a:t>Testy UI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66918" y="1888795"/>
            <a:ext cx="2316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>
                <a:solidFill>
                  <a:schemeClr val="bg1"/>
                </a:solidFill>
              </a:rPr>
              <a:t>Testy </a:t>
            </a:r>
          </a:p>
          <a:p>
            <a:pPr algn="ctr"/>
            <a:r>
              <a:rPr lang="pl-PL">
                <a:solidFill>
                  <a:schemeClr val="bg1"/>
                </a:solidFill>
              </a:rPr>
              <a:t>manualne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066902" y="4265682"/>
            <a:ext cx="3718560" cy="62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98126" y="3453725"/>
            <a:ext cx="2682239" cy="223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059680" y="2708366"/>
            <a:ext cx="1733006" cy="63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2" name="Straight Arrow Connector 2051"/>
          <p:cNvCxnSpPr/>
          <p:nvPr/>
        </p:nvCxnSpPr>
        <p:spPr>
          <a:xfrm flipV="1">
            <a:off x="2795451" y="2061946"/>
            <a:ext cx="26125" cy="381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9177169" y="2061946"/>
            <a:ext cx="26125" cy="381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7" name="TextBox 2056"/>
          <p:cNvSpPr txBox="1"/>
          <p:nvPr/>
        </p:nvSpPr>
        <p:spPr>
          <a:xfrm>
            <a:off x="2830286" y="2061946"/>
            <a:ext cx="1415772" cy="43088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pl-PL" sz="1100"/>
              <a:t>Czas trwania</a:t>
            </a:r>
          </a:p>
          <a:p>
            <a:r>
              <a:rPr lang="pl-PL" sz="1100"/>
              <a:t>Pojedynczego testu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544409" y="2015779"/>
            <a:ext cx="537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/>
              <a:t>Koszt</a:t>
            </a:r>
          </a:p>
        </p:txBody>
      </p:sp>
    </p:spTree>
    <p:extLst>
      <p:ext uri="{BB962C8B-B14F-4D97-AF65-F5344CB8AC3E}">
        <p14:creationId xmlns:p14="http://schemas.microsoft.com/office/powerpoint/2010/main" val="7831416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609600" y="2625076"/>
            <a:ext cx="10850880" cy="814810"/>
          </a:xfrm>
        </p:spPr>
        <p:txBody>
          <a:bodyPr/>
          <a:lstStyle/>
          <a:p>
            <a:pPr algn="ctr"/>
            <a:r>
              <a:rPr lang="pl-PL" sz="4400" u="sng"/>
              <a:t>Wprowadzenie do </a:t>
            </a:r>
          </a:p>
          <a:p>
            <a:pPr algn="ctr"/>
            <a:r>
              <a:rPr lang="pl-PL" sz="4400" u="sng"/>
              <a:t>Systemów kontroli wersji</a:t>
            </a:r>
          </a:p>
        </p:txBody>
      </p:sp>
    </p:spTree>
    <p:extLst>
      <p:ext uri="{BB962C8B-B14F-4D97-AF65-F5344CB8AC3E}">
        <p14:creationId xmlns:p14="http://schemas.microsoft.com/office/powerpoint/2010/main" val="14844898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609600" y="2625076"/>
            <a:ext cx="10850880" cy="814810"/>
          </a:xfrm>
        </p:spPr>
        <p:txBody>
          <a:bodyPr/>
          <a:lstStyle/>
          <a:p>
            <a:pPr algn="ctr"/>
            <a:r>
              <a:rPr lang="pl-PL" sz="4400" u="sng"/>
              <a:t>Rodzaje systemów kontroli</a:t>
            </a:r>
          </a:p>
        </p:txBody>
      </p:sp>
    </p:spTree>
    <p:extLst>
      <p:ext uri="{BB962C8B-B14F-4D97-AF65-F5344CB8AC3E}">
        <p14:creationId xmlns:p14="http://schemas.microsoft.com/office/powerpoint/2010/main" val="34928255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609600" y="2625076"/>
            <a:ext cx="10850880" cy="814810"/>
          </a:xfrm>
        </p:spPr>
        <p:txBody>
          <a:bodyPr/>
          <a:lstStyle/>
          <a:p>
            <a:pPr algn="ctr"/>
            <a:r>
              <a:rPr lang="pl-PL" sz="4400" u="sng"/>
              <a:t>Kontrola wersji z Git </a:t>
            </a:r>
          </a:p>
        </p:txBody>
      </p:sp>
    </p:spTree>
    <p:extLst>
      <p:ext uri="{BB962C8B-B14F-4D97-AF65-F5344CB8AC3E}">
        <p14:creationId xmlns:p14="http://schemas.microsoft.com/office/powerpoint/2010/main" val="29373346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166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609600" y="2625076"/>
            <a:ext cx="10850880" cy="814810"/>
          </a:xfrm>
        </p:spPr>
        <p:txBody>
          <a:bodyPr/>
          <a:lstStyle/>
          <a:p>
            <a:pPr algn="ctr"/>
            <a:r>
              <a:rPr lang="pl-PL" sz="4400" u="sng"/>
              <a:t>Wprowadzenie do techniki TDD</a:t>
            </a:r>
          </a:p>
        </p:txBody>
      </p:sp>
    </p:spTree>
    <p:extLst>
      <p:ext uri="{BB962C8B-B14F-4D97-AF65-F5344CB8AC3E}">
        <p14:creationId xmlns:p14="http://schemas.microsoft.com/office/powerpoint/2010/main" val="883305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/>
              <a:t>TDD – Test-Driven Development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749595" cy="3317503"/>
          </a:xfrm>
        </p:spPr>
        <p:txBody>
          <a:bodyPr anchor="t"/>
          <a:lstStyle/>
          <a:p>
            <a:endParaRPr lang="pl-PL"/>
          </a:p>
          <a:p>
            <a:pPr>
              <a:lnSpc>
                <a:spcPct val="150000"/>
              </a:lnSpc>
            </a:pPr>
            <a:r>
              <a:rPr lang="pl-PL" dirty="0"/>
              <a:t>Test </a:t>
            </a:r>
            <a:r>
              <a:rPr lang="pl-PL" dirty="0" err="1"/>
              <a:t>Driven</a:t>
            </a:r>
            <a:r>
              <a:rPr lang="pl-PL" dirty="0"/>
              <a:t> Development (TDD) to technika tworzenia oprogramowania oparta na regule </a:t>
            </a:r>
            <a:br>
              <a:rPr lang="pl-PL" dirty="0"/>
            </a:br>
            <a:r>
              <a:rPr lang="pl-PL" b="1" dirty="0">
                <a:solidFill>
                  <a:schemeClr val="accent2">
                    <a:lumMod val="75000"/>
                  </a:schemeClr>
                </a:solidFill>
              </a:rPr>
              <a:t>Red-Green-</a:t>
            </a:r>
            <a:r>
              <a:rPr lang="pl-PL" b="1" dirty="0" err="1">
                <a:solidFill>
                  <a:schemeClr val="accent2">
                    <a:lumMod val="75000"/>
                  </a:schemeClr>
                </a:solidFill>
              </a:rPr>
              <a:t>Refactor</a:t>
            </a:r>
            <a:r>
              <a:rPr lang="pl-PL" dirty="0"/>
              <a:t>, która definiuje w jaki sposób programista powinien tworzyć kod: 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/>
              <a:t>Najpierw należy napisać test jednostkowy.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/>
              <a:t>Następnie właściwy kod, który odpowiada przypadkowi testowemu.</a:t>
            </a:r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2964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/>
              <a:t>TDD – Test-Driven Development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3" y="1639979"/>
            <a:ext cx="9732178" cy="3317503"/>
          </a:xfrm>
        </p:spPr>
        <p:txBody>
          <a:bodyPr anchor="t"/>
          <a:lstStyle/>
          <a:p>
            <a:endParaRPr lang="pl-PL"/>
          </a:p>
          <a:p>
            <a:pPr>
              <a:lnSpc>
                <a:spcPct val="150000"/>
              </a:lnSpc>
            </a:pPr>
            <a:r>
              <a:rPr lang="pl-PL"/>
              <a:t>Pierwsze wzmianki o technice tworzenia oprogramowania za pomocą testów pojawiły się już w latach 60 i 70 –tych. Jednak głównym popularyzatorem metody TDD jest Kent Beck, autor książki </a:t>
            </a:r>
            <a:r>
              <a:rPr lang="pl-PL" i="1"/>
              <a:t>Extreme Programming </a:t>
            </a:r>
            <a:r>
              <a:rPr lang="pl-PL" i="1" err="1"/>
              <a:t>Explained</a:t>
            </a:r>
            <a:r>
              <a:rPr lang="pl-PL" i="1"/>
              <a:t> z 1999 roku.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5809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/>
              <a:t>Błędy w oprogramowaniu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pl-PL" sz="3200"/>
          </a:p>
          <a:p>
            <a:endParaRPr lang="pl-PL" sz="3200"/>
          </a:p>
          <a:p>
            <a:r>
              <a:rPr lang="pl-PL" sz="3200"/>
              <a:t>	„Tylko ten nie popełnia błędów, kto nic nie robi.”</a:t>
            </a:r>
          </a:p>
          <a:p>
            <a:endParaRPr lang="pl-PL"/>
          </a:p>
          <a:p>
            <a:r>
              <a:rPr lang="pl-PL"/>
              <a:t>							</a:t>
            </a:r>
            <a:r>
              <a:rPr lang="pl-PL" i="1"/>
              <a:t>Napoléon Bonaparte</a:t>
            </a:r>
          </a:p>
        </p:txBody>
      </p:sp>
    </p:spTree>
    <p:extLst>
      <p:ext uri="{BB962C8B-B14F-4D97-AF65-F5344CB8AC3E}">
        <p14:creationId xmlns:p14="http://schemas.microsoft.com/office/powerpoint/2010/main" val="3056117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/>
              <a:t>Błędy w oprogramowaniu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740887" cy="3317503"/>
          </a:xfrm>
        </p:spPr>
        <p:txBody>
          <a:bodyPr/>
          <a:lstStyle/>
          <a:p>
            <a:endParaRPr lang="pl-PL"/>
          </a:p>
          <a:p>
            <a:pPr>
              <a:lnSpc>
                <a:spcPct val="150000"/>
              </a:lnSpc>
            </a:pPr>
            <a:r>
              <a:rPr lang="pl-PL"/>
              <a:t>Według raportu NIST z 2002 roku, szacunkowy koszt błędów w oprogramowaniu w samych Stanach Zjednoczonych wynosił ... 60 miliardów dolarów!!!</a:t>
            </a:r>
          </a:p>
          <a:p>
            <a:pPr>
              <a:lnSpc>
                <a:spcPct val="150000"/>
              </a:lnSpc>
            </a:pPr>
            <a:endParaRPr lang="pl-PL"/>
          </a:p>
          <a:p>
            <a:pPr>
              <a:lnSpc>
                <a:spcPct val="150000"/>
              </a:lnSpc>
            </a:pPr>
            <a:r>
              <a:rPr lang="pl-PL" u="sng"/>
              <a:t>Tworzenie oprogramowania przy użyciu metodyki Test-Driven Development (TDD) ma wyższą jakość kodu i mniejszą liczbę błędów.</a:t>
            </a:r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4540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 anchor="t"/>
          <a:lstStyle/>
          <a:p>
            <a:r>
              <a:rPr lang="pl-PL"/>
              <a:t>Cykl</a:t>
            </a:r>
            <a:r>
              <a:rPr lang="en-US"/>
              <a:t> Red-Green-Refactor</a:t>
            </a:r>
            <a:endParaRPr lang="pl-PL"/>
          </a:p>
          <a:p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4803127" cy="3317503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pl-PL"/>
          </a:p>
          <a:p>
            <a:pPr>
              <a:lnSpc>
                <a:spcPct val="150000"/>
              </a:lnSpc>
            </a:pPr>
            <a:r>
              <a:rPr lang="pl-PL"/>
              <a:t>Cykl Red-Green-Refactor i jego poszczególne etapy.</a:t>
            </a:r>
          </a:p>
          <a:p>
            <a:pPr>
              <a:lnSpc>
                <a:spcPct val="150000"/>
              </a:lnSpc>
            </a:pPr>
            <a:r>
              <a:rPr lang="pl-PL"/>
              <a:t>W TDD najpierw piszemy testy </a:t>
            </a:r>
            <a:r>
              <a:rPr lang="pl-PL" i="1">
                <a:solidFill>
                  <a:schemeClr val="accent1"/>
                </a:solidFill>
              </a:rPr>
              <a:t>(etap red)</a:t>
            </a:r>
            <a:r>
              <a:rPr lang="pl-PL"/>
              <a:t>, później implementujemy kod </a:t>
            </a:r>
            <a:r>
              <a:rPr lang="pl-PL" i="1">
                <a:solidFill>
                  <a:srgbClr val="92D050"/>
                </a:solidFill>
              </a:rPr>
              <a:t>(etap green)</a:t>
            </a:r>
            <a:r>
              <a:rPr lang="pl-PL"/>
              <a:t>, </a:t>
            </a:r>
            <a:br>
              <a:rPr lang="pl-PL"/>
            </a:br>
            <a:r>
              <a:rPr lang="pl-PL"/>
              <a:t>a na koniec dokonujemy refaktoryzacji </a:t>
            </a:r>
            <a:br>
              <a:rPr lang="pl-PL"/>
            </a:br>
            <a:r>
              <a:rPr lang="pl-PL" i="1">
                <a:solidFill>
                  <a:schemeClr val="accent6">
                    <a:lumMod val="75000"/>
                  </a:schemeClr>
                </a:solidFill>
              </a:rPr>
              <a:t>(etap refactor)</a:t>
            </a:r>
          </a:p>
        </p:txBody>
      </p:sp>
      <p:pic>
        <p:nvPicPr>
          <p:cNvPr id="1028" name="Picture 4" descr="Image result for c. Cykl Red-Green-Refac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639978"/>
            <a:ext cx="3875314" cy="330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4165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RD03" val="RXP"/>
  <p:tag name="VARPPTTYPE" val="RXP"/>
  <p:tag name="VARPPTSLIDEFORMAT" val="RXP"/>
  <p:tag name="VARPPTCOMPATIBLE4" val="RXP"/>
  <p:tag name="VARPPTLANG" val="RXPEnglish"/>
  <p:tag name="VARSAVEMESSAGETIMESTAMP" val="RXP05.03.2019"/>
</p:tagLst>
</file>

<file path=ppt/theme/theme1.xml><?xml version="1.0" encoding="utf-8"?>
<a:theme xmlns:a="http://schemas.openxmlformats.org/drawingml/2006/main" name="2_Billennium_10">
  <a:themeElements>
    <a:clrScheme name="Billenniu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F58289"/>
      </a:accent1>
      <a:accent2>
        <a:srgbClr val="F9A67C"/>
      </a:accent2>
      <a:accent3>
        <a:srgbClr val="FAC167"/>
      </a:accent3>
      <a:accent4>
        <a:srgbClr val="EFD77D"/>
      </a:accent4>
      <a:accent5>
        <a:srgbClr val="C3D696"/>
      </a:accent5>
      <a:accent6>
        <a:srgbClr val="8DBAE3"/>
      </a:accent6>
      <a:hlink>
        <a:srgbClr val="000000"/>
      </a:hlink>
      <a:folHlink>
        <a:srgbClr val="000000"/>
      </a:folHlink>
    </a:clrScheme>
    <a:fontScheme name="Billennium">
      <a:majorFont>
        <a:latin typeface="Roboto Black"/>
        <a:ea typeface=""/>
        <a:cs typeface=""/>
      </a:majorFont>
      <a:minorFont>
        <a:latin typeface="Roboto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LLENNIUM_Szablon_prezentacji_16x9_Zaawansowany.potx" id="{E6291851-3932-42A6-BB85-B84EC13D1E92}" vid="{712E8860-64DB-47E9-B355-4BDAF2557B78}"/>
    </a:ext>
  </a:extLst>
</a:theme>
</file>

<file path=ppt/theme/theme2.xml><?xml version="1.0" encoding="utf-8"?>
<a:theme xmlns:a="http://schemas.openxmlformats.org/drawingml/2006/main" name="Motyw2">
  <a:themeElements>
    <a:clrScheme name="Billenniu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F58289"/>
      </a:accent1>
      <a:accent2>
        <a:srgbClr val="F9A67C"/>
      </a:accent2>
      <a:accent3>
        <a:srgbClr val="FAC167"/>
      </a:accent3>
      <a:accent4>
        <a:srgbClr val="EFD77D"/>
      </a:accent4>
      <a:accent5>
        <a:srgbClr val="C3D696"/>
      </a:accent5>
      <a:accent6>
        <a:srgbClr val="8DBAE3"/>
      </a:accent6>
      <a:hlink>
        <a:srgbClr val="000000"/>
      </a:hlink>
      <a:folHlink>
        <a:srgbClr val="000000"/>
      </a:folHlink>
    </a:clrScheme>
    <a:fontScheme name="Billennium">
      <a:majorFont>
        <a:latin typeface="Roboto Black"/>
        <a:ea typeface=""/>
        <a:cs typeface=""/>
      </a:majorFont>
      <a:minorFont>
        <a:latin typeface="Roboto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tyw2" id="{EE794281-62C7-CB49-86CA-A1009B0E5718}" vid="{AE3340B4-A67B-554B-BF6A-653DB2AB1737}"/>
    </a:ext>
  </a:extLst>
</a:theme>
</file>

<file path=ppt/theme/theme3.xml><?xml version="1.0" encoding="utf-8"?>
<a:theme xmlns:a="http://schemas.openxmlformats.org/drawingml/2006/main" name="3_Billennium_10">
  <a:themeElements>
    <a:clrScheme name="Billenniu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F58289"/>
      </a:accent1>
      <a:accent2>
        <a:srgbClr val="F9A67C"/>
      </a:accent2>
      <a:accent3>
        <a:srgbClr val="FAC167"/>
      </a:accent3>
      <a:accent4>
        <a:srgbClr val="EFD77D"/>
      </a:accent4>
      <a:accent5>
        <a:srgbClr val="C3D696"/>
      </a:accent5>
      <a:accent6>
        <a:srgbClr val="8DBAE3"/>
      </a:accent6>
      <a:hlink>
        <a:srgbClr val="000000"/>
      </a:hlink>
      <a:folHlink>
        <a:srgbClr val="000000"/>
      </a:folHlink>
    </a:clrScheme>
    <a:fontScheme name="Billennium">
      <a:majorFont>
        <a:latin typeface="Roboto Black"/>
        <a:ea typeface=""/>
        <a:cs typeface=""/>
      </a:majorFont>
      <a:minorFont>
        <a:latin typeface="Roboto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LLENNIUM_Szablon_prezentacji_16x9_Zaawansowany.potx" id="{E6291851-3932-42A6-BB85-B84EC13D1E92}" vid="{712E8860-64DB-47E9-B355-4BDAF2557B78}"/>
    </a:ext>
  </a:extLst>
</a:theme>
</file>

<file path=ppt/theme/theme4.xml><?xml version="1.0" encoding="utf-8"?>
<a:theme xmlns:a="http://schemas.openxmlformats.org/drawingml/2006/main" name="BILLENNIUM 15">
  <a:themeElements>
    <a:clrScheme name="Billenniu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F58289"/>
      </a:accent1>
      <a:accent2>
        <a:srgbClr val="F9A67C"/>
      </a:accent2>
      <a:accent3>
        <a:srgbClr val="FAC167"/>
      </a:accent3>
      <a:accent4>
        <a:srgbClr val="EFD77D"/>
      </a:accent4>
      <a:accent5>
        <a:srgbClr val="C3D696"/>
      </a:accent5>
      <a:accent6>
        <a:srgbClr val="8DBAE3"/>
      </a:accent6>
      <a:hlink>
        <a:srgbClr val="000000"/>
      </a:hlink>
      <a:folHlink>
        <a:srgbClr val="000000"/>
      </a:folHlink>
    </a:clrScheme>
    <a:fontScheme name="Billennium">
      <a:majorFont>
        <a:latin typeface="Roboto Black"/>
        <a:ea typeface=""/>
        <a:cs typeface=""/>
      </a:majorFont>
      <a:minorFont>
        <a:latin typeface="Roboto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LLENNIUM 15" id="{0ADCB94A-757F-044F-9DF4-3A6B7F4DDC0D}" vid="{0D39E446-BACA-2643-BDC8-015E8D842333}"/>
    </a:ext>
  </a:extLst>
</a:theme>
</file>

<file path=ppt/theme/theme5.xml><?xml version="1.0" encoding="utf-8"?>
<a:theme xmlns:a="http://schemas.openxmlformats.org/drawingml/2006/main" name="1_Motyw2">
  <a:themeElements>
    <a:clrScheme name="Billenniu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F58289"/>
      </a:accent1>
      <a:accent2>
        <a:srgbClr val="F9A67C"/>
      </a:accent2>
      <a:accent3>
        <a:srgbClr val="FAC167"/>
      </a:accent3>
      <a:accent4>
        <a:srgbClr val="EFD77D"/>
      </a:accent4>
      <a:accent5>
        <a:srgbClr val="C3D696"/>
      </a:accent5>
      <a:accent6>
        <a:srgbClr val="8DBAE3"/>
      </a:accent6>
      <a:hlink>
        <a:srgbClr val="000000"/>
      </a:hlink>
      <a:folHlink>
        <a:srgbClr val="000000"/>
      </a:folHlink>
    </a:clrScheme>
    <a:fontScheme name="Billennium">
      <a:majorFont>
        <a:latin typeface="Roboto Black"/>
        <a:ea typeface=""/>
        <a:cs typeface=""/>
      </a:majorFont>
      <a:minorFont>
        <a:latin typeface="Roboto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tyw2" id="{EE794281-62C7-CB49-86CA-A1009B0E5718}" vid="{AE3340B4-A67B-554B-BF6A-653DB2AB1737}"/>
    </a:ext>
  </a:extLst>
</a:theme>
</file>

<file path=ppt/theme/theme6.xml><?xml version="1.0" encoding="utf-8"?>
<a:theme xmlns:a="http://schemas.openxmlformats.org/drawingml/2006/main" name="4_Billennium_10">
  <a:themeElements>
    <a:clrScheme name="Billenniu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F58289"/>
      </a:accent1>
      <a:accent2>
        <a:srgbClr val="F9A67C"/>
      </a:accent2>
      <a:accent3>
        <a:srgbClr val="FAC167"/>
      </a:accent3>
      <a:accent4>
        <a:srgbClr val="EFD77D"/>
      </a:accent4>
      <a:accent5>
        <a:srgbClr val="C3D696"/>
      </a:accent5>
      <a:accent6>
        <a:srgbClr val="8DBAE3"/>
      </a:accent6>
      <a:hlink>
        <a:srgbClr val="000000"/>
      </a:hlink>
      <a:folHlink>
        <a:srgbClr val="000000"/>
      </a:folHlink>
    </a:clrScheme>
    <a:fontScheme name="Billennium">
      <a:majorFont>
        <a:latin typeface="Roboto Black"/>
        <a:ea typeface=""/>
        <a:cs typeface=""/>
      </a:majorFont>
      <a:minorFont>
        <a:latin typeface="Roboto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LLENNIUM_Szablon_prezentacji_16x9_Zaawansowany.potx" id="{E6291851-3932-42A6-BB85-B84EC13D1E92}" vid="{712E8860-64DB-47E9-B355-4BDAF2557B78}"/>
    </a:ext>
  </a:extLst>
</a:theme>
</file>

<file path=ppt/theme/theme7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52043CB1E758844B6A170875AC4DF2F" ma:contentTypeVersion="0" ma:contentTypeDescription="Utwórz nowy dokument." ma:contentTypeScope="" ma:versionID="51250a545d256b6810d5000666a603d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2fdb080088ddf1bdd98b8e55b33ddc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16414FC-9635-41E9-854F-434D834CA6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323563-D2C4-4ACC-88DE-3CD807644F82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280998C-4796-4C29-9C9B-986BBC529C97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38</Slides>
  <Notes>0</Notes>
  <HiddenSlides>0</HiddenSlide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2_Billennium_10</vt:lpstr>
      <vt:lpstr>Motyw2</vt:lpstr>
      <vt:lpstr>3_Billennium_10</vt:lpstr>
      <vt:lpstr>BILLENNIUM 15</vt:lpstr>
      <vt:lpstr>1_Motyw2</vt:lpstr>
      <vt:lpstr>4_Billennium_10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Marcin Szewczuk</dc:creator>
  <cp:revision>11</cp:revision>
  <dcterms:created xsi:type="dcterms:W3CDTF">2017-02-07T21:48:34Z</dcterms:created>
  <dcterms:modified xsi:type="dcterms:W3CDTF">2019-03-19T07:18:10Z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0x010100452043CB1E758844B6A170875AC4DF2F</vt:lpwstr>
  </property>
</Properties>
</file>