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52" r:id="rId5"/>
    <p:sldMasterId id="2147483766" r:id="rId6"/>
    <p:sldMasterId id="2147483775" r:id="rId7"/>
    <p:sldMasterId id="2147483785" r:id="rId8"/>
    <p:sldMasterId id="2147483811" r:id="rId9"/>
  </p:sldMasterIdLst>
  <p:notesMasterIdLst>
    <p:notesMasterId r:id="rId48"/>
  </p:notesMasterIdLst>
  <p:sldIdLst>
    <p:sldId id="488" r:id="rId10"/>
    <p:sldId id="489" r:id="rId11"/>
    <p:sldId id="490" r:id="rId12"/>
    <p:sldId id="496" r:id="rId13"/>
    <p:sldId id="491" r:id="rId14"/>
    <p:sldId id="526" r:id="rId15"/>
    <p:sldId id="550" r:id="rId16"/>
    <p:sldId id="551" r:id="rId17"/>
    <p:sldId id="552" r:id="rId18"/>
    <p:sldId id="553" r:id="rId19"/>
    <p:sldId id="527" r:id="rId20"/>
    <p:sldId id="544" r:id="rId21"/>
    <p:sldId id="547" r:id="rId22"/>
    <p:sldId id="545" r:id="rId23"/>
    <p:sldId id="546" r:id="rId24"/>
    <p:sldId id="554" r:id="rId25"/>
    <p:sldId id="549" r:id="rId26"/>
    <p:sldId id="528" r:id="rId27"/>
    <p:sldId id="555" r:id="rId28"/>
    <p:sldId id="529" r:id="rId29"/>
    <p:sldId id="556" r:id="rId30"/>
    <p:sldId id="559" r:id="rId31"/>
    <p:sldId id="561" r:id="rId32"/>
    <p:sldId id="557" r:id="rId33"/>
    <p:sldId id="558" r:id="rId34"/>
    <p:sldId id="560" r:id="rId35"/>
    <p:sldId id="530" r:id="rId36"/>
    <p:sldId id="533" r:id="rId37"/>
    <p:sldId id="534" r:id="rId38"/>
    <p:sldId id="535" r:id="rId39"/>
    <p:sldId id="536" r:id="rId40"/>
    <p:sldId id="538" r:id="rId41"/>
    <p:sldId id="539" r:id="rId42"/>
    <p:sldId id="540" r:id="rId43"/>
    <p:sldId id="541" r:id="rId44"/>
    <p:sldId id="542" r:id="rId45"/>
    <p:sldId id="543" r:id="rId46"/>
    <p:sldId id="537" r:id="rId47"/>
  </p:sldIdLst>
  <p:sldSz cx="12192000" cy="6858000"/>
  <p:notesSz cx="6858000" cy="9144000"/>
  <p:custDataLst>
    <p:tags r:id="rId49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grzyb@billennium.pl" initials="k" lastIdx="1" clrIdx="0">
    <p:extLst>
      <p:ext uri="{19B8F6BF-5375-455C-9EA6-DF929625EA0E}">
        <p15:presenceInfo xmlns:p15="http://schemas.microsoft.com/office/powerpoint/2012/main" userId="kgrzyb@billennium.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5884"/>
    <a:srgbClr val="8E3C3C"/>
    <a:srgbClr val="7C2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10B3F-F1E1-CD7C-7AC8-615BDE0974B9}" v="110" dt="2019-03-18T19:01:26.482"/>
    <p1510:client id="{8BD16BCC-BF64-6B0B-8AAD-37588B75713A}" v="106" dt="2019-03-19T09:54:44.605"/>
    <p1510:client id="{2DE0E24F-90D1-4FDE-B935-A52848469B61}" v="102" dt="2019-03-19T09:58:41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Holender" userId="S::sebastian.holender@billennium.com::5243c85f-b095-48dc-be56-2e0d8ad5f9dd" providerId="AD" clId="Web-{D75E5529-0D55-C445-587A-C72026DA6DFA}"/>
    <pc:docChg chg="modSld">
      <pc:chgData name="Sebastian Holender" userId="S::sebastian.holender@billennium.com::5243c85f-b095-48dc-be56-2e0d8ad5f9dd" providerId="AD" clId="Web-{D75E5529-0D55-C445-587A-C72026DA6DFA}" dt="2019-03-19T07:19:46.367" v="9" actId="20577"/>
      <pc:docMkLst>
        <pc:docMk/>
      </pc:docMkLst>
      <pc:sldChg chg="modSp">
        <pc:chgData name="Sebastian Holender" userId="S::sebastian.holender@billennium.com::5243c85f-b095-48dc-be56-2e0d8ad5f9dd" providerId="AD" clId="Web-{D75E5529-0D55-C445-587A-C72026DA6DFA}" dt="2019-03-19T07:19:46.367" v="9" actId="20577"/>
        <pc:sldMkLst>
          <pc:docMk/>
          <pc:sldMk cId="502964502" sldId="491"/>
        </pc:sldMkLst>
        <pc:spChg chg="mod">
          <ac:chgData name="Sebastian Holender" userId="S::sebastian.holender@billennium.com::5243c85f-b095-48dc-be56-2e0d8ad5f9dd" providerId="AD" clId="Web-{D75E5529-0D55-C445-587A-C72026DA6DFA}" dt="2019-03-19T07:19:46.367" v="9" actId="20577"/>
          <ac:spMkLst>
            <pc:docMk/>
            <pc:sldMk cId="502964502" sldId="49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75E5529-0D55-C445-587A-C72026DA6DFA}" dt="2019-03-19T07:19:01.413" v="5" actId="20577"/>
        <pc:sldMkLst>
          <pc:docMk/>
          <pc:sldMk cId="1628694416" sldId="554"/>
        </pc:sldMkLst>
        <pc:spChg chg="mod">
          <ac:chgData name="Sebastian Holender" userId="S::sebastian.holender@billennium.com::5243c85f-b095-48dc-be56-2e0d8ad5f9dd" providerId="AD" clId="Web-{D75E5529-0D55-C445-587A-C72026DA6DFA}" dt="2019-03-19T07:19:01.413" v="5" actId="20577"/>
          <ac:spMkLst>
            <pc:docMk/>
            <pc:sldMk cId="1628694416" sldId="554"/>
            <ac:spMk id="3" creationId="{00000000-0000-0000-0000-000000000000}"/>
          </ac:spMkLst>
        </pc:spChg>
      </pc:sldChg>
    </pc:docChg>
  </pc:docChgLst>
  <pc:docChgLst>
    <pc:chgData name="Karolina Stankiewicz" userId="S::karolina.stankiewicz@billennium.pl::6a9032a1-0ad8-4fa5-99d2-3db757577ccf" providerId="AD" clId="Web-{C515A4C9-8397-4506-9189-2A3CB214CEEB}"/>
    <pc:docChg chg="delSld modSld">
      <pc:chgData name="Karolina Stankiewicz" userId="S::karolina.stankiewicz@billennium.pl::6a9032a1-0ad8-4fa5-99d2-3db757577ccf" providerId="AD" clId="Web-{C515A4C9-8397-4506-9189-2A3CB214CEEB}" dt="2019-03-05T12:12:53.867" v="37"/>
      <pc:docMkLst>
        <pc:docMk/>
      </pc:docMkLst>
      <pc:sldChg chg="del">
        <pc:chgData name="Karolina Stankiewicz" userId="S::karolina.stankiewicz@billennium.pl::6a9032a1-0ad8-4fa5-99d2-3db757577ccf" providerId="AD" clId="Web-{C515A4C9-8397-4506-9189-2A3CB214CEEB}" dt="2019-03-05T11:39:41.639" v="0"/>
        <pc:sldMkLst>
          <pc:docMk/>
          <pc:sldMk cId="3364388526" sldId="467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1.836" v="35"/>
        <pc:sldMkLst>
          <pc:docMk/>
          <pc:sldMk cId="3177212463" sldId="473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3.867" v="37"/>
        <pc:sldMkLst>
          <pc:docMk/>
          <pc:sldMk cId="1975392499" sldId="475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48.492" v="33"/>
        <pc:sldMkLst>
          <pc:docMk/>
          <pc:sldMk cId="476951068" sldId="479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2.961" v="36"/>
        <pc:sldMkLst>
          <pc:docMk/>
          <pc:sldMk cId="2198377375" sldId="482"/>
        </pc:sldMkLst>
      </pc:sldChg>
      <pc:sldChg chg="del">
        <pc:chgData name="Karolina Stankiewicz" userId="S::karolina.stankiewicz@billennium.pl::6a9032a1-0ad8-4fa5-99d2-3db757577ccf" providerId="AD" clId="Web-{C515A4C9-8397-4506-9189-2A3CB214CEEB}" dt="2019-03-05T12:12:50.102" v="34"/>
        <pc:sldMkLst>
          <pc:docMk/>
          <pc:sldMk cId="1472632179" sldId="483"/>
        </pc:sldMkLst>
      </pc:sldChg>
      <pc:sldChg chg="modSp">
        <pc:chgData name="Karolina Stankiewicz" userId="S::karolina.stankiewicz@billennium.pl::6a9032a1-0ad8-4fa5-99d2-3db757577ccf" providerId="AD" clId="Web-{C515A4C9-8397-4506-9189-2A3CB214CEEB}" dt="2019-03-05T11:42:57.162" v="2" actId="20577"/>
        <pc:sldMkLst>
          <pc:docMk/>
          <pc:sldMk cId="2936536921" sldId="505"/>
        </pc:sldMkLst>
        <pc:spChg chg="mod">
          <ac:chgData name="Karolina Stankiewicz" userId="S::karolina.stankiewicz@billennium.pl::6a9032a1-0ad8-4fa5-99d2-3db757577ccf" providerId="AD" clId="Web-{C515A4C9-8397-4506-9189-2A3CB214CEEB}" dt="2019-03-05T11:42:57.162" v="2" actId="20577"/>
          <ac:spMkLst>
            <pc:docMk/>
            <pc:sldMk cId="2936536921" sldId="505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3:08.333" v="5" actId="20577"/>
        <pc:sldMkLst>
          <pc:docMk/>
          <pc:sldMk cId="1820522068" sldId="506"/>
        </pc:sldMkLst>
        <pc:spChg chg="mod">
          <ac:chgData name="Karolina Stankiewicz" userId="S::karolina.stankiewicz@billennium.pl::6a9032a1-0ad8-4fa5-99d2-3db757577ccf" providerId="AD" clId="Web-{C515A4C9-8397-4506-9189-2A3CB214CEEB}" dt="2019-03-05T11:43:08.333" v="5" actId="20577"/>
          <ac:spMkLst>
            <pc:docMk/>
            <pc:sldMk cId="1820522068" sldId="506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5:56.307" v="9" actId="20577"/>
        <pc:sldMkLst>
          <pc:docMk/>
          <pc:sldMk cId="2079131402" sldId="510"/>
        </pc:sldMkLst>
        <pc:spChg chg="mod">
          <ac:chgData name="Karolina Stankiewicz" userId="S::karolina.stankiewicz@billennium.pl::6a9032a1-0ad8-4fa5-99d2-3db757577ccf" providerId="AD" clId="Web-{C515A4C9-8397-4506-9189-2A3CB214CEEB}" dt="2019-03-05T11:45:56.307" v="9" actId="20577"/>
          <ac:spMkLst>
            <pc:docMk/>
            <pc:sldMk cId="2079131402" sldId="510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6:43.543" v="13" actId="20577"/>
        <pc:sldMkLst>
          <pc:docMk/>
          <pc:sldMk cId="2982888209" sldId="512"/>
        </pc:sldMkLst>
        <pc:spChg chg="mod">
          <ac:chgData name="Karolina Stankiewicz" userId="S::karolina.stankiewicz@billennium.pl::6a9032a1-0ad8-4fa5-99d2-3db757577ccf" providerId="AD" clId="Web-{C515A4C9-8397-4506-9189-2A3CB214CEEB}" dt="2019-03-05T11:46:43.543" v="13" actId="20577"/>
          <ac:spMkLst>
            <pc:docMk/>
            <pc:sldMk cId="2982888209" sldId="512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47:45.388" v="19" actId="20577"/>
        <pc:sldMkLst>
          <pc:docMk/>
          <pc:sldMk cId="2622450299" sldId="515"/>
        </pc:sldMkLst>
        <pc:spChg chg="mod">
          <ac:chgData name="Karolina Stankiewicz" userId="S::karolina.stankiewicz@billennium.pl::6a9032a1-0ad8-4fa5-99d2-3db757577ccf" providerId="AD" clId="Web-{C515A4C9-8397-4506-9189-2A3CB214CEEB}" dt="2019-03-05T11:47:45.388" v="19" actId="20577"/>
          <ac:spMkLst>
            <pc:docMk/>
            <pc:sldMk cId="2622450299" sldId="515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2:06.053" v="21" actId="20577"/>
        <pc:sldMkLst>
          <pc:docMk/>
          <pc:sldMk cId="2697010830" sldId="518"/>
        </pc:sldMkLst>
        <pc:spChg chg="mod">
          <ac:chgData name="Karolina Stankiewicz" userId="S::karolina.stankiewicz@billennium.pl::6a9032a1-0ad8-4fa5-99d2-3db757577ccf" providerId="AD" clId="Web-{C515A4C9-8397-4506-9189-2A3CB214CEEB}" dt="2019-03-05T11:52:06.053" v="21" actId="20577"/>
          <ac:spMkLst>
            <pc:docMk/>
            <pc:sldMk cId="2697010830" sldId="518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4:57.933" v="24" actId="20577"/>
        <pc:sldMkLst>
          <pc:docMk/>
          <pc:sldMk cId="1817432465" sldId="521"/>
        </pc:sldMkLst>
        <pc:spChg chg="mod">
          <ac:chgData name="Karolina Stankiewicz" userId="S::karolina.stankiewicz@billennium.pl::6a9032a1-0ad8-4fa5-99d2-3db757577ccf" providerId="AD" clId="Web-{C515A4C9-8397-4506-9189-2A3CB214CEEB}" dt="2019-03-05T11:54:57.933" v="24" actId="20577"/>
          <ac:spMkLst>
            <pc:docMk/>
            <pc:sldMk cId="1817432465" sldId="521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6:16.670" v="26" actId="20577"/>
        <pc:sldMkLst>
          <pc:docMk/>
          <pc:sldMk cId="2916592197" sldId="524"/>
        </pc:sldMkLst>
        <pc:spChg chg="mod">
          <ac:chgData name="Karolina Stankiewicz" userId="S::karolina.stankiewicz@billennium.pl::6a9032a1-0ad8-4fa5-99d2-3db757577ccf" providerId="AD" clId="Web-{C515A4C9-8397-4506-9189-2A3CB214CEEB}" dt="2019-03-05T11:56:16.670" v="26" actId="20577"/>
          <ac:spMkLst>
            <pc:docMk/>
            <pc:sldMk cId="2916592197" sldId="524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C515A4C9-8397-4506-9189-2A3CB214CEEB}" dt="2019-03-05T11:56:53.077" v="32" actId="20577"/>
        <pc:sldMkLst>
          <pc:docMk/>
          <pc:sldMk cId="4187395687" sldId="526"/>
        </pc:sldMkLst>
        <pc:spChg chg="mod">
          <ac:chgData name="Karolina Stankiewicz" userId="S::karolina.stankiewicz@billennium.pl::6a9032a1-0ad8-4fa5-99d2-3db757577ccf" providerId="AD" clId="Web-{C515A4C9-8397-4506-9189-2A3CB214CEEB}" dt="2019-03-05T11:56:53.077" v="32" actId="20577"/>
          <ac:spMkLst>
            <pc:docMk/>
            <pc:sldMk cId="4187395687" sldId="526"/>
            <ac:spMk id="3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24D10B3F-F1E1-CD7C-7AC8-615BDE0974B9}"/>
    <pc:docChg chg="delSld modSld">
      <pc:chgData name="Sebastian Holender" userId="S::sebastian.holender@billennium.com::5243c85f-b095-48dc-be56-2e0d8ad5f9dd" providerId="AD" clId="Web-{24D10B3F-F1E1-CD7C-7AC8-615BDE0974B9}" dt="2019-03-18T19:01:26.482" v="156" actId="20577"/>
      <pc:docMkLst>
        <pc:docMk/>
      </pc:docMkLst>
      <pc:sldChg chg="del">
        <pc:chgData name="Sebastian Holender" userId="S::sebastian.holender@billennium.com::5243c85f-b095-48dc-be56-2e0d8ad5f9dd" providerId="AD" clId="Web-{24D10B3F-F1E1-CD7C-7AC8-615BDE0974B9}" dt="2019-03-18T19:00:57.513" v="150"/>
        <pc:sldMkLst>
          <pc:docMk/>
          <pc:sldMk cId="259166325" sldId="486"/>
        </pc:sldMkLst>
      </pc:sldChg>
      <pc:sldChg chg="modSp">
        <pc:chgData name="Sebastian Holender" userId="S::sebastian.holender@billennium.com::5243c85f-b095-48dc-be56-2e0d8ad5f9dd" providerId="AD" clId="Web-{24D10B3F-F1E1-CD7C-7AC8-615BDE0974B9}" dt="2019-03-18T18:54:20.104" v="9" actId="20577"/>
        <pc:sldMkLst>
          <pc:docMk/>
          <pc:sldMk cId="251924794" sldId="488"/>
        </pc:sldMkLst>
        <pc:spChg chg="mod">
          <ac:chgData name="Sebastian Holender" userId="S::sebastian.holender@billennium.com::5243c85f-b095-48dc-be56-2e0d8ad5f9dd" providerId="AD" clId="Web-{24D10B3F-F1E1-CD7C-7AC8-615BDE0974B9}" dt="2019-03-18T18:54:20.104" v="9" actId="20577"/>
          <ac:spMkLst>
            <pc:docMk/>
            <pc:sldMk cId="251924794" sldId="488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24D10B3F-F1E1-CD7C-7AC8-615BDE0974B9}" dt="2019-03-18T18:58:01.652" v="89" actId="20577"/>
        <pc:sldMkLst>
          <pc:docMk/>
          <pc:sldMk cId="4076675779" sldId="489"/>
        </pc:sldMkLst>
        <pc:spChg chg="mod">
          <ac:chgData name="Sebastian Holender" userId="S::sebastian.holender@billennium.com::5243c85f-b095-48dc-be56-2e0d8ad5f9dd" providerId="AD" clId="Web-{24D10B3F-F1E1-CD7C-7AC8-615BDE0974B9}" dt="2019-03-18T18:58:01.652" v="89" actId="20577"/>
          <ac:spMkLst>
            <pc:docMk/>
            <pc:sldMk cId="4076675779" sldId="489"/>
            <ac:spMk id="7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24D10B3F-F1E1-CD7C-7AC8-615BDE0974B9}" dt="2019-03-18T19:00:25.137" v="119" actId="20577"/>
        <pc:sldMkLst>
          <pc:docMk/>
          <pc:sldMk cId="1877813672" sldId="490"/>
        </pc:sldMkLst>
        <pc:spChg chg="mod">
          <ac:chgData name="Sebastian Holender" userId="S::sebastian.holender@billennium.com::5243c85f-b095-48dc-be56-2e0d8ad5f9dd" providerId="AD" clId="Web-{24D10B3F-F1E1-CD7C-7AC8-615BDE0974B9}" dt="2019-03-18T19:00:25.137" v="119" actId="20577"/>
          <ac:spMkLst>
            <pc:docMk/>
            <pc:sldMk cId="1877813672" sldId="490"/>
            <ac:spMk id="2" creationId="{00000000-0000-0000-0000-000000000000}"/>
          </ac:spMkLst>
        </pc:spChg>
      </pc:sldChg>
      <pc:sldChg chg="del">
        <pc:chgData name="Sebastian Holender" userId="S::sebastian.holender@billennium.com::5243c85f-b095-48dc-be56-2e0d8ad5f9dd" providerId="AD" clId="Web-{24D10B3F-F1E1-CD7C-7AC8-615BDE0974B9}" dt="2019-03-18T19:00:35.106" v="122"/>
        <pc:sldMkLst>
          <pc:docMk/>
          <pc:sldMk cId="3105809296" sldId="492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35.106" v="121"/>
        <pc:sldMkLst>
          <pc:docMk/>
          <pc:sldMk cId="3056117986" sldId="493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35.106" v="120"/>
        <pc:sldMkLst>
          <pc:docMk/>
          <pc:sldMk cId="3434540348" sldId="494"/>
        </pc:sldMkLst>
      </pc:sldChg>
      <pc:sldChg chg="modSp del">
        <pc:chgData name="Sebastian Holender" userId="S::sebastian.holender@billennium.com::5243c85f-b095-48dc-be56-2e0d8ad5f9dd" providerId="AD" clId="Web-{24D10B3F-F1E1-CD7C-7AC8-615BDE0974B9}" dt="2019-03-18T19:00:51.888" v="149"/>
        <pc:sldMkLst>
          <pc:docMk/>
          <pc:sldMk cId="3208416515" sldId="495"/>
        </pc:sldMkLst>
        <pc:picChg chg="mod">
          <ac:chgData name="Sebastian Holender" userId="S::sebastian.holender@billennium.com::5243c85f-b095-48dc-be56-2e0d8ad5f9dd" providerId="AD" clId="Web-{24D10B3F-F1E1-CD7C-7AC8-615BDE0974B9}" dt="2019-03-18T19:00:39.013" v="124" actId="1076"/>
          <ac:picMkLst>
            <pc:docMk/>
            <pc:sldMk cId="3208416515" sldId="495"/>
            <ac:picMk id="1028" creationId="{00000000-0000-0000-0000-000000000000}"/>
          </ac:picMkLst>
        </pc:picChg>
      </pc:sldChg>
      <pc:sldChg chg="modSp">
        <pc:chgData name="Sebastian Holender" userId="S::sebastian.holender@billennium.com::5243c85f-b095-48dc-be56-2e0d8ad5f9dd" providerId="AD" clId="Web-{24D10B3F-F1E1-CD7C-7AC8-615BDE0974B9}" dt="2019-03-18T19:01:26.482" v="156" actId="20577"/>
        <pc:sldMkLst>
          <pc:docMk/>
          <pc:sldMk cId="883305727" sldId="496"/>
        </pc:sldMkLst>
        <pc:spChg chg="mod">
          <ac:chgData name="Sebastian Holender" userId="S::sebastian.holender@billennium.com::5243c85f-b095-48dc-be56-2e0d8ad5f9dd" providerId="AD" clId="Web-{24D10B3F-F1E1-CD7C-7AC8-615BDE0974B9}" dt="2019-03-18T19:01:26.482" v="156" actId="20577"/>
          <ac:spMkLst>
            <pc:docMk/>
            <pc:sldMk cId="883305727" sldId="496"/>
            <ac:spMk id="2" creationId="{00000000-0000-0000-0000-000000000000}"/>
          </ac:spMkLst>
        </pc:spChg>
      </pc:sldChg>
      <pc:sldChg chg="del">
        <pc:chgData name="Sebastian Holender" userId="S::sebastian.holender@billennium.com::5243c85f-b095-48dc-be56-2e0d8ad5f9dd" providerId="AD" clId="Web-{24D10B3F-F1E1-CD7C-7AC8-615BDE0974B9}" dt="2019-03-18T19:00:51.888" v="144"/>
        <pc:sldMkLst>
          <pc:docMk/>
          <pc:sldMk cId="88351130" sldId="497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35"/>
        <pc:sldMkLst>
          <pc:docMk/>
          <pc:sldMk cId="2148234347" sldId="498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28"/>
        <pc:sldMkLst>
          <pc:docMk/>
          <pc:sldMk cId="1356315556" sldId="500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26"/>
        <pc:sldMkLst>
          <pc:docMk/>
          <pc:sldMk cId="2657294941" sldId="501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7.528" v="153"/>
        <pc:sldMkLst>
          <pc:docMk/>
          <pc:sldMk cId="1484489867" sldId="502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7.513" v="152"/>
        <pc:sldMkLst>
          <pc:docMk/>
          <pc:sldMk cId="3492825502" sldId="503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7.513" v="151"/>
        <pc:sldMkLst>
          <pc:docMk/>
          <pc:sldMk cId="2937334678" sldId="504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8"/>
        <pc:sldMkLst>
          <pc:docMk/>
          <pc:sldMk cId="2936536921" sldId="505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7"/>
        <pc:sldMkLst>
          <pc:docMk/>
          <pc:sldMk cId="1820522068" sldId="506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6"/>
        <pc:sldMkLst>
          <pc:docMk/>
          <pc:sldMk cId="2438105701" sldId="507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5"/>
        <pc:sldMkLst>
          <pc:docMk/>
          <pc:sldMk cId="4103650917" sldId="508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3"/>
        <pc:sldMkLst>
          <pc:docMk/>
          <pc:sldMk cId="1201771788" sldId="509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2"/>
        <pc:sldMkLst>
          <pc:docMk/>
          <pc:sldMk cId="2079131402" sldId="510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1"/>
        <pc:sldMkLst>
          <pc:docMk/>
          <pc:sldMk cId="3649324202" sldId="511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40"/>
        <pc:sldMkLst>
          <pc:docMk/>
          <pc:sldMk cId="2982888209" sldId="512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39"/>
        <pc:sldMkLst>
          <pc:docMk/>
          <pc:sldMk cId="3443906756" sldId="513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38"/>
        <pc:sldMkLst>
          <pc:docMk/>
          <pc:sldMk cId="2622450299" sldId="515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88" v="137"/>
        <pc:sldMkLst>
          <pc:docMk/>
          <pc:sldMk cId="390286087" sldId="516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36"/>
        <pc:sldMkLst>
          <pc:docMk/>
          <pc:sldMk cId="2466251479" sldId="517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34"/>
        <pc:sldMkLst>
          <pc:docMk/>
          <pc:sldMk cId="2697010830" sldId="518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33"/>
        <pc:sldMkLst>
          <pc:docMk/>
          <pc:sldMk cId="972908288" sldId="519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32"/>
        <pc:sldMkLst>
          <pc:docMk/>
          <pc:sldMk cId="516666071" sldId="520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31"/>
        <pc:sldMkLst>
          <pc:docMk/>
          <pc:sldMk cId="1817432465" sldId="521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30"/>
        <pc:sldMkLst>
          <pc:docMk/>
          <pc:sldMk cId="2374105592" sldId="522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29"/>
        <pc:sldMkLst>
          <pc:docMk/>
          <pc:sldMk cId="1020054438" sldId="523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27"/>
        <pc:sldMkLst>
          <pc:docMk/>
          <pc:sldMk cId="2916592197" sldId="524"/>
        </pc:sldMkLst>
      </pc:sldChg>
      <pc:sldChg chg="del">
        <pc:chgData name="Sebastian Holender" userId="S::sebastian.holender@billennium.com::5243c85f-b095-48dc-be56-2e0d8ad5f9dd" providerId="AD" clId="Web-{24D10B3F-F1E1-CD7C-7AC8-615BDE0974B9}" dt="2019-03-18T19:00:51.872" v="125"/>
        <pc:sldMkLst>
          <pc:docMk/>
          <pc:sldMk cId="4187395687" sldId="526"/>
        </pc:sldMkLst>
      </pc:sldChg>
    </pc:docChg>
  </pc:docChgLst>
  <pc:docChgLst>
    <pc:chgData name="Sebastian Holender" userId="S::sebastian.holender@billennium.com::5243c85f-b095-48dc-be56-2e0d8ad5f9dd" providerId="AD" clId="Web-{AA8BA73A-B79F-1E8B-1FA8-7A9603320032}"/>
    <pc:docChg chg="modSld">
      <pc:chgData name="Sebastian Holender" userId="S::sebastian.holender@billennium.com::5243c85f-b095-48dc-be56-2e0d8ad5f9dd" providerId="AD" clId="Web-{AA8BA73A-B79F-1E8B-1FA8-7A9603320032}" dt="2019-03-05T21:42:23.225" v="9" actId="20577"/>
      <pc:docMkLst>
        <pc:docMk/>
      </pc:docMkLst>
      <pc:sldChg chg="modSp">
        <pc:chgData name="Sebastian Holender" userId="S::sebastian.holender@billennium.com::5243c85f-b095-48dc-be56-2e0d8ad5f9dd" providerId="AD" clId="Web-{AA8BA73A-B79F-1E8B-1FA8-7A9603320032}" dt="2019-03-05T21:35:19.488" v="2" actId="20577"/>
        <pc:sldMkLst>
          <pc:docMk/>
          <pc:sldMk cId="2438105701" sldId="507"/>
        </pc:sldMkLst>
        <pc:spChg chg="mod">
          <ac:chgData name="Sebastian Holender" userId="S::sebastian.holender@billennium.com::5243c85f-b095-48dc-be56-2e0d8ad5f9dd" providerId="AD" clId="Web-{AA8BA73A-B79F-1E8B-1FA8-7A9603320032}" dt="2019-03-05T21:35:19.488" v="2" actId="20577"/>
          <ac:spMkLst>
            <pc:docMk/>
            <pc:sldMk cId="2438105701" sldId="507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AA8BA73A-B79F-1E8B-1FA8-7A9603320032}" dt="2019-03-05T21:36:59.458" v="6" actId="20577"/>
        <pc:sldMkLst>
          <pc:docMk/>
          <pc:sldMk cId="2982888209" sldId="512"/>
        </pc:sldMkLst>
        <pc:spChg chg="mod">
          <ac:chgData name="Sebastian Holender" userId="S::sebastian.holender@billennium.com::5243c85f-b095-48dc-be56-2e0d8ad5f9dd" providerId="AD" clId="Web-{AA8BA73A-B79F-1E8B-1FA8-7A9603320032}" dt="2019-03-05T21:36:59.458" v="6" actId="20577"/>
          <ac:spMkLst>
            <pc:docMk/>
            <pc:sldMk cId="2982888209" sldId="512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AA8BA73A-B79F-1E8B-1FA8-7A9603320032}" dt="2019-03-05T21:42:23.225" v="9" actId="20577"/>
        <pc:sldMkLst>
          <pc:docMk/>
          <pc:sldMk cId="2622450299" sldId="515"/>
        </pc:sldMkLst>
        <pc:spChg chg="mod">
          <ac:chgData name="Sebastian Holender" userId="S::sebastian.holender@billennium.com::5243c85f-b095-48dc-be56-2e0d8ad5f9dd" providerId="AD" clId="Web-{AA8BA73A-B79F-1E8B-1FA8-7A9603320032}" dt="2019-03-05T21:42:23.225" v="9" actId="20577"/>
          <ac:spMkLst>
            <pc:docMk/>
            <pc:sldMk cId="2622450299" sldId="515"/>
            <ac:spMk id="3" creationId="{00000000-0000-0000-0000-000000000000}"/>
          </ac:spMkLst>
        </pc:spChg>
      </pc:sldChg>
    </pc:docChg>
  </pc:docChgLst>
  <pc:docChgLst>
    <pc:chgData name="Krzysztof Pietraszko" userId="S::krzysztof.pietraszko@billennium.com::c32c9a17-e3f0-4811-8d5a-9e6d64425efb" providerId="AD" clId="Web-{9B67CADD-80A5-442B-8EDC-AA42F6F724C4}"/>
    <pc:docChg chg="modSld">
      <pc:chgData name="Krzysztof Pietraszko" userId="S::krzysztof.pietraszko@billennium.com::c32c9a17-e3f0-4811-8d5a-9e6d64425efb" providerId="AD" clId="Web-{9B67CADD-80A5-442B-8EDC-AA42F6F724C4}" dt="2019-03-05T12:31:48.994" v="19" actId="20577"/>
      <pc:docMkLst>
        <pc:docMk/>
      </pc:docMkLst>
      <pc:sldChg chg="modSp">
        <pc:chgData name="Krzysztof Pietraszko" userId="S::krzysztof.pietraszko@billennium.com::c32c9a17-e3f0-4811-8d5a-9e6d64425efb" providerId="AD" clId="Web-{9B67CADD-80A5-442B-8EDC-AA42F6F724C4}" dt="2019-03-05T12:22:31.509" v="2" actId="20577"/>
        <pc:sldMkLst>
          <pc:docMk/>
          <pc:sldMk cId="3105809296" sldId="492"/>
        </pc:sldMkLst>
        <pc:spChg chg="mod">
          <ac:chgData name="Krzysztof Pietraszko" userId="S::krzysztof.pietraszko@billennium.com::c32c9a17-e3f0-4811-8d5a-9e6d64425efb" providerId="AD" clId="Web-{9B67CADD-80A5-442B-8EDC-AA42F6F724C4}" dt="2019-03-05T12:22:31.509" v="2" actId="20577"/>
          <ac:spMkLst>
            <pc:docMk/>
            <pc:sldMk cId="3105809296" sldId="492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9B67CADD-80A5-442B-8EDC-AA42F6F724C4}" dt="2019-03-05T12:24:51.259" v="6" actId="20577"/>
        <pc:sldMkLst>
          <pc:docMk/>
          <pc:sldMk cId="2079131402" sldId="510"/>
        </pc:sldMkLst>
        <pc:spChg chg="mod">
          <ac:chgData name="Krzysztof Pietraszko" userId="S::krzysztof.pietraszko@billennium.com::c32c9a17-e3f0-4811-8d5a-9e6d64425efb" providerId="AD" clId="Web-{9B67CADD-80A5-442B-8EDC-AA42F6F724C4}" dt="2019-03-05T12:24:51.259" v="6" actId="20577"/>
          <ac:spMkLst>
            <pc:docMk/>
            <pc:sldMk cId="2079131402" sldId="510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9B67CADD-80A5-442B-8EDC-AA42F6F724C4}" dt="2019-03-05T12:27:09.822" v="8" actId="20577"/>
        <pc:sldMkLst>
          <pc:docMk/>
          <pc:sldMk cId="2466251479" sldId="517"/>
        </pc:sldMkLst>
        <pc:spChg chg="mod">
          <ac:chgData name="Krzysztof Pietraszko" userId="S::krzysztof.pietraszko@billennium.com::c32c9a17-e3f0-4811-8d5a-9e6d64425efb" providerId="AD" clId="Web-{9B67CADD-80A5-442B-8EDC-AA42F6F724C4}" dt="2019-03-05T12:27:09.822" v="8" actId="20577"/>
          <ac:spMkLst>
            <pc:docMk/>
            <pc:sldMk cId="2466251479" sldId="517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9B67CADD-80A5-442B-8EDC-AA42F6F724C4}" dt="2019-03-05T12:31:48.994" v="18" actId="20577"/>
        <pc:sldMkLst>
          <pc:docMk/>
          <pc:sldMk cId="783141656" sldId="525"/>
        </pc:sldMkLst>
        <pc:spChg chg="mod">
          <ac:chgData name="Krzysztof Pietraszko" userId="S::krzysztof.pietraszko@billennium.com::c32c9a17-e3f0-4811-8d5a-9e6d64425efb" providerId="AD" clId="Web-{9B67CADD-80A5-442B-8EDC-AA42F6F724C4}" dt="2019-03-05T12:30:55.150" v="11" actId="20577"/>
          <ac:spMkLst>
            <pc:docMk/>
            <pc:sldMk cId="783141656" sldId="525"/>
            <ac:spMk id="5" creationId="{00000000-0000-0000-0000-000000000000}"/>
          </ac:spMkLst>
        </pc:spChg>
        <pc:spChg chg="mod">
          <ac:chgData name="Krzysztof Pietraszko" userId="S::krzysztof.pietraszko@billennium.com::c32c9a17-e3f0-4811-8d5a-9e6d64425efb" providerId="AD" clId="Web-{9B67CADD-80A5-442B-8EDC-AA42F6F724C4}" dt="2019-03-05T12:31:48.994" v="18" actId="20577"/>
          <ac:spMkLst>
            <pc:docMk/>
            <pc:sldMk cId="783141656" sldId="525"/>
            <ac:spMk id="2057" creationId="{00000000-0000-0000-0000-000000000000}"/>
          </ac:spMkLst>
        </pc:spChg>
      </pc:sldChg>
    </pc:docChg>
  </pc:docChgLst>
  <pc:docChgLst>
    <pc:chgData name="Karolina Stankiewicz" userId="S::karolina.stankiewicz@billennium.pl::6a9032a1-0ad8-4fa5-99d2-3db757577ccf" providerId="AD" clId="Web-{8BD16BCC-BF64-6B0B-8AAD-37588B75713A}"/>
    <pc:docChg chg="modSld">
      <pc:chgData name="Karolina Stankiewicz" userId="S::karolina.stankiewicz@billennium.pl::6a9032a1-0ad8-4fa5-99d2-3db757577ccf" providerId="AD" clId="Web-{8BD16BCC-BF64-6B0B-8AAD-37588B75713A}" dt="2019-03-19T12:21:23.363" v="122" actId="20577"/>
      <pc:docMkLst>
        <pc:docMk/>
      </pc:docMkLst>
      <pc:sldChg chg="modSp">
        <pc:chgData name="Karolina Stankiewicz" userId="S::karolina.stankiewicz@billennium.pl::6a9032a1-0ad8-4fa5-99d2-3db757577ccf" providerId="AD" clId="Web-{8BD16BCC-BF64-6B0B-8AAD-37588B75713A}" dt="2019-03-19T09:41:47.349" v="9" actId="20577"/>
        <pc:sldMkLst>
          <pc:docMk/>
          <pc:sldMk cId="502964502" sldId="491"/>
        </pc:sldMkLst>
        <pc:spChg chg="mod">
          <ac:chgData name="Karolina Stankiewicz" userId="S::karolina.stankiewicz@billennium.pl::6a9032a1-0ad8-4fa5-99d2-3db757577ccf" providerId="AD" clId="Web-{8BD16BCC-BF64-6B0B-8AAD-37588B75713A}" dt="2019-03-19T09:41:47.349" v="9" actId="20577"/>
          <ac:spMkLst>
            <pc:docMk/>
            <pc:sldMk cId="502964502" sldId="491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09:46:25.414" v="16" actId="20577"/>
        <pc:sldMkLst>
          <pc:docMk/>
          <pc:sldMk cId="2212143421" sldId="526"/>
        </pc:sldMkLst>
        <pc:spChg chg="mod">
          <ac:chgData name="Karolina Stankiewicz" userId="S::karolina.stankiewicz@billennium.pl::6a9032a1-0ad8-4fa5-99d2-3db757577ccf" providerId="AD" clId="Web-{8BD16BCC-BF64-6B0B-8AAD-37588B75713A}" dt="2019-03-19T09:46:25.414" v="16" actId="20577"/>
          <ac:spMkLst>
            <pc:docMk/>
            <pc:sldMk cId="2212143421" sldId="526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12:19:14.050" v="114" actId="20577"/>
        <pc:sldMkLst>
          <pc:docMk/>
          <pc:sldMk cId="1220832148" sldId="535"/>
        </pc:sldMkLst>
        <pc:spChg chg="mod">
          <ac:chgData name="Karolina Stankiewicz" userId="S::karolina.stankiewicz@billennium.pl::6a9032a1-0ad8-4fa5-99d2-3db757577ccf" providerId="AD" clId="Web-{8BD16BCC-BF64-6B0B-8AAD-37588B75713A}" dt="2019-03-19T12:19:14.050" v="114" actId="20577"/>
          <ac:spMkLst>
            <pc:docMk/>
            <pc:sldMk cId="1220832148" sldId="535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12:20:37.066" v="116" actId="20577"/>
        <pc:sldMkLst>
          <pc:docMk/>
          <pc:sldMk cId="4171606724" sldId="540"/>
        </pc:sldMkLst>
        <pc:spChg chg="mod">
          <ac:chgData name="Karolina Stankiewicz" userId="S::karolina.stankiewicz@billennium.pl::6a9032a1-0ad8-4fa5-99d2-3db757577ccf" providerId="AD" clId="Web-{8BD16BCC-BF64-6B0B-8AAD-37588B75713A}" dt="2019-03-19T12:20:37.066" v="116" actId="20577"/>
          <ac:spMkLst>
            <pc:docMk/>
            <pc:sldMk cId="4171606724" sldId="540"/>
            <ac:spMk id="5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12:21:23.363" v="122" actId="20577"/>
        <pc:sldMkLst>
          <pc:docMk/>
          <pc:sldMk cId="3380987147" sldId="541"/>
        </pc:sldMkLst>
        <pc:spChg chg="mod">
          <ac:chgData name="Karolina Stankiewicz" userId="S::karolina.stankiewicz@billennium.pl::6a9032a1-0ad8-4fa5-99d2-3db757577ccf" providerId="AD" clId="Web-{8BD16BCC-BF64-6B0B-8AAD-37588B75713A}" dt="2019-03-19T12:21:23.363" v="122" actId="20577"/>
          <ac:spMkLst>
            <pc:docMk/>
            <pc:sldMk cId="3380987147" sldId="541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09:53:50.730" v="94" actId="20577"/>
        <pc:sldMkLst>
          <pc:docMk/>
          <pc:sldMk cId="98563623" sldId="544"/>
        </pc:sldMkLst>
        <pc:spChg chg="mod">
          <ac:chgData name="Karolina Stankiewicz" userId="S::karolina.stankiewicz@billennium.pl::6a9032a1-0ad8-4fa5-99d2-3db757577ccf" providerId="AD" clId="Web-{8BD16BCC-BF64-6B0B-8AAD-37588B75713A}" dt="2019-03-19T09:53:50.730" v="94" actId="20577"/>
          <ac:spMkLst>
            <pc:docMk/>
            <pc:sldMk cId="98563623" sldId="544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12:09:55.127" v="106" actId="20577"/>
        <pc:sldMkLst>
          <pc:docMk/>
          <pc:sldMk cId="2543684275" sldId="545"/>
        </pc:sldMkLst>
        <pc:spChg chg="mod">
          <ac:chgData name="Karolina Stankiewicz" userId="S::karolina.stankiewicz@billennium.pl::6a9032a1-0ad8-4fa5-99d2-3db757577ccf" providerId="AD" clId="Web-{8BD16BCC-BF64-6B0B-8AAD-37588B75713A}" dt="2019-03-19T12:09:55.127" v="106" actId="20577"/>
          <ac:spMkLst>
            <pc:docMk/>
            <pc:sldMk cId="2543684275" sldId="545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12:10:37.080" v="110"/>
        <pc:sldMkLst>
          <pc:docMk/>
          <pc:sldMk cId="2029435258" sldId="546"/>
        </pc:sldMkLst>
        <pc:graphicFrameChg chg="mod modGraphic">
          <ac:chgData name="Karolina Stankiewicz" userId="S::karolina.stankiewicz@billennium.pl::6a9032a1-0ad8-4fa5-99d2-3db757577ccf" providerId="AD" clId="Web-{8BD16BCC-BF64-6B0B-8AAD-37588B75713A}" dt="2019-03-19T12:10:37.080" v="110"/>
          <ac:graphicFrameMkLst>
            <pc:docMk/>
            <pc:sldMk cId="2029435258" sldId="546"/>
            <ac:graphicFrameMk id="4" creationId="{00000000-0000-0000-0000-000000000000}"/>
          </ac:graphicFrameMkLst>
        </pc:graphicFrameChg>
      </pc:sldChg>
      <pc:sldChg chg="modSp">
        <pc:chgData name="Karolina Stankiewicz" userId="S::karolina.stankiewicz@billennium.pl::6a9032a1-0ad8-4fa5-99d2-3db757577ccf" providerId="AD" clId="Web-{8BD16BCC-BF64-6B0B-8AAD-37588B75713A}" dt="2019-03-19T09:54:10.152" v="96" actId="20577"/>
        <pc:sldMkLst>
          <pc:docMk/>
          <pc:sldMk cId="1341927655" sldId="547"/>
        </pc:sldMkLst>
        <pc:spChg chg="mod">
          <ac:chgData name="Karolina Stankiewicz" userId="S::karolina.stankiewicz@billennium.pl::6a9032a1-0ad8-4fa5-99d2-3db757577ccf" providerId="AD" clId="Web-{8BD16BCC-BF64-6B0B-8AAD-37588B75713A}" dt="2019-03-19T09:54:10.152" v="96" actId="20577"/>
          <ac:spMkLst>
            <pc:docMk/>
            <pc:sldMk cId="1341927655" sldId="547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09:48:54.587" v="46" actId="20577"/>
        <pc:sldMkLst>
          <pc:docMk/>
          <pc:sldMk cId="525861282" sldId="550"/>
        </pc:sldMkLst>
        <pc:spChg chg="mod">
          <ac:chgData name="Karolina Stankiewicz" userId="S::karolina.stankiewicz@billennium.pl::6a9032a1-0ad8-4fa5-99d2-3db757577ccf" providerId="AD" clId="Web-{8BD16BCC-BF64-6B0B-8AAD-37588B75713A}" dt="2019-03-19T09:48:54.587" v="46" actId="20577"/>
          <ac:spMkLst>
            <pc:docMk/>
            <pc:sldMk cId="525861282" sldId="550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09:50:25.978" v="56" actId="20577"/>
        <pc:sldMkLst>
          <pc:docMk/>
          <pc:sldMk cId="4126438283" sldId="551"/>
        </pc:sldMkLst>
        <pc:spChg chg="mod">
          <ac:chgData name="Karolina Stankiewicz" userId="S::karolina.stankiewicz@billennium.pl::6a9032a1-0ad8-4fa5-99d2-3db757577ccf" providerId="AD" clId="Web-{8BD16BCC-BF64-6B0B-8AAD-37588B75713A}" dt="2019-03-19T09:50:25.978" v="56" actId="20577"/>
          <ac:spMkLst>
            <pc:docMk/>
            <pc:sldMk cId="4126438283" sldId="551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09:51:00.166" v="65" actId="20577"/>
        <pc:sldMkLst>
          <pc:docMk/>
          <pc:sldMk cId="330620861" sldId="552"/>
        </pc:sldMkLst>
        <pc:spChg chg="mod">
          <ac:chgData name="Karolina Stankiewicz" userId="S::karolina.stankiewicz@billennium.pl::6a9032a1-0ad8-4fa5-99d2-3db757577ccf" providerId="AD" clId="Web-{8BD16BCC-BF64-6B0B-8AAD-37588B75713A}" dt="2019-03-19T09:51:00.166" v="65" actId="20577"/>
          <ac:spMkLst>
            <pc:docMk/>
            <pc:sldMk cId="330620861" sldId="552"/>
            <ac:spMk id="3" creationId="{00000000-0000-0000-0000-000000000000}"/>
          </ac:spMkLst>
        </pc:spChg>
      </pc:sldChg>
      <pc:sldChg chg="modSp">
        <pc:chgData name="Karolina Stankiewicz" userId="S::karolina.stankiewicz@billennium.pl::6a9032a1-0ad8-4fa5-99d2-3db757577ccf" providerId="AD" clId="Web-{8BD16BCC-BF64-6B0B-8AAD-37588B75713A}" dt="2019-03-19T09:53:21.620" v="92" actId="20577"/>
        <pc:sldMkLst>
          <pc:docMk/>
          <pc:sldMk cId="3498108184" sldId="553"/>
        </pc:sldMkLst>
        <pc:spChg chg="mod">
          <ac:chgData name="Karolina Stankiewicz" userId="S::karolina.stankiewicz@billennium.pl::6a9032a1-0ad8-4fa5-99d2-3db757577ccf" providerId="AD" clId="Web-{8BD16BCC-BF64-6B0B-8AAD-37588B75713A}" dt="2019-03-19T09:53:21.620" v="92" actId="20577"/>
          <ac:spMkLst>
            <pc:docMk/>
            <pc:sldMk cId="3498108184" sldId="553"/>
            <ac:spMk id="3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139C1497-92F3-9211-05B4-8766DF9F8E74}"/>
    <pc:docChg chg="modSld">
      <pc:chgData name="Sebastian Holender" userId="S::sebastian.holender@billennium.com::5243c85f-b095-48dc-be56-2e0d8ad5f9dd" providerId="AD" clId="Web-{139C1497-92F3-9211-05B4-8766DF9F8E74}" dt="2019-03-18T23:43:28.220" v="0" actId="20577"/>
      <pc:docMkLst>
        <pc:docMk/>
      </pc:docMkLst>
      <pc:sldChg chg="modSp">
        <pc:chgData name="Sebastian Holender" userId="S::sebastian.holender@billennium.com::5243c85f-b095-48dc-be56-2e0d8ad5f9dd" providerId="AD" clId="Web-{139C1497-92F3-9211-05B4-8766DF9F8E74}" dt="2019-03-18T23:43:28.220" v="0" actId="20577"/>
        <pc:sldMkLst>
          <pc:docMk/>
          <pc:sldMk cId="502964502" sldId="491"/>
        </pc:sldMkLst>
        <pc:spChg chg="mod">
          <ac:chgData name="Sebastian Holender" userId="S::sebastian.holender@billennium.com::5243c85f-b095-48dc-be56-2e0d8ad5f9dd" providerId="AD" clId="Web-{139C1497-92F3-9211-05B4-8766DF9F8E74}" dt="2019-03-18T23:43:28.220" v="0" actId="20577"/>
          <ac:spMkLst>
            <pc:docMk/>
            <pc:sldMk cId="502964502" sldId="491"/>
            <ac:spMk id="3" creationId="{00000000-0000-0000-0000-000000000000}"/>
          </ac:spMkLst>
        </pc:spChg>
      </pc:sldChg>
    </pc:docChg>
  </pc:docChgLst>
  <pc:docChgLst>
    <pc:chgData name="Krzysztof Pietraszko" userId="S::krzysztof.pietraszko@billennium.com::c32c9a17-e3f0-4811-8d5a-9e6d64425efb" providerId="AD" clId="Web-{2DE0E24F-90D1-4FDE-B935-A52848469B61}"/>
    <pc:docChg chg="modSld">
      <pc:chgData name="Krzysztof Pietraszko" userId="S::krzysztof.pietraszko@billennium.com::c32c9a17-e3f0-4811-8d5a-9e6d64425efb" providerId="AD" clId="Web-{2DE0E24F-90D1-4FDE-B935-A52848469B61}" dt="2019-03-19T09:58:41.827" v="101" actId="20577"/>
      <pc:docMkLst>
        <pc:docMk/>
      </pc:docMkLst>
      <pc:sldChg chg="modSp">
        <pc:chgData name="Krzysztof Pietraszko" userId="S::krzysztof.pietraszko@billennium.com::c32c9a17-e3f0-4811-8d5a-9e6d64425efb" providerId="AD" clId="Web-{2DE0E24F-90D1-4FDE-B935-A52848469B61}" dt="2019-03-19T09:45:57.501" v="33" actId="20577"/>
        <pc:sldMkLst>
          <pc:docMk/>
          <pc:sldMk cId="502964502" sldId="491"/>
        </pc:sldMkLst>
        <pc:spChg chg="mod">
          <ac:chgData name="Krzysztof Pietraszko" userId="S::krzysztof.pietraszko@billennium.com::c32c9a17-e3f0-4811-8d5a-9e6d64425efb" providerId="AD" clId="Web-{2DE0E24F-90D1-4FDE-B935-A52848469B61}" dt="2019-03-19T09:45:57.501" v="33" actId="20577"/>
          <ac:spMkLst>
            <pc:docMk/>
            <pc:sldMk cId="502964502" sldId="491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45:32.876" v="18" actId="20577"/>
        <pc:sldMkLst>
          <pc:docMk/>
          <pc:sldMk cId="2212143421" sldId="526"/>
        </pc:sldMkLst>
        <pc:spChg chg="mod">
          <ac:chgData name="Krzysztof Pietraszko" userId="S::krzysztof.pietraszko@billennium.com::c32c9a17-e3f0-4811-8d5a-9e6d64425efb" providerId="AD" clId="Web-{2DE0E24F-90D1-4FDE-B935-A52848469B61}" dt="2019-03-19T09:45:32.876" v="18" actId="20577"/>
          <ac:spMkLst>
            <pc:docMk/>
            <pc:sldMk cId="2212143421" sldId="526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0:48.704" v="66" actId="20577"/>
        <pc:sldMkLst>
          <pc:docMk/>
          <pc:sldMk cId="3765290043" sldId="533"/>
        </pc:sldMkLst>
        <pc:spChg chg="mod">
          <ac:chgData name="Krzysztof Pietraszko" userId="S::krzysztof.pietraszko@billennium.com::c32c9a17-e3f0-4811-8d5a-9e6d64425efb" providerId="AD" clId="Web-{2DE0E24F-90D1-4FDE-B935-A52848469B61}" dt="2019-03-19T09:50:48.704" v="66" actId="20577"/>
          <ac:spMkLst>
            <pc:docMk/>
            <pc:sldMk cId="3765290043" sldId="533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0:32.360" v="63" actId="20577"/>
        <pc:sldMkLst>
          <pc:docMk/>
          <pc:sldMk cId="3166026851" sldId="534"/>
        </pc:sldMkLst>
        <pc:spChg chg="mod">
          <ac:chgData name="Krzysztof Pietraszko" userId="S::krzysztof.pietraszko@billennium.com::c32c9a17-e3f0-4811-8d5a-9e6d64425efb" providerId="AD" clId="Web-{2DE0E24F-90D1-4FDE-B935-A52848469B61}" dt="2019-03-19T09:50:32.360" v="63" actId="20577"/>
          <ac:spMkLst>
            <pc:docMk/>
            <pc:sldMk cId="3166026851" sldId="534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0:06.938" v="55" actId="20577"/>
        <pc:sldMkLst>
          <pc:docMk/>
          <pc:sldMk cId="1220832148" sldId="535"/>
        </pc:sldMkLst>
        <pc:spChg chg="mod">
          <ac:chgData name="Krzysztof Pietraszko" userId="S::krzysztof.pietraszko@billennium.com::c32c9a17-e3f0-4811-8d5a-9e6d64425efb" providerId="AD" clId="Web-{2DE0E24F-90D1-4FDE-B935-A52848469B61}" dt="2019-03-19T09:49:48.516" v="49" actId="20577"/>
          <ac:spMkLst>
            <pc:docMk/>
            <pc:sldMk cId="1220832148" sldId="535"/>
            <ac:spMk id="2" creationId="{00000000-0000-0000-0000-000000000000}"/>
          </ac:spMkLst>
        </pc:spChg>
        <pc:spChg chg="mod">
          <ac:chgData name="Krzysztof Pietraszko" userId="S::krzysztof.pietraszko@billennium.com::c32c9a17-e3f0-4811-8d5a-9e6d64425efb" providerId="AD" clId="Web-{2DE0E24F-90D1-4FDE-B935-A52848469B61}" dt="2019-03-19T09:50:06.938" v="55" actId="20577"/>
          <ac:spMkLst>
            <pc:docMk/>
            <pc:sldMk cId="1220832148" sldId="535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49:19.001" v="47" actId="20577"/>
        <pc:sldMkLst>
          <pc:docMk/>
          <pc:sldMk cId="1522510322" sldId="538"/>
        </pc:sldMkLst>
        <pc:spChg chg="mod">
          <ac:chgData name="Krzysztof Pietraszko" userId="S::krzysztof.pietraszko@billennium.com::c32c9a17-e3f0-4811-8d5a-9e6d64425efb" providerId="AD" clId="Web-{2DE0E24F-90D1-4FDE-B935-A52848469B61}" dt="2019-03-19T09:49:19.001" v="47" actId="20577"/>
          <ac:spMkLst>
            <pc:docMk/>
            <pc:sldMk cId="1522510322" sldId="538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49:02.220" v="44" actId="20577"/>
        <pc:sldMkLst>
          <pc:docMk/>
          <pc:sldMk cId="116089697" sldId="539"/>
        </pc:sldMkLst>
        <pc:spChg chg="mod">
          <ac:chgData name="Krzysztof Pietraszko" userId="S::krzysztof.pietraszko@billennium.com::c32c9a17-e3f0-4811-8d5a-9e6d64425efb" providerId="AD" clId="Web-{2DE0E24F-90D1-4FDE-B935-A52848469B61}" dt="2019-03-19T09:49:02.220" v="44" actId="20577"/>
          <ac:spMkLst>
            <pc:docMk/>
            <pc:sldMk cId="116089697" sldId="539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48:18.267" v="42" actId="20577"/>
        <pc:sldMkLst>
          <pc:docMk/>
          <pc:sldMk cId="3380987147" sldId="541"/>
        </pc:sldMkLst>
        <pc:spChg chg="mod">
          <ac:chgData name="Krzysztof Pietraszko" userId="S::krzysztof.pietraszko@billennium.com::c32c9a17-e3f0-4811-8d5a-9e6d64425efb" providerId="AD" clId="Web-{2DE0E24F-90D1-4FDE-B935-A52848469B61}" dt="2019-03-19T09:48:18.267" v="42" actId="20577"/>
          <ac:spMkLst>
            <pc:docMk/>
            <pc:sldMk cId="3380987147" sldId="541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7:38.015" v="79" actId="20577"/>
        <pc:sldMkLst>
          <pc:docMk/>
          <pc:sldMk cId="1341927655" sldId="547"/>
        </pc:sldMkLst>
        <pc:spChg chg="mod">
          <ac:chgData name="Krzysztof Pietraszko" userId="S::krzysztof.pietraszko@billennium.com::c32c9a17-e3f0-4811-8d5a-9e6d64425efb" providerId="AD" clId="Web-{2DE0E24F-90D1-4FDE-B935-A52848469B61}" dt="2019-03-19T09:57:38.015" v="79" actId="20577"/>
          <ac:spMkLst>
            <pc:docMk/>
            <pc:sldMk cId="1341927655" sldId="547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8:41.827" v="101" actId="20577"/>
        <pc:sldMkLst>
          <pc:docMk/>
          <pc:sldMk cId="525861282" sldId="550"/>
        </pc:sldMkLst>
        <pc:spChg chg="mod">
          <ac:chgData name="Krzysztof Pietraszko" userId="S::krzysztof.pietraszko@billennium.com::c32c9a17-e3f0-4811-8d5a-9e6d64425efb" providerId="AD" clId="Web-{2DE0E24F-90D1-4FDE-B935-A52848469B61}" dt="2019-03-19T09:58:41.827" v="101" actId="20577"/>
          <ac:spMkLst>
            <pc:docMk/>
            <pc:sldMk cId="525861282" sldId="550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8:28.593" v="99" actId="20577"/>
        <pc:sldMkLst>
          <pc:docMk/>
          <pc:sldMk cId="4126438283" sldId="551"/>
        </pc:sldMkLst>
        <pc:spChg chg="mod">
          <ac:chgData name="Krzysztof Pietraszko" userId="S::krzysztof.pietraszko@billennium.com::c32c9a17-e3f0-4811-8d5a-9e6d64425efb" providerId="AD" clId="Web-{2DE0E24F-90D1-4FDE-B935-A52848469B61}" dt="2019-03-19T09:58:28.593" v="99" actId="20577"/>
          <ac:spMkLst>
            <pc:docMk/>
            <pc:sldMk cId="4126438283" sldId="551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8:09.187" v="89" actId="20577"/>
        <pc:sldMkLst>
          <pc:docMk/>
          <pc:sldMk cId="330620861" sldId="552"/>
        </pc:sldMkLst>
        <pc:spChg chg="mod">
          <ac:chgData name="Krzysztof Pietraszko" userId="S::krzysztof.pietraszko@billennium.com::c32c9a17-e3f0-4811-8d5a-9e6d64425efb" providerId="AD" clId="Web-{2DE0E24F-90D1-4FDE-B935-A52848469B61}" dt="2019-03-19T09:58:09.187" v="89" actId="20577"/>
          <ac:spMkLst>
            <pc:docMk/>
            <pc:sldMk cId="330620861" sldId="552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8:03.515" v="86" actId="20577"/>
        <pc:sldMkLst>
          <pc:docMk/>
          <pc:sldMk cId="3498108184" sldId="553"/>
        </pc:sldMkLst>
        <pc:spChg chg="mod">
          <ac:chgData name="Krzysztof Pietraszko" userId="S::krzysztof.pietraszko@billennium.com::c32c9a17-e3f0-4811-8d5a-9e6d64425efb" providerId="AD" clId="Web-{2DE0E24F-90D1-4FDE-B935-A52848469B61}" dt="2019-03-19T09:58:03.515" v="86" actId="20577"/>
          <ac:spMkLst>
            <pc:docMk/>
            <pc:sldMk cId="3498108184" sldId="553"/>
            <ac:spMk id="3" creationId="{00000000-0000-0000-0000-000000000000}"/>
          </ac:spMkLst>
        </pc:spChg>
      </pc:sldChg>
      <pc:sldChg chg="modSp">
        <pc:chgData name="Krzysztof Pietraszko" userId="S::krzysztof.pietraszko@billennium.com::c32c9a17-e3f0-4811-8d5a-9e6d64425efb" providerId="AD" clId="Web-{2DE0E24F-90D1-4FDE-B935-A52848469B61}" dt="2019-03-19T09:51:13.625" v="75" actId="20577"/>
        <pc:sldMkLst>
          <pc:docMk/>
          <pc:sldMk cId="1454455317" sldId="558"/>
        </pc:sldMkLst>
        <pc:spChg chg="mod">
          <ac:chgData name="Krzysztof Pietraszko" userId="S::krzysztof.pietraszko@billennium.com::c32c9a17-e3f0-4811-8d5a-9e6d64425efb" providerId="AD" clId="Web-{2DE0E24F-90D1-4FDE-B935-A52848469B61}" dt="2019-03-19T09:51:13.625" v="75" actId="20577"/>
          <ac:spMkLst>
            <pc:docMk/>
            <pc:sldMk cId="1454455317" sldId="558"/>
            <ac:spMk id="4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157F2561-4E7C-E60C-40F7-71AF0C510BDB}"/>
    <pc:docChg chg="modSld">
      <pc:chgData name="Sebastian Holender" userId="S::sebastian.holender@billennium.com::5243c85f-b095-48dc-be56-2e0d8ad5f9dd" providerId="AD" clId="Web-{157F2561-4E7C-E60C-40F7-71AF0C510BDB}" dt="2019-03-05T09:09:40.085" v="3" actId="20577"/>
      <pc:docMkLst>
        <pc:docMk/>
      </pc:docMkLst>
      <pc:sldChg chg="modSp">
        <pc:chgData name="Sebastian Holender" userId="S::sebastian.holender@billennium.com::5243c85f-b095-48dc-be56-2e0d8ad5f9dd" providerId="AD" clId="Web-{157F2561-4E7C-E60C-40F7-71AF0C510BDB}" dt="2019-03-05T09:09:40.085" v="3" actId="20577"/>
        <pc:sldMkLst>
          <pc:docMk/>
          <pc:sldMk cId="390286087" sldId="516"/>
        </pc:sldMkLst>
        <pc:spChg chg="mod">
          <ac:chgData name="Sebastian Holender" userId="S::sebastian.holender@billennium.com::5243c85f-b095-48dc-be56-2e0d8ad5f9dd" providerId="AD" clId="Web-{157F2561-4E7C-E60C-40F7-71AF0C510BDB}" dt="2019-03-05T09:09:40.085" v="3" actId="20577"/>
          <ac:spMkLst>
            <pc:docMk/>
            <pc:sldMk cId="390286087" sldId="516"/>
            <ac:spMk id="2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335FC75F-27A4-808D-DBF2-080A61A18B19}"/>
    <pc:docChg chg="modSld">
      <pc:chgData name="Sebastian Holender" userId="S::sebastian.holender@billennium.com::5243c85f-b095-48dc-be56-2e0d8ad5f9dd" providerId="AD" clId="Web-{335FC75F-27A4-808D-DBF2-080A61A18B19}" dt="2019-03-05T12:28:38.937" v="3" actId="20577"/>
      <pc:docMkLst>
        <pc:docMk/>
      </pc:docMkLst>
      <pc:sldChg chg="modSp">
        <pc:chgData name="Sebastian Holender" userId="S::sebastian.holender@billennium.com::5243c85f-b095-48dc-be56-2e0d8ad5f9dd" providerId="AD" clId="Web-{335FC75F-27A4-808D-DBF2-080A61A18B19}" dt="2019-03-05T12:27:56.047" v="1" actId="20577"/>
        <pc:sldMkLst>
          <pc:docMk/>
          <pc:sldMk cId="2697010830" sldId="518"/>
        </pc:sldMkLst>
        <pc:spChg chg="mod">
          <ac:chgData name="Sebastian Holender" userId="S::sebastian.holender@billennium.com::5243c85f-b095-48dc-be56-2e0d8ad5f9dd" providerId="AD" clId="Web-{335FC75F-27A4-808D-DBF2-080A61A18B19}" dt="2019-03-05T12:27:56.047" v="1" actId="20577"/>
          <ac:spMkLst>
            <pc:docMk/>
            <pc:sldMk cId="2697010830" sldId="518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335FC75F-27A4-808D-DBF2-080A61A18B19}" dt="2019-03-05T12:28:38.937" v="3" actId="20577"/>
        <pc:sldMkLst>
          <pc:docMk/>
          <pc:sldMk cId="2916592197" sldId="524"/>
        </pc:sldMkLst>
        <pc:spChg chg="mod">
          <ac:chgData name="Sebastian Holender" userId="S::sebastian.holender@billennium.com::5243c85f-b095-48dc-be56-2e0d8ad5f9dd" providerId="AD" clId="Web-{335FC75F-27A4-808D-DBF2-080A61A18B19}" dt="2019-03-05T12:28:38.937" v="3" actId="20577"/>
          <ac:spMkLst>
            <pc:docMk/>
            <pc:sldMk cId="2916592197" sldId="524"/>
            <ac:spMk id="3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D51A8E8B-2892-4C35-9473-0C4E49E6A67C}"/>
    <pc:docChg chg="modSld">
      <pc:chgData name="Sebastian Holender" userId="S::sebastian.holender@billennium.com::5243c85f-b095-48dc-be56-2e0d8ad5f9dd" providerId="AD" clId="Web-{D51A8E8B-2892-4C35-9473-0C4E49E6A67C}" dt="2019-03-05T07:25:05.281" v="50" actId="20577"/>
      <pc:docMkLst>
        <pc:docMk/>
      </pc:docMkLst>
      <pc:sldChg chg="modSp">
        <pc:chgData name="Sebastian Holender" userId="S::sebastian.holender@billennium.com::5243c85f-b095-48dc-be56-2e0d8ad5f9dd" providerId="AD" clId="Web-{D51A8E8B-2892-4C35-9473-0C4E49E6A67C}" dt="2019-03-05T07:04:04.866" v="0" actId="20577"/>
        <pc:sldMkLst>
          <pc:docMk/>
          <pc:sldMk cId="4076675779" sldId="489"/>
        </pc:sldMkLst>
        <pc:spChg chg="mod">
          <ac:chgData name="Sebastian Holender" userId="S::sebastian.holender@billennium.com::5243c85f-b095-48dc-be56-2e0d8ad5f9dd" providerId="AD" clId="Web-{D51A8E8B-2892-4C35-9473-0C4E49E6A67C}" dt="2019-03-05T07:04:04.866" v="0" actId="20577"/>
          <ac:spMkLst>
            <pc:docMk/>
            <pc:sldMk cId="4076675779" sldId="489"/>
            <ac:spMk id="7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05:31.539" v="7" actId="20577"/>
        <pc:sldMkLst>
          <pc:docMk/>
          <pc:sldMk cId="1877813672" sldId="490"/>
        </pc:sldMkLst>
        <pc:spChg chg="mod">
          <ac:chgData name="Sebastian Holender" userId="S::sebastian.holender@billennium.com::5243c85f-b095-48dc-be56-2e0d8ad5f9dd" providerId="AD" clId="Web-{D51A8E8B-2892-4C35-9473-0C4E49E6A67C}" dt="2019-03-05T07:05:31.539" v="7" actId="20577"/>
          <ac:spMkLst>
            <pc:docMk/>
            <pc:sldMk cId="1877813672" sldId="490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06:33.369" v="9" actId="20577"/>
        <pc:sldMkLst>
          <pc:docMk/>
          <pc:sldMk cId="3208416515" sldId="495"/>
        </pc:sldMkLst>
        <pc:spChg chg="mod">
          <ac:chgData name="Sebastian Holender" userId="S::sebastian.holender@billennium.com::5243c85f-b095-48dc-be56-2e0d8ad5f9dd" providerId="AD" clId="Web-{D51A8E8B-2892-4C35-9473-0C4E49E6A67C}" dt="2019-03-05T07:06:33.369" v="9" actId="20577"/>
          <ac:spMkLst>
            <pc:docMk/>
            <pc:sldMk cId="3208416515" sldId="495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19:53.165" v="23" actId="20577"/>
        <pc:sldMkLst>
          <pc:docMk/>
          <pc:sldMk cId="88351130" sldId="497"/>
        </pc:sldMkLst>
        <pc:spChg chg="mod">
          <ac:chgData name="Sebastian Holender" userId="S::sebastian.holender@billennium.com::5243c85f-b095-48dc-be56-2e0d8ad5f9dd" providerId="AD" clId="Web-{D51A8E8B-2892-4C35-9473-0C4E49E6A67C}" dt="2019-03-05T07:19:53.165" v="23" actId="20577"/>
          <ac:spMkLst>
            <pc:docMk/>
            <pc:sldMk cId="88351130" sldId="497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0:40.557" v="31" actId="20577"/>
        <pc:sldMkLst>
          <pc:docMk/>
          <pc:sldMk cId="1201771788" sldId="509"/>
        </pc:sldMkLst>
        <pc:spChg chg="mod">
          <ac:chgData name="Sebastian Holender" userId="S::sebastian.holender@billennium.com::5243c85f-b095-48dc-be56-2e0d8ad5f9dd" providerId="AD" clId="Web-{D51A8E8B-2892-4C35-9473-0C4E49E6A67C}" dt="2019-03-05T07:20:40.557" v="31" actId="20577"/>
          <ac:spMkLst>
            <pc:docMk/>
            <pc:sldMk cId="1201771788" sldId="509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1:20.120" v="37" actId="20577"/>
        <pc:sldMkLst>
          <pc:docMk/>
          <pc:sldMk cId="2982888209" sldId="512"/>
        </pc:sldMkLst>
        <pc:spChg chg="mod">
          <ac:chgData name="Sebastian Holender" userId="S::sebastian.holender@billennium.com::5243c85f-b095-48dc-be56-2e0d8ad5f9dd" providerId="AD" clId="Web-{D51A8E8B-2892-4C35-9473-0C4E49E6A67C}" dt="2019-03-05T07:21:20.120" v="37" actId="20577"/>
          <ac:spMkLst>
            <pc:docMk/>
            <pc:sldMk cId="2982888209" sldId="512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5:05.281" v="50" actId="20577"/>
        <pc:sldMkLst>
          <pc:docMk/>
          <pc:sldMk cId="3443906756" sldId="513"/>
        </pc:sldMkLst>
        <pc:spChg chg="mod">
          <ac:chgData name="Sebastian Holender" userId="S::sebastian.holender@billennium.com::5243c85f-b095-48dc-be56-2e0d8ad5f9dd" providerId="AD" clId="Web-{D51A8E8B-2892-4C35-9473-0C4E49E6A67C}" dt="2019-03-05T07:25:05.281" v="50" actId="20577"/>
          <ac:spMkLst>
            <pc:docMk/>
            <pc:sldMk cId="3443906756" sldId="513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3:55.561" v="44" actId="20577"/>
        <pc:sldMkLst>
          <pc:docMk/>
          <pc:sldMk cId="1817432465" sldId="521"/>
        </pc:sldMkLst>
        <pc:spChg chg="mod">
          <ac:chgData name="Sebastian Holender" userId="S::sebastian.holender@billennium.com::5243c85f-b095-48dc-be56-2e0d8ad5f9dd" providerId="AD" clId="Web-{D51A8E8B-2892-4C35-9473-0C4E49E6A67C}" dt="2019-03-05T07:23:55.561" v="44" actId="20577"/>
          <ac:spMkLst>
            <pc:docMk/>
            <pc:sldMk cId="1817432465" sldId="521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D51A8E8B-2892-4C35-9473-0C4E49E6A67C}" dt="2019-03-05T07:23:39.795" v="43" actId="20577"/>
          <ac:spMkLst>
            <pc:docMk/>
            <pc:sldMk cId="1817432465" sldId="52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24:01.498" v="45" actId="20577"/>
        <pc:sldMkLst>
          <pc:docMk/>
          <pc:sldMk cId="2374105592" sldId="522"/>
        </pc:sldMkLst>
        <pc:spChg chg="mod">
          <ac:chgData name="Sebastian Holender" userId="S::sebastian.holender@billennium.com::5243c85f-b095-48dc-be56-2e0d8ad5f9dd" providerId="AD" clId="Web-{D51A8E8B-2892-4C35-9473-0C4E49E6A67C}" dt="2019-03-05T07:24:01.498" v="45" actId="20577"/>
          <ac:spMkLst>
            <pc:docMk/>
            <pc:sldMk cId="2374105592" sldId="522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D51A8E8B-2892-4C35-9473-0C4E49E6A67C}" dt="2019-03-05T07:07:51.401" v="21" actId="14100"/>
        <pc:sldMkLst>
          <pc:docMk/>
          <pc:sldMk cId="4187395687" sldId="526"/>
        </pc:sldMkLst>
        <pc:spChg chg="mod">
          <ac:chgData name="Sebastian Holender" userId="S::sebastian.holender@billennium.com::5243c85f-b095-48dc-be56-2e0d8ad5f9dd" providerId="AD" clId="Web-{D51A8E8B-2892-4C35-9473-0C4E49E6A67C}" dt="2019-03-05T07:07:51.401" v="21" actId="14100"/>
          <ac:spMkLst>
            <pc:docMk/>
            <pc:sldMk cId="4187395687" sldId="52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AA99C-7F5C-4308-A39A-565FE712AA0A}" type="datetimeFigureOut">
              <a:rPr lang="pl-PL" smtClean="0"/>
              <a:pPr/>
              <a:t>19.03.2019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C5FD-92FF-4660-A48F-839A767D4B5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40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 userDrawn="1"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5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8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4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4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9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1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88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7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5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2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3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3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3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34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27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9DE123B-F216-6145-A994-3EE6C6794611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7026F82-BFEA-2144-AAAF-B374AA4DAC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57056DB-2AE1-084A-B7AB-9069E05ED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44A7CA3-3792-244C-B91F-4312B753C699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2386DC-6F5F-9648-962D-6C4C3A06F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E376B13-7BBA-E740-A563-D13EAF8D9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7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91EEC8F-CA87-734D-97B1-1F80A1E2668C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214A88C-95E4-6D4D-97E1-5A552FA34A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8F1BBE2-54B7-4F4C-8663-F9668EBC1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0B40058D-2282-624E-8CF1-EF2EA00A0D4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DB1606-3E23-FC43-B61F-D732104BEF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3F74E75-699B-AE40-9F43-94EDBAC10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8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B5F783E-2963-C448-BC92-7AACC6CE286D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EDBBF40-5643-7241-B083-3BC254B872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FCD4EA-45FE-5543-9D2B-3401B0A32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5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D648FA-8C1D-A243-9D38-6E264B8A44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9A4F2A-2FA3-A742-86EB-94946E52C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661A135-AF5B-1749-9FCF-6B2FAB0033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6EC6AB2-1B42-9A4F-B7F1-FEF21F19F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66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13BBCD-3AF8-E74D-B32E-411A5ED183D9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C01C64C9-4B35-404A-921A-D3E6D5BFC994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67293A28-3E37-524A-A672-6E87C8BA3CF9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9DA1DA9C-77D9-B940-8E82-EB8D8F8402AF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D536EA73-BC4B-AA46-878D-0570F5FE8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4FDB9D6-2D72-7147-B9FE-E64268B046DD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3563F717-94BD-7F43-8FCC-FEF0FDB26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4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3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0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9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3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56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383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22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99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7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18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9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3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72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33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6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30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4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35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225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00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65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15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45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25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75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1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1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271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7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7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751" r:id="rId21"/>
    <p:sldLayoutId id="2147483745" r:id="rId22"/>
    <p:sldLayoutId id="2147483747" r:id="rId23"/>
    <p:sldLayoutId id="2147483748" r:id="rId24"/>
    <p:sldLayoutId id="214748374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2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39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pl-PL"/>
              <a:t>Testy jednostkowe przy użyciu biblioteki </a:t>
            </a:r>
            <a:r>
              <a:rPr lang="pl-PL" err="1"/>
              <a:t>NUnit</a:t>
            </a:r>
            <a:r>
              <a:rPr lang="pl-PL"/>
              <a:t> – dobre praktyki pisania Testów jednostkowych </a:t>
            </a:r>
            <a:endParaRPr lang="en-US"/>
          </a:p>
          <a:p>
            <a:endParaRPr lang="pl-PL"/>
          </a:p>
          <a:p>
            <a:endParaRPr lang="pl-PL"/>
          </a:p>
          <a:p>
            <a:br>
              <a:rPr lang="pl-PL"/>
            </a:br>
            <a:endParaRPr lang="pl-PL"/>
          </a:p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>
          <a:xfrm>
            <a:off x="752475" y="5453574"/>
            <a:ext cx="8400490" cy="913542"/>
          </a:xfrm>
        </p:spPr>
        <p:txBody>
          <a:bodyPr anchor="t"/>
          <a:lstStyle/>
          <a:p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Sebastian Holender – Technical Leader  </a:t>
            </a:r>
            <a:endParaRPr lang="pl-PL">
              <a:solidFill>
                <a:schemeClr val="accent2">
                  <a:lumMod val="75000"/>
                </a:schemeClr>
              </a:solidFill>
              <a:ea typeface="Roboto"/>
            </a:endParaRPr>
          </a:p>
          <a:p>
            <a:endParaRPr lang="pl-PL">
              <a:ea typeface="Roboto"/>
            </a:endParaRPr>
          </a:p>
        </p:txBody>
      </p:sp>
      <p:pic>
        <p:nvPicPr>
          <p:cNvPr id="6" name="Obraz 5" descr="A picture containing photo, different, show, indoor&#10;&#10;Description generated with very high confidence">
            <a:extLst>
              <a:ext uri="{FF2B5EF4-FFF2-40B4-BE49-F238E27FC236}">
                <a16:creationId xmlns:a16="http://schemas.microsoft.com/office/drawing/2014/main" id="{229158A7-6EED-4514-AEB9-8115061F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9"/>
            <a:ext cx="12192000" cy="3427326"/>
          </a:xfrm>
          <a:prstGeom prst="rect">
            <a:avLst/>
          </a:prstGeom>
        </p:spPr>
      </p:pic>
      <p:pic>
        <p:nvPicPr>
          <p:cNvPr id="5" name="Obraz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6364"/>
          <a:stretch/>
        </p:blipFill>
        <p:spPr>
          <a:xfrm>
            <a:off x="0" y="-59162"/>
            <a:ext cx="12192000" cy="3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wydajnościowe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7735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Do kategorii testów niefunkcjonalnych należą testy wydajnościowe, które sprawdzają jak powinien zachować się system pod zadanym obciążeniem: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obciążeniowy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pl-PL"/>
              <a:t>test sprawdzający, jak zachowa się system pod danym obciążeniem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przeciążeniowy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–  </a:t>
            </a:r>
            <a:r>
              <a:rPr lang="pl-PL"/>
              <a:t>testowanie jak zachowa się system przy maksymalnym obciążeniu</a:t>
            </a:r>
            <a:endParaRPr lang="pl-PL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wytrzymałościowy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pl-PL"/>
              <a:t>testowanie zachowania przy długim i znacznym obciążeniu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„</a:t>
            </a:r>
            <a:r>
              <a:rPr lang="pl-PL" err="1">
                <a:solidFill>
                  <a:schemeClr val="accent2">
                    <a:lumMod val="75000"/>
                  </a:schemeClr>
                </a:solidFill>
              </a:rPr>
              <a:t>spike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” – </a:t>
            </a:r>
            <a:r>
              <a:rPr lang="pl-PL">
                <a:solidFill>
                  <a:srgbClr val="000000"/>
                </a:solidFill>
              </a:rPr>
              <a:t>testowanie zachowania systemu przy krótkim, ale znacznym obciążeniu</a:t>
            </a:r>
            <a:endParaRPr lang="pl-PL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konfiguracji – </a:t>
            </a:r>
            <a:r>
              <a:rPr lang="pl-PL">
                <a:solidFill>
                  <a:srgbClr val="000000"/>
                </a:solidFill>
              </a:rPr>
              <a:t>testowanie zachowania systemu przy zmianie konfiguracji, która ma wpływ na wydajność. Np. zmiana konfiguracji równoważenia obciążenia </a:t>
            </a:r>
            <a:br>
              <a:rPr lang="pl-PL"/>
            </a:br>
            <a:r>
              <a:rPr lang="pl-PL">
                <a:solidFill>
                  <a:srgbClr val="000000"/>
                </a:solidFill>
              </a:rPr>
              <a:t>(</a:t>
            </a:r>
            <a:r>
              <a:rPr lang="pl-PL" i="1">
                <a:solidFill>
                  <a:srgbClr val="000000"/>
                </a:solidFill>
              </a:rPr>
              <a:t>ang. </a:t>
            </a:r>
            <a:r>
              <a:rPr lang="pl-PL" i="1" err="1">
                <a:solidFill>
                  <a:srgbClr val="000000"/>
                </a:solidFill>
              </a:rPr>
              <a:t>Load</a:t>
            </a:r>
            <a:r>
              <a:rPr lang="pl-PL" i="1">
                <a:solidFill>
                  <a:srgbClr val="000000"/>
                </a:solidFill>
              </a:rPr>
              <a:t> </a:t>
            </a:r>
            <a:r>
              <a:rPr lang="pl-PL" i="1" err="1">
                <a:solidFill>
                  <a:srgbClr val="000000"/>
                </a:solidFill>
              </a:rPr>
              <a:t>balancing</a:t>
            </a:r>
            <a:r>
              <a:rPr lang="pl-PL" i="1">
                <a:solidFill>
                  <a:srgbClr val="000000"/>
                </a:solidFill>
              </a:rPr>
              <a:t>).</a:t>
            </a:r>
            <a:endParaRPr lang="pl-PL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pl-PL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>
              <a:solidFill>
                <a:srgbClr val="FF0000"/>
              </a:solidFill>
            </a:endParaRP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10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Test jednostkowy 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58055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Struktura testu: Arrange-Act-Assert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Strukturę testu jednostkowego definiuje zasada </a:t>
            </a:r>
            <a:r>
              <a:rPr lang="pl-PL" b="1">
                <a:solidFill>
                  <a:schemeClr val="accent2">
                    <a:lumMod val="75000"/>
                  </a:schemeClr>
                </a:solidFill>
              </a:rPr>
              <a:t>Arrange-Act-Assert</a:t>
            </a:r>
            <a:r>
              <a:rPr lang="pl-PL"/>
              <a:t>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Arrange (z ang. „zaaranżować”)</a:t>
            </a:r>
            <a:r>
              <a:rPr lang="pl-PL" b="1"/>
              <a:t> </a:t>
            </a:r>
            <a:r>
              <a:rPr lang="pl-PL"/>
              <a:t>to dane wejściowe i warunki początkowe.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Act (z ang. „działać” ) </a:t>
            </a:r>
            <a:r>
              <a:rPr lang="pl-PL"/>
              <a:t>to działanie, które chcemy wykonać na testowanej funkcji.</a:t>
            </a:r>
            <a:endParaRPr lang="pl-PL" b="1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Assert (z ang. „asercja” lub „zapewnić”</a:t>
            </a:r>
            <a:r>
              <a:rPr lang="pl-PL" b="1" i="1">
                <a:solidFill>
                  <a:schemeClr val="accent2">
                    <a:lumMod val="50000"/>
                  </a:schemeClr>
                </a:solidFill>
              </a:rPr>
              <a:t>) </a:t>
            </a:r>
            <a:r>
              <a:rPr lang="pl-PL" b="1" i="1"/>
              <a:t> </a:t>
            </a:r>
            <a:r>
              <a:rPr lang="pl-PL"/>
              <a:t>to weryfikacja działania.</a:t>
            </a:r>
            <a:endParaRPr lang="pl-PL" b="1" i="1"/>
          </a:p>
        </p:txBody>
      </p:sp>
    </p:spTree>
    <p:extLst>
      <p:ext uri="{BB962C8B-B14F-4D97-AF65-F5344CB8AC3E}">
        <p14:creationId xmlns:p14="http://schemas.microsoft.com/office/powerpoint/2010/main" val="9856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Alternatywne struktury testu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err="1"/>
              <a:t>Assume-Arrange-Act-Assert</a:t>
            </a:r>
            <a:r>
              <a:rPr lang="pl-PL"/>
              <a:t> (AAAA) – wzorzec stosowany w teoriach.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err="1"/>
              <a:t>Given</a:t>
            </a:r>
            <a:r>
              <a:rPr lang="pl-PL"/>
              <a:t>-</a:t>
            </a:r>
            <a:r>
              <a:rPr lang="pl-PL" err="1"/>
              <a:t>When</a:t>
            </a:r>
            <a:r>
              <a:rPr lang="pl-PL"/>
              <a:t>-Then (GWT) – struktura stosowana głównie w testach akceptacyjnych.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err="1"/>
              <a:t>Record</a:t>
            </a:r>
            <a:r>
              <a:rPr lang="pl-PL"/>
              <a:t>-Playback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err="1"/>
              <a:t>Guard</a:t>
            </a:r>
            <a:r>
              <a:rPr lang="pl-PL"/>
              <a:t> </a:t>
            </a:r>
            <a:r>
              <a:rPr lang="pl-PL" err="1"/>
              <a:t>Assertion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92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Ścieżki optymistyczne i przypadki brzegowe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64194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Pisząc testy jednostkowe, musimy myśleć trochę jak tester. Oznacza to, że musimy zidentyfikować jak najwięcej przypadków, nawet jeżeli wydają się one nieistotne.</a:t>
            </a:r>
          </a:p>
          <a:p>
            <a:pPr>
              <a:lnSpc>
                <a:spcPct val="150000"/>
              </a:lnSpc>
            </a:pPr>
            <a:r>
              <a:rPr lang="pl-PL"/>
              <a:t>Przypadki testów jednostkowych powinny obejmować ścieżkę optymistyczną, czyli scenariusz „normalny” – wszystko sie uda. Przykładowo dla mnożenia dwóch liczba całkowitych warto przetestować następujące przypadki.</a:t>
            </a:r>
          </a:p>
          <a:p>
            <a:pPr marL="4171950" lvl="8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 &gt; 0 i b &gt; 0,</a:t>
            </a:r>
          </a:p>
          <a:p>
            <a:pPr marL="4171950" lvl="8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 &gt; 0 i b &lt; 0</a:t>
            </a:r>
          </a:p>
          <a:p>
            <a:pPr marL="4171950" lvl="8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 &lt; 0 i b &gt; 0</a:t>
            </a:r>
          </a:p>
          <a:p>
            <a:pPr marL="4171950" lvl="8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 = 0 i b = 0</a:t>
            </a:r>
          </a:p>
          <a:p>
            <a:pPr marL="4171950" lvl="8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 = 0 i b =/ 0</a:t>
            </a:r>
          </a:p>
          <a:p>
            <a:pPr marL="4171950" lvl="8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 =/ 0 i b = 0</a:t>
            </a:r>
          </a:p>
        </p:txBody>
      </p:sp>
    </p:spTree>
    <p:extLst>
      <p:ext uri="{BB962C8B-B14F-4D97-AF65-F5344CB8AC3E}">
        <p14:creationId xmlns:p14="http://schemas.microsoft.com/office/powerpoint/2010/main" val="254368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 jednostkowy a test integracyjny 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38713966"/>
              </p:ext>
            </p:extLst>
          </p:nvPr>
        </p:nvGraphicFramePr>
        <p:xfrm>
          <a:off x="752475" y="1639888"/>
          <a:ext cx="9534525" cy="4347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8175">
                  <a:extLst>
                    <a:ext uri="{9D8B030D-6E8A-4147-A177-3AD203B41FA5}">
                      <a16:colId xmlns:a16="http://schemas.microsoft.com/office/drawing/2014/main" val="3004592824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1821920437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185201472"/>
                    </a:ext>
                  </a:extLst>
                </a:gridCol>
              </a:tblGrid>
              <a:tr h="869535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Test jednostkowy</a:t>
                      </a:r>
                      <a:endParaRPr lang="pl-PL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Test integracyjny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61129"/>
                  </a:ext>
                </a:extLst>
              </a:tr>
              <a:tr h="869535">
                <a:tc>
                  <a:txBody>
                    <a:bodyPr/>
                    <a:lstStyle/>
                    <a:p>
                      <a:r>
                        <a:rPr lang="pl-PL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Testowany</a:t>
                      </a:r>
                      <a:r>
                        <a:rPr lang="pl-PL" sz="1200" baseline="0"/>
                        <a:t> jednostkowy element (klasa, metoda) w izolacji</a:t>
                      </a:r>
                      <a:endParaRPr lang="pl-PL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Testowanie</a:t>
                      </a:r>
                      <a:r>
                        <a:rPr lang="pl-PL" sz="1200" baseline="0"/>
                        <a:t> jest więcej niż jedna wewnętrzna lub zewnętrzna zależność</a:t>
                      </a:r>
                      <a:endParaRPr lang="pl-PL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37980"/>
                  </a:ext>
                </a:extLst>
              </a:tr>
              <a:tr h="869535">
                <a:tc>
                  <a:txBody>
                    <a:bodyPr/>
                    <a:lstStyle/>
                    <a:p>
                      <a:r>
                        <a:rPr lang="pl-PL"/>
                        <a:t>Punkt awarii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Tylko jeden potencjalny</a:t>
                      </a:r>
                      <a:r>
                        <a:rPr lang="pl-PL" sz="1200" baseline="0"/>
                        <a:t> punkt awarii (jedna logiczna aseracja na test)</a:t>
                      </a:r>
                      <a:endParaRPr lang="pl-PL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Wiele potencjalnych</a:t>
                      </a:r>
                      <a:r>
                        <a:rPr lang="pl-PL" sz="1200" baseline="0"/>
                        <a:t> punktów awarii</a:t>
                      </a:r>
                      <a:endParaRPr lang="pl-PL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390787"/>
                  </a:ext>
                </a:extLst>
              </a:tr>
              <a:tr h="869535">
                <a:tc>
                  <a:txBody>
                    <a:bodyPr/>
                    <a:lstStyle/>
                    <a:p>
                      <a:r>
                        <a:rPr lang="pl-PL"/>
                        <a:t>Szybkość działania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Bardzo</a:t>
                      </a:r>
                      <a:r>
                        <a:rPr lang="pl-PL" sz="1200" baseline="0"/>
                        <a:t> szybki</a:t>
                      </a:r>
                      <a:endParaRPr lang="pl-PL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Może trwać dlużej,</a:t>
                      </a:r>
                      <a:r>
                        <a:rPr lang="pl-PL" sz="1200" baseline="0"/>
                        <a:t> czasochłonne operacje.</a:t>
                      </a:r>
                      <a:endParaRPr lang="pl-PL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451547"/>
                  </a:ext>
                </a:extLst>
              </a:tr>
              <a:tr h="869535">
                <a:tc>
                  <a:txBody>
                    <a:bodyPr/>
                    <a:lstStyle/>
                    <a:p>
                      <a:r>
                        <a:rPr lang="pl-PL"/>
                        <a:t>Konfiguracja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Test musi działać</a:t>
                      </a:r>
                      <a:r>
                        <a:rPr lang="pl-PL" sz="1200" baseline="0"/>
                        <a:t> na każdej maszynie bez konfiguracji</a:t>
                      </a:r>
                      <a:endParaRPr lang="pl-PL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Test może zależeć</a:t>
                      </a:r>
                      <a:r>
                        <a:rPr lang="pl-PL" sz="1200" baseline="0"/>
                        <a:t> od konfiguracji</a:t>
                      </a:r>
                      <a:endParaRPr lang="pl-PL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54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3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Jak nazywać klasy i metody testowe?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44298"/>
          </a:xfrm>
        </p:spPr>
        <p:txBody>
          <a:bodyPr anchor="t"/>
          <a:lstStyle/>
          <a:p>
            <a:r>
              <a:rPr lang="pl-PL"/>
              <a:t>popularne konwencje nazywania testów:</a:t>
            </a:r>
          </a:p>
          <a:p>
            <a:endParaRPr lang="pl-PL"/>
          </a:p>
          <a:p>
            <a:pPr marL="342900" indent="-342900">
              <a:buFont typeface="+mj-lt"/>
              <a:buAutoNum type="arabicPeriod"/>
            </a:pP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NazwaMetody_StanPodczasTestowania_OczekiwaneZachowanie,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np.:</a:t>
            </a:r>
          </a:p>
          <a:p>
            <a:pPr marL="1143000" lvl="1" indent="-457200"/>
            <a:r>
              <a:rPr lang="pl-PL" sz="1800" i="1"/>
              <a:t>Divide_DivisionByZero_ExceptionThrow</a:t>
            </a:r>
          </a:p>
          <a:p>
            <a:pPr lvl="1" indent="0">
              <a:buNone/>
            </a:pPr>
            <a:endParaRPr lang="pl-PL" sz="1800" i="1"/>
          </a:p>
          <a:p>
            <a:pPr marL="342900" indent="-342900">
              <a:buFont typeface="+mj-lt"/>
              <a:buAutoNum type="arabicPeriod"/>
            </a:pP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NazwaMetody_OczekiwaneZachowanie_StanPodczasTestowania,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np.:</a:t>
            </a:r>
          </a:p>
          <a:p>
            <a:pPr marL="1143000" lvl="1" indent="-457200"/>
            <a:r>
              <a:rPr lang="pl-PL" sz="1800" i="1"/>
              <a:t>Divide_ThrowsException_IfDivisionByZero</a:t>
            </a:r>
          </a:p>
          <a:p>
            <a:pPr lvl="1" indent="0">
              <a:buNone/>
            </a:pPr>
            <a:endParaRPr lang="pl-PL" sz="1800" i="1"/>
          </a:p>
          <a:p>
            <a:pPr marL="342900" indent="-342900">
              <a:buFont typeface="+mj-lt"/>
              <a:buAutoNum type="arabicPeriod"/>
            </a:pP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Given_WarunkiPoczątkowe_When_StanPodczasTestowania_Then_Zachowanie,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np.:</a:t>
            </a:r>
          </a:p>
          <a:p>
            <a:pPr marL="1143000" lvl="1" indent="-457200"/>
            <a:r>
              <a:rPr lang="pl-PL" sz="1800" i="1"/>
              <a:t>Given_DivisionOfTwoNumbers_When_DivisorIsEqualToZero</a:t>
            </a:r>
          </a:p>
          <a:p>
            <a:pPr lvl="1" indent="0">
              <a:buNone/>
            </a:pPr>
            <a:endParaRPr lang="pl-PL" sz="1800" i="1"/>
          </a:p>
          <a:p>
            <a:pPr marL="342900" indent="-342900">
              <a:buFont typeface="+mj-lt"/>
              <a:buAutoNum type="arabicPeriod"/>
            </a:pP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When_StanPodczasTestowania_Then_Zachowanie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np.:</a:t>
            </a:r>
          </a:p>
          <a:p>
            <a:pPr marL="1143000" lvl="1" indent="-457200"/>
            <a:r>
              <a:rPr lang="pl-PL" sz="1800" i="1"/>
              <a:t>When_DividingByZero_Then_ExceptionIsThrown</a:t>
            </a:r>
          </a:p>
          <a:p>
            <a:endParaRPr lang="pl-PL"/>
          </a:p>
          <a:p>
            <a:pPr marL="342900" indent="-342900">
              <a:buFont typeface="+mj-lt"/>
              <a:buAutoNum type="arabicPeriod"/>
            </a:pPr>
            <a:endParaRPr lang="pl-PL"/>
          </a:p>
          <a:p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162869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Projekty Testowe 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44298"/>
          </a:xfrm>
        </p:spPr>
        <p:txBody>
          <a:bodyPr/>
          <a:lstStyle/>
          <a:p>
            <a:r>
              <a:rPr lang="pl-PL"/>
              <a:t>Dwa najbardziej popularne schematy nazewnictwa:</a:t>
            </a:r>
          </a:p>
          <a:p>
            <a:endParaRPr lang="pl-PL"/>
          </a:p>
          <a:p>
            <a:pPr marL="342900" indent="-342900">
              <a:buFont typeface="+mj-lt"/>
              <a:buAutoNum type="arabicPeriod"/>
            </a:pP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NazwaProjektu.Tests.Kategoria,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np.:</a:t>
            </a:r>
          </a:p>
          <a:p>
            <a:pPr marL="1143000" lvl="1" indent="-457200"/>
            <a:r>
              <a:rPr lang="pl-PL" sz="1800" i="1"/>
              <a:t>NazwaProjektu</a:t>
            </a:r>
          </a:p>
          <a:p>
            <a:pPr marL="1143000" lvl="1" indent="-457200"/>
            <a:r>
              <a:rPr lang="pl-PL" sz="1800" i="1"/>
              <a:t>NazwaProjektu.Tests.Unit</a:t>
            </a:r>
          </a:p>
          <a:p>
            <a:pPr marL="1143000" lvl="1" indent="-457200"/>
            <a:r>
              <a:rPr lang="pl-PL" sz="1800" i="1"/>
              <a:t>NazwaProjektu.Tests.Integration</a:t>
            </a:r>
          </a:p>
          <a:p>
            <a:pPr marL="1143000" lvl="1" indent="-457200"/>
            <a:r>
              <a:rPr lang="pl-PL" sz="1800" i="1"/>
              <a:t>NazwaProjektu.Tests.Specification</a:t>
            </a:r>
          </a:p>
          <a:p>
            <a:pPr marL="1143000" lvl="1" indent="-457200"/>
            <a:endParaRPr lang="pl-PL" sz="1800" i="1"/>
          </a:p>
          <a:p>
            <a:pPr marL="342900" indent="-342900">
              <a:buFont typeface="+mj-lt"/>
              <a:buAutoNum type="arabicPeriod"/>
            </a:pP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NazwaProjektu.KategoriaTests,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np.:</a:t>
            </a:r>
          </a:p>
          <a:p>
            <a:pPr marL="1143000" lvl="1" indent="-457200"/>
            <a:r>
              <a:rPr lang="pl-PL" sz="1800" i="1"/>
              <a:t>NazwaProjektu</a:t>
            </a:r>
          </a:p>
          <a:p>
            <a:pPr marL="1143000" lvl="1" indent="-457200"/>
            <a:r>
              <a:rPr lang="pl-PL" sz="1800" i="1"/>
              <a:t>NazwaProjektu.UnitTests</a:t>
            </a:r>
          </a:p>
          <a:p>
            <a:pPr marL="1143000" lvl="1" indent="-457200"/>
            <a:r>
              <a:rPr lang="pl-PL" sz="1800" i="1"/>
              <a:t>NazwaProjektu.IntegrationTests</a:t>
            </a:r>
          </a:p>
          <a:p>
            <a:pPr marL="1143000" lvl="1" indent="-457200"/>
            <a:r>
              <a:rPr lang="pl-PL" sz="1800" i="1"/>
              <a:t>NazwaProjektu.SpecificationTests</a:t>
            </a:r>
          </a:p>
          <a:p>
            <a:endParaRPr lang="pl-PL"/>
          </a:p>
          <a:p>
            <a:pPr marL="342900" indent="-342900">
              <a:buFont typeface="+mj-lt"/>
              <a:buAutoNum type="arabicPeriod"/>
            </a:pPr>
            <a:endParaRPr lang="pl-PL"/>
          </a:p>
          <a:p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90171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Testowanie z NUnitem 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298064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pl-PL"/>
              <a:t>Co możemy testować za pomocą NUnit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602559"/>
          </a:xfrm>
        </p:spPr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6" name="Rectangle 5"/>
          <p:cNvSpPr/>
          <p:nvPr/>
        </p:nvSpPr>
        <p:spPr>
          <a:xfrm>
            <a:off x="752942" y="1639979"/>
            <a:ext cx="94725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Asercje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Operacja równości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Operacje porównania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Złożenia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Testowanie typów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Testowanie wyjątków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Kolekcje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System plików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Komunikaty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Współdzielenie danych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Testy parametryzowane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Strategie łączenia wartości testowych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Teorie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Testowanie klas generycznych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Testowanie wywołań asynchronicznych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Równoległe uruchamianie testów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18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70104" y="709189"/>
            <a:ext cx="10721975" cy="583266"/>
          </a:xfrm>
        </p:spPr>
        <p:txBody>
          <a:bodyPr/>
          <a:lstStyle/>
          <a:p>
            <a:r>
              <a:rPr lang="pl-PL"/>
              <a:t>Plan</a:t>
            </a:r>
            <a:r>
              <a:rPr lang="en-US"/>
              <a:t> </a:t>
            </a:r>
            <a:r>
              <a:rPr lang="pl-PL"/>
              <a:t>wykładu</a:t>
            </a:r>
          </a:p>
          <a:p>
            <a:endParaRPr lang="pl-PL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673531" y="1639979"/>
            <a:ext cx="8801386" cy="3471952"/>
          </a:xfrm>
        </p:spPr>
        <p:txBody>
          <a:bodyPr anchor="t"/>
          <a:lstStyle/>
          <a:p>
            <a:endParaRPr lang="pl-PL" sz="1500"/>
          </a:p>
          <a:p>
            <a:r>
              <a:rPr lang="pl-PL" sz="1500"/>
              <a:t>1.	Rodzaje Testów – cz. 2</a:t>
            </a:r>
          </a:p>
          <a:p>
            <a:r>
              <a:rPr lang="pl-PL" sz="1500"/>
              <a:t>2.	Test jednostkowy</a:t>
            </a:r>
            <a:endParaRPr lang="pl-PL"/>
          </a:p>
          <a:p>
            <a:r>
              <a:rPr lang="pl-PL" sz="1500"/>
              <a:t>3.	Testowanie z </a:t>
            </a:r>
            <a:r>
              <a:rPr lang="pl-PL" sz="1500" err="1"/>
              <a:t>NUnitem</a:t>
            </a:r>
            <a:r>
              <a:rPr lang="pl-PL" sz="1500"/>
              <a:t> </a:t>
            </a:r>
            <a:endParaRPr lang="pl-PL"/>
          </a:p>
          <a:p>
            <a:r>
              <a:rPr lang="pl-PL" sz="1500"/>
              <a:t>4.	Testowanie zależności i atrapy obiektów </a:t>
            </a:r>
          </a:p>
          <a:p>
            <a:r>
              <a:rPr lang="pl-PL" sz="1500"/>
              <a:t>5.               Dobre praktyki pisania Testów jednostkowych</a:t>
            </a:r>
          </a:p>
          <a:p>
            <a:endParaRPr lang="pl-PL" sz="1500"/>
          </a:p>
          <a:p>
            <a:endParaRPr lang="pl-PL" sz="1500"/>
          </a:p>
        </p:txBody>
      </p:sp>
    </p:spTree>
    <p:extLst>
      <p:ext uri="{BB962C8B-B14F-4D97-AF65-F5344CB8AC3E}">
        <p14:creationId xmlns:p14="http://schemas.microsoft.com/office/powerpoint/2010/main" val="407667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Testowanie zależności i atrapy obiektów 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366455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pl-PL"/>
              <a:t>Klasyfikacja atrap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9225" y="1639979"/>
            <a:ext cx="9765792" cy="432190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Dummy - </a:t>
            </a:r>
            <a:r>
              <a:rPr lang="pl-PL"/>
              <a:t>Jego celem jest przekazanie jakiegoś obiektu, bez znaczenia na jego zachowanie.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Stub - </a:t>
            </a:r>
            <a:r>
              <a:rPr lang="pl-PL"/>
              <a:t>Używamy w testach jednostkowych wykorzystujących weryfikację stanu obiektów. Zawsze zwraca z góry zdefiniowane wyniki.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Fake - </a:t>
            </a:r>
            <a:r>
              <a:rPr lang="pl-PL"/>
              <a:t>Zawiera implementację logiki, która imituje kod produkcyjny, ale w możliwie najprostszy sposób.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Mock - </a:t>
            </a:r>
            <a:r>
              <a:rPr lang="pl-PL"/>
              <a:t>Używamy w testach opartych na badaniu zachowania (behaviour-based testing).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Spy - </a:t>
            </a:r>
            <a:r>
              <a:rPr lang="pl-PL"/>
              <a:t>Weryfikuje zachowanie poprzez rejestrowanie ilości wykonanych interakcji.</a:t>
            </a:r>
          </a:p>
        </p:txBody>
      </p:sp>
    </p:spTree>
    <p:extLst>
      <p:ext uri="{BB962C8B-B14F-4D97-AF65-F5344CB8AC3E}">
        <p14:creationId xmlns:p14="http://schemas.microsoft.com/office/powerpoint/2010/main" val="107953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pl-PL"/>
              <a:t>Framework Moq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24342" y="1667411"/>
            <a:ext cx="9749595" cy="3910429"/>
          </a:xfrm>
        </p:spPr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5" name="Rectangle 4"/>
          <p:cNvSpPr/>
          <p:nvPr/>
        </p:nvSpPr>
        <p:spPr>
          <a:xfrm>
            <a:off x="743978" y="1536192"/>
            <a:ext cx="9735046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Argument matchers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(z ang. dopasowanie argumentów)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pl-PL"/>
              <a:t>to jedna z najsilniejszych broni frameworków do tworzenia atrap. Przy pomocy tej funkcjonalności jesteśmy w stanie w bardzo prosty i czytelny sposób przekazać informacje o parametrach. Opcjonalnie, możemy zweryfikować poprawność przekazanych parametrów przy pomocy weryfikacji.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Verify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(z ang. weryfikować)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-  </a:t>
            </a:r>
            <a:r>
              <a:rPr lang="pl-PL"/>
              <a:t>to sposób na sprawdzenie powiązań między modułami. Dobry framework potrafi rejestrować historię zdarzeń danej atrapy. Dzięki temu, jesteśmy w stanie dokładnie określić ich powiązania.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Callback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(z ang. funkcja zwrotna)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pl-PL"/>
              <a:t>służy do zdefiniowania sposobu zachowania naszej atrapy. Z reguły używa jej się w wyjątkowych sytuacjach.</a:t>
            </a:r>
          </a:p>
        </p:txBody>
      </p:sp>
    </p:spTree>
    <p:extLst>
      <p:ext uri="{BB962C8B-B14F-4D97-AF65-F5344CB8AC3E}">
        <p14:creationId xmlns:p14="http://schemas.microsoft.com/office/powerpoint/2010/main" val="169194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pl-PL"/>
              <a:t>Framework Moq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24342" y="1694843"/>
            <a:ext cx="9749595" cy="3910429"/>
          </a:xfrm>
        </p:spPr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5" name="Rectangle 4"/>
          <p:cNvSpPr/>
          <p:nvPr/>
        </p:nvSpPr>
        <p:spPr>
          <a:xfrm>
            <a:off x="743978" y="1536192"/>
            <a:ext cx="97350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/>
              <a:t>W Moq nie ma rozróżnienia na poszczególne typy, wszystko jest atrapą, aby zasymulować działanie poszczególnych rodzajów atrap możemy wykorzystać poszczególne elementy frameworka.</a:t>
            </a:r>
          </a:p>
          <a:p>
            <a:endParaRPr lang="pl-P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Dummy</a:t>
            </a:r>
            <a:r>
              <a:rPr lang="pl-PL"/>
              <a:t> 		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It.IsAny&lt;T&gt;()</a:t>
            </a:r>
          </a:p>
          <a:p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			MockBehavior.Strict</a:t>
            </a:r>
          </a:p>
          <a:p>
            <a:r>
              <a:rPr lang="pl-PL"/>
              <a:t>			alternatywnie: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null, default(T)</a:t>
            </a:r>
          </a:p>
          <a:p>
            <a:endParaRPr lang="pl-PL" i="1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Stub			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Setup()</a:t>
            </a:r>
          </a:p>
          <a:p>
            <a:pPr lvl="6"/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MockBehavior.Loose</a:t>
            </a:r>
          </a:p>
          <a:p>
            <a:pPr lvl="6"/>
            <a:endParaRPr lang="pl-PL" i="1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Mock			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Verify()</a:t>
            </a:r>
          </a:p>
          <a:p>
            <a:endParaRPr lang="pl-PL" i="1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Spy			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Verify() + Times</a:t>
            </a:r>
          </a:p>
          <a:p>
            <a:endParaRPr lang="pl-PL" i="1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Fake			</a:t>
            </a:r>
            <a:r>
              <a:rPr lang="pl-PL"/>
              <a:t>ręcznie stworzna klasa Fake</a:t>
            </a:r>
          </a:p>
          <a:p>
            <a:pPr lvl="6"/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Callback()</a:t>
            </a:r>
          </a:p>
        </p:txBody>
      </p:sp>
    </p:spTree>
    <p:extLst>
      <p:ext uri="{BB962C8B-B14F-4D97-AF65-F5344CB8AC3E}">
        <p14:creationId xmlns:p14="http://schemas.microsoft.com/office/powerpoint/2010/main" val="320335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pl-PL"/>
              <a:t>Ograniczenia Moq-a 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/>
              <a:t>Czego nie możemy mockować i jakie są ograniczenia: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Nie możemy mockować statycznych klas ani metod.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Atrapa Klasy wywoła jeden z konstruktorów oraz logikę związana z inicjalizacją obiektu (np. inicjalizacja pól).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Metoda musi być wirtualna, w przeciwnym razie dostaniemy wyjątek typu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NotSupportedException.</a:t>
            </a:r>
          </a:p>
        </p:txBody>
      </p:sp>
    </p:spTree>
    <p:extLst>
      <p:ext uri="{BB962C8B-B14F-4D97-AF65-F5344CB8AC3E}">
        <p14:creationId xmlns:p14="http://schemas.microsoft.com/office/powerpoint/2010/main" val="316249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pl-PL"/>
              <a:t>Rodzaje bibliotek do tworzenia atrap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047589"/>
          </a:xfrm>
        </p:spPr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752942" y="1639979"/>
            <a:ext cx="9308592" cy="29495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l-PL"/>
              <a:t>Rodzaje </a:t>
            </a:r>
            <a:r>
              <a:rPr lang="pl-PL" err="1"/>
              <a:t>frameworków</a:t>
            </a:r>
            <a:r>
              <a:rPr lang="pl-PL"/>
              <a:t> do tworzenia atrap możemy podzielić na dwie kategorie: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err="1">
                <a:solidFill>
                  <a:schemeClr val="accent2">
                    <a:lumMod val="75000"/>
                  </a:schemeClr>
                </a:solidFill>
              </a:rPr>
              <a:t>constrained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(z ang. ograniczony) - </a:t>
            </a:r>
            <a:r>
              <a:rPr lang="pl-PL"/>
              <a:t>zaliczamy wszystkie do tej pory poznane </a:t>
            </a:r>
            <a:r>
              <a:rPr lang="pl-PL" err="1"/>
              <a:t>frameworki</a:t>
            </a:r>
            <a:r>
              <a:rPr lang="pl-PL"/>
              <a:t> do tworzenia atrap – </a:t>
            </a:r>
            <a:r>
              <a:rPr lang="pl-PL" err="1"/>
              <a:t>Moq</a:t>
            </a:r>
            <a:r>
              <a:rPr lang="pl-PL"/>
              <a:t>, </a:t>
            </a:r>
            <a:r>
              <a:rPr lang="pl-PL" err="1"/>
              <a:t>FakeItEasy</a:t>
            </a:r>
            <a:r>
              <a:rPr lang="pl-PL"/>
              <a:t>, </a:t>
            </a:r>
            <a:r>
              <a:rPr lang="pl-PL" err="1"/>
              <a:t>NSubstitute</a:t>
            </a:r>
            <a:r>
              <a:rPr lang="pl-PL"/>
              <a:t> – a także </a:t>
            </a:r>
            <a:r>
              <a:rPr lang="pl-PL" err="1"/>
              <a:t>Rhino</a:t>
            </a:r>
            <a:r>
              <a:rPr lang="pl-PL"/>
              <a:t> </a:t>
            </a:r>
            <a:r>
              <a:rPr lang="pl-PL" err="1"/>
              <a:t>Mocks</a:t>
            </a:r>
            <a:r>
              <a:rPr lang="pl-PL"/>
              <a:t>, </a:t>
            </a:r>
            <a:r>
              <a:rPr lang="pl-PL" err="1"/>
              <a:t>NMock</a:t>
            </a:r>
            <a:r>
              <a:rPr lang="pl-PL"/>
              <a:t> oraz </a:t>
            </a:r>
            <a:r>
              <a:rPr lang="pl-PL" err="1"/>
              <a:t>EasyMock</a:t>
            </a:r>
            <a:r>
              <a:rPr lang="pl-PL"/>
              <a:t>. Ich cechą charakterystyczną jest ograniczona możliwość tworzenia atrap.</a:t>
            </a:r>
          </a:p>
          <a:p>
            <a:pPr>
              <a:lnSpc>
                <a:spcPct val="150000"/>
              </a:lnSpc>
            </a:pPr>
            <a:endParaRPr lang="pl-PL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55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pl-PL"/>
              <a:t>Rodzaje bibliotek do tworzenia atrap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047589"/>
          </a:xfrm>
        </p:spPr>
        <p:txBody>
          <a:bodyPr/>
          <a:lstStyle/>
          <a:p>
            <a:endParaRPr lang="pl-PL"/>
          </a:p>
          <a:p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868680" y="1411284"/>
            <a:ext cx="95646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l-PL" i="1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unconstrained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(z ang. nieograniczony) - </a:t>
            </a:r>
            <a:r>
              <a:rPr lang="pl-PL"/>
              <a:t>Frameworki o “nieograniczonych możliwościach” to Typemock Isolator, JustMock i Microsoft Fakes. Są one napisane w oparciu o </a:t>
            </a:r>
            <a:r>
              <a:rPr lang="pl-PL" i="1"/>
              <a:t>Common Language Runtime </a:t>
            </a:r>
            <a:r>
              <a:rPr lang="pl-PL"/>
              <a:t>(CLR) Profiler, który udostępnia API pozwalające na większą kontrolę nad wykonywanym kodem. Możemy zatem wstrzykiwać nasz kod przed kompilacją kodu pośredniego oraz mamy dostęp do </a:t>
            </a:r>
            <a:r>
              <a:rPr lang="pl-PL" i="1"/>
              <a:t>eventów</a:t>
            </a:r>
            <a:r>
              <a:rPr lang="pl-PL"/>
              <a:t> wywoływanych w trakcie wykonywania naszego kodu. Większa kontrola nad generowanym kodem oznacza, że frameworki te pozwalają na tworzenie atrap dla kodu, który nie musi być dziedziczony, np. klasy/metody statyczne.</a:t>
            </a:r>
            <a:endParaRPr lang="pl-PL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9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Dobre praktyki pisania </a:t>
            </a:r>
          </a:p>
          <a:p>
            <a:pPr algn="ctr"/>
            <a:r>
              <a:rPr lang="pl-PL" sz="4400" u="sng"/>
              <a:t>Testów jednostkowych 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82763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Dobre praktyki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443860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Oprócz wymienionych poniżej zasad dotyczących pisania testów, należy również przestrzegać większości zasad dobrego programowania, takich jak na przykład kontekstowe nazywanie zmiennych (bez magicznych liczb!). A dlaczego tylko większość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Powtarzanie kodu (</a:t>
            </a:r>
            <a:r>
              <a:rPr lang="pl-PL" i="1" err="1"/>
              <a:t>Don’t</a:t>
            </a:r>
            <a:r>
              <a:rPr lang="pl-PL" i="1"/>
              <a:t> </a:t>
            </a:r>
            <a:r>
              <a:rPr lang="pl-PL" i="1" err="1"/>
              <a:t>repeat</a:t>
            </a:r>
            <a:r>
              <a:rPr lang="pl-PL" i="1"/>
              <a:t> </a:t>
            </a:r>
            <a:r>
              <a:rPr lang="pl-PL" i="1" err="1"/>
              <a:t>yourself</a:t>
            </a:r>
            <a:r>
              <a:rPr lang="pl-PL" i="1"/>
              <a:t>, DRY), </a:t>
            </a:r>
            <a:r>
              <a:rPr lang="pl-PL"/>
              <a:t>ta zasada jest bardzo ważna podczas implementacji, natomiast w przypadku testów, możemy ją złamać.</a:t>
            </a:r>
          </a:p>
        </p:txBody>
      </p:sp>
    </p:spTree>
    <p:extLst>
      <p:ext uri="{BB962C8B-B14F-4D97-AF65-F5344CB8AC3E}">
        <p14:creationId xmlns:p14="http://schemas.microsoft.com/office/powerpoint/2010/main" val="376529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Zasada FIRST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443860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Tworząc testy jednostkowe, należy się kierować zasadą FIRST, której nazwa jest akronimem od pierwszych liter angielskich słów określających cechy idealnego testu: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b="1">
                <a:solidFill>
                  <a:schemeClr val="accent2">
                    <a:lumMod val="75000"/>
                  </a:schemeClr>
                </a:solidFill>
              </a:rPr>
              <a:t>FAST</a:t>
            </a:r>
            <a:r>
              <a:rPr lang="pl-PL" b="1"/>
              <a:t> –</a:t>
            </a:r>
            <a:r>
              <a:rPr lang="pl-PL"/>
              <a:t> szybki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b="1">
                <a:solidFill>
                  <a:schemeClr val="accent2">
                    <a:lumMod val="75000"/>
                  </a:schemeClr>
                </a:solidFill>
              </a:rPr>
              <a:t>INDEPENDENT</a:t>
            </a:r>
            <a:r>
              <a:rPr lang="pl-PL" b="1"/>
              <a:t> – </a:t>
            </a:r>
            <a:r>
              <a:rPr lang="pl-PL"/>
              <a:t>niezależny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b="1">
                <a:solidFill>
                  <a:schemeClr val="accent2">
                    <a:lumMod val="75000"/>
                  </a:schemeClr>
                </a:solidFill>
              </a:rPr>
              <a:t>REPEATABLE</a:t>
            </a:r>
            <a:r>
              <a:rPr lang="pl-PL" b="1"/>
              <a:t> – </a:t>
            </a:r>
            <a:r>
              <a:rPr lang="pl-PL"/>
              <a:t>powtarzalny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b="1">
                <a:solidFill>
                  <a:schemeClr val="accent2">
                    <a:lumMod val="75000"/>
                  </a:schemeClr>
                </a:solidFill>
              </a:rPr>
              <a:t>SELF-CHECKING</a:t>
            </a:r>
            <a:r>
              <a:rPr lang="pl-PL" b="1"/>
              <a:t> – </a:t>
            </a:r>
            <a:r>
              <a:rPr lang="pl-PL"/>
              <a:t>niemający ręcznej interpretacji wyniku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b="1">
                <a:solidFill>
                  <a:schemeClr val="accent2">
                    <a:lumMod val="75000"/>
                  </a:schemeClr>
                </a:solidFill>
              </a:rPr>
              <a:t>TIMELY</a:t>
            </a:r>
            <a:r>
              <a:rPr lang="pl-PL" b="1"/>
              <a:t> – </a:t>
            </a:r>
            <a:r>
              <a:rPr lang="pl-PL"/>
              <a:t>pisany wraz z kodem produkcyjnym</a:t>
            </a:r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316602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Plan warsztatów</a:t>
            </a:r>
          </a:p>
          <a:p>
            <a:endParaRPr lang="pl-PL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2508069" y="1639979"/>
            <a:ext cx="8966848" cy="3317503"/>
          </a:xfrm>
        </p:spPr>
        <p:txBody>
          <a:bodyPr anchor="t"/>
          <a:lstStyle/>
          <a:p>
            <a:endParaRPr lang="pl-PL" sz="1500"/>
          </a:p>
          <a:p>
            <a:r>
              <a:rPr lang="pl-PL" sz="1500" b="0"/>
              <a:t>1</a:t>
            </a:r>
            <a:r>
              <a:rPr lang="pl-PL" sz="1500" b="1"/>
              <a:t>.</a:t>
            </a:r>
            <a:r>
              <a:rPr lang="pl-PL" sz="1500"/>
              <a:t>	Asercje</a:t>
            </a:r>
            <a:endParaRPr lang="pl-PL" err="1"/>
          </a:p>
          <a:p>
            <a:r>
              <a:rPr lang="pl-PL" sz="1500"/>
              <a:t>2</a:t>
            </a:r>
            <a:r>
              <a:rPr lang="pl-PL" sz="1500" b="0"/>
              <a:t>.	</a:t>
            </a:r>
            <a:r>
              <a:rPr lang="pl-PL" sz="1500"/>
              <a:t>Operacje równości/ porównania  </a:t>
            </a:r>
            <a:endParaRPr lang="pl-PL" b="0"/>
          </a:p>
          <a:p>
            <a:r>
              <a:rPr lang="pl-PL" sz="1500" b="0"/>
              <a:t>3.	</a:t>
            </a:r>
            <a:r>
              <a:rPr lang="pl-PL" sz="1500"/>
              <a:t>Testowanie typów</a:t>
            </a:r>
            <a:endParaRPr lang="pl-PL" sz="1500" b="0"/>
          </a:p>
          <a:p>
            <a:r>
              <a:rPr lang="pl-PL" sz="1500" b="0"/>
              <a:t>4.	</a:t>
            </a:r>
            <a:r>
              <a:rPr lang="pl-PL" sz="1500"/>
              <a:t>Testowanie wyjątków</a:t>
            </a:r>
            <a:endParaRPr lang="pl-PL" sz="1500" b="0"/>
          </a:p>
          <a:p>
            <a:r>
              <a:rPr lang="pl-PL" sz="1500" b="0"/>
              <a:t>5.	</a:t>
            </a:r>
            <a:r>
              <a:rPr lang="pl-PL" sz="1500"/>
              <a:t>Testowanie parametryzowane</a:t>
            </a:r>
            <a:endParaRPr lang="pl-PL" sz="1500" b="0"/>
          </a:p>
          <a:p>
            <a:r>
              <a:rPr lang="pl-PL" sz="1500" b="0"/>
              <a:t>6.	</a:t>
            </a:r>
            <a:r>
              <a:rPr lang="pl-PL" sz="1500"/>
              <a:t>Framework </a:t>
            </a:r>
            <a:r>
              <a:rPr lang="pl-PL" sz="1500" err="1"/>
              <a:t>Moq</a:t>
            </a:r>
            <a:r>
              <a:rPr lang="pl-PL" sz="1500"/>
              <a:t> (atrapy obiektów)</a:t>
            </a:r>
            <a:endParaRPr lang="pl-PL" sz="1500" b="0"/>
          </a:p>
          <a:p>
            <a:pPr lvl="0"/>
            <a:endParaRPr lang="pl-PL" sz="1500"/>
          </a:p>
        </p:txBody>
      </p:sp>
    </p:spTree>
    <p:extLst>
      <p:ext uri="{BB962C8B-B14F-4D97-AF65-F5344CB8AC3E}">
        <p14:creationId xmlns:p14="http://schemas.microsoft.com/office/powerpoint/2010/main" val="187781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Test powinien być bardzo szybki!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43978" y="2681653"/>
            <a:ext cx="9653801" cy="3616737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Oznacza to, że jeden test jednostkowy powinien wykonywać się krócej niż 1 sekunda.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Liczba testów jednostkowych w naszej aplikacji „puchnie” bardzo szybko, a my potrzebujemy często regersji dla danego projektu lub całej aplikacji. Z tego powodu testy jednostkowe powinny być szybkie.</a:t>
            </a:r>
            <a:endParaRPr lang="pl-PL" b="1"/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1220832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powinny być odizolowane i niezależne </a:t>
            </a:r>
          </a:p>
          <a:p>
            <a:r>
              <a:rPr lang="pl-PL"/>
              <a:t>od siebie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2690445"/>
            <a:ext cx="9653801" cy="3388137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Oznacza to, że jeden test jednostkowy nie może wykonywać drugiego testu, Testy mogą natomiast współdzielić kod i niemodyfikalne dane.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2521017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 powinien być powtarzalny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2690445"/>
            <a:ext cx="9653801" cy="3388137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Oznacza to, że uruchomienie testu jednostkowego na dowolnej maszynie powinno dać ten sam rezultat. (niezależnie od ustawień regionalnych – format daty i czasu, format liczby itp.)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152251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 powinien być deterministyczny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2690445"/>
            <a:ext cx="9653801" cy="3388137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Oznacza to, że każdy test jednostkowy powinien być powtarzalny ale i deterministyczny.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Jeżeli testy opierają się na współbieżności (np. Testując wystąpienie sytuacji wyścigu), to warto takie testy wydzielić do osobnego projektu.</a:t>
            </a:r>
            <a:endParaRPr lang="pl-PL" b="1"/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116089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 powinien być deterministyczny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2942" y="1639979"/>
            <a:ext cx="9653801" cy="44386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/>
              <a:t>Zależności zewnętrzne to na przykład: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/>
              <a:t>Zależne interfejsy i klasy (mające logikę biznesową)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/>
              <a:t>System plików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/>
              <a:t>Sieć i internet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/>
              <a:t>Baza danych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/>
              <a:t>Interfejs użytkownika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/>
              <a:t>Konsola systemowa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/>
              <a:t>Sprzęt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Data i czas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Losowość i algorytmy niedeterministyczne</a:t>
            </a:r>
          </a:p>
        </p:txBody>
      </p:sp>
    </p:spTree>
    <p:extLst>
      <p:ext uri="{BB962C8B-B14F-4D97-AF65-F5344CB8AC3E}">
        <p14:creationId xmlns:p14="http://schemas.microsoft.com/office/powerpoint/2010/main" val="417160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 nie powinien mieć konfiguracji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2690445"/>
            <a:ext cx="9653801" cy="338813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Jeżeli kod produkcyjny zawiera odwołanie do konfiguracji, która jest statyczna (a może jednocześnie singletonem), należy rozważyć jedną z kilku opcji: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Tworzymy 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atrapę</a:t>
            </a:r>
            <a:r>
              <a:rPr lang="pl-PL"/>
              <a:t> dla klasy pobierającej wartość z konfiguracji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Możemy stworzyć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Wrappera</a:t>
            </a:r>
            <a:r>
              <a:rPr lang="pl-PL" i="1"/>
              <a:t>, </a:t>
            </a:r>
            <a:r>
              <a:rPr lang="pl-PL"/>
              <a:t>dla klasy statycznej, a następnie atrapę. (Nie wszystkie biblioteki do mokowania wspierają klasy statyczne).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Możemy </a:t>
            </a:r>
            <a:r>
              <a:rPr lang="pl-PL" err="1"/>
              <a:t>zrefaktoryzować</a:t>
            </a:r>
            <a:r>
              <a:rPr lang="pl-PL"/>
              <a:t> kod w taki sposób, aby wartości konfiguracji były przekazywane jako parametr do metody lub konstruktora.</a:t>
            </a:r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3380987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Pozostałe dobre praktyki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485901"/>
            <a:ext cx="9653801" cy="4592682"/>
          </a:xfrm>
        </p:spPr>
        <p:txBody>
          <a:bodyPr anchor="t"/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>
              <a:solidFill>
                <a:srgbClr val="FF0000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Wynik testu nie powinien być interpretowany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nie powinien być pusty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powinien mieć strukturę AAA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powinien obejmować ścieżki optymistyczne i przypadki brzegowe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powinien mieć odpowiednią nazwę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Testowane powinny być jedynie publiczne składowe</a:t>
            </a:r>
            <a:r>
              <a:rPr lang="en-US">
                <a:solidFill>
                  <a:srgbClr val="FF0000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2785957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Pozostałe, dobre praktyki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485901"/>
            <a:ext cx="9653801" cy="4592682"/>
          </a:xfrm>
        </p:spPr>
        <p:txBody>
          <a:bodyPr anchor="t"/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>
              <a:solidFill>
                <a:srgbClr val="FF0000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powinien oczekiwać konkretnego typu wyjątku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powinien oczekiwać w konkretnym wyrażeniu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nie powinien zawierać instrukcji warunkowych i pętli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powinien mieć wartości oczekiwane wpisane “na sztywno”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powinien być prosty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2343795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5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Rodzaje Testów – cz. 2 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8833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Testy </a:t>
            </a:r>
            <a:r>
              <a:rPr lang="en-US" err="1"/>
              <a:t>według</a:t>
            </a:r>
            <a:r>
              <a:rPr lang="en-US"/>
              <a:t> </a:t>
            </a:r>
            <a:r>
              <a:rPr lang="en-US" err="1"/>
              <a:t>sposobu</a:t>
            </a:r>
            <a:r>
              <a:rPr lang="en-US"/>
              <a:t> </a:t>
            </a:r>
            <a:r>
              <a:rPr lang="en-US" err="1"/>
              <a:t>wykonywania</a:t>
            </a:r>
            <a:r>
              <a:rPr lang="en-US"/>
              <a:t> 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Testy można podzielić ze względu na sposób wykonywania. Test może być wykonany ręcznie  (przez człowieka)  albo automatycznie (przez oprogramowanie):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</a:t>
            </a:r>
            <a:r>
              <a:rPr lang="pl-PL" err="1">
                <a:solidFill>
                  <a:schemeClr val="accent2">
                    <a:lumMod val="75000"/>
                  </a:schemeClr>
                </a:solidFill>
              </a:rPr>
              <a:t>manulany</a:t>
            </a: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 (ręczny;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manual test) –</a:t>
            </a:r>
            <a:r>
              <a:rPr lang="pl-PL" i="1">
                <a:solidFill>
                  <a:srgbClr val="FF0000"/>
                </a:solidFill>
              </a:rPr>
              <a:t> </a:t>
            </a:r>
            <a:r>
              <a:rPr lang="pl-PL"/>
              <a:t>tester pełni rolę użytkownika końcowego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automatyczny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automated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</a:t>
            </a:r>
            <a:r>
              <a:rPr lang="pl-PL" i="1">
                <a:solidFill>
                  <a:srgbClr val="FF0000"/>
                </a:solidFill>
              </a:rPr>
              <a:t>  </a:t>
            </a:r>
            <a:r>
              <a:rPr lang="pl-PL"/>
              <a:t>system testowany jest przez oprogramowanie</a:t>
            </a:r>
            <a:endParaRPr lang="pl-PL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półautomatyczny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semi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automated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</a:t>
            </a:r>
            <a:r>
              <a:rPr lang="pl-PL" i="1">
                <a:solidFill>
                  <a:srgbClr val="FF0000"/>
                </a:solidFill>
              </a:rPr>
              <a:t> </a:t>
            </a:r>
            <a:r>
              <a:rPr lang="pl-PL"/>
              <a:t>wykonywalny jest test manualny z pomocą narzędzi automatyzujących proces testowania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według wiedzy na temat struktury systemu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901285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Test skrzynki </a:t>
            </a:r>
            <a:r>
              <a:rPr lang="pl-PL" i="1"/>
              <a:t>(ang. </a:t>
            </a:r>
            <a:r>
              <a:rPr lang="pl-PL" i="1" err="1"/>
              <a:t>box</a:t>
            </a:r>
            <a:r>
              <a:rPr lang="pl-PL" i="1"/>
              <a:t> test) </a:t>
            </a:r>
            <a:r>
              <a:rPr lang="pl-PL"/>
              <a:t>to kategoria podziału testów uwzględniająca stopień znajomości struktury wewnętrznej systemu. Rozróżniamy następujące rodzaje: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białej skrzynki (test strukturalny;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ang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white-box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 </a:t>
            </a:r>
            <a:r>
              <a:rPr lang="pl-PL"/>
              <a:t>testowanie bazujące na analizie wewnętrznej struktury systemu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czarnej skrzynki (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ang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black-box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  </a:t>
            </a:r>
            <a:r>
              <a:rPr lang="pl-PL"/>
              <a:t>testowanie odbywa się bez wiedzy na temat wewnętrznej struktury systemu</a:t>
            </a:r>
            <a:endParaRPr lang="pl-PL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szarej skrzynki (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ang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grey-boxtest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) – </a:t>
            </a:r>
            <a:r>
              <a:rPr lang="pl-PL"/>
              <a:t>Tester posiada jedynie częściową wiedzę na przykład dotyczącą struktur danych i użytych algorytmów.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14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według poziomu testowania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800701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Poziomów testowania jest wiele. Najniższym poziomem jest test jednostkowy, a najwyższym poziomem jest testowanie akceptacyjne: 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jednostkowy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unit test) – </a:t>
            </a:r>
            <a:r>
              <a:rPr lang="pl-PL"/>
              <a:t>testowanie pojedynczej, odizolowanej od innych zależności (TDD, TAD)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integracyjny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  </a:t>
            </a:r>
            <a:r>
              <a:rPr lang="pl-PL"/>
              <a:t>testowanie kilku komponentów systemu</a:t>
            </a:r>
            <a:endParaRPr lang="pl-PL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akceptacyjny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acceptance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 </a:t>
            </a:r>
            <a:r>
              <a:rPr lang="pl-PL"/>
              <a:t>test mający na celu odpowiedź na pytanie, czy aplikacja spełnia wymagania klienckie (np. w formie historyjek użytkownika i kryteriów akceptacyjnych).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86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po zmianach dokonanych w systemie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4205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Po dokonanych zmianach w systemie powinno się przeprowadzić test (lub testy) weryfikujący, czy wprowadzona zmiana działa według założeń i czy nie spowodowała błędów w innych częściach systemu. Rozróżniamy tego typu testy: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poczytalności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sanity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 </a:t>
            </a:r>
            <a:r>
              <a:rPr lang="pl-PL"/>
              <a:t>prosty test sprawdzający czy bazowa funkcja działa prawidłowo. Określa, czy dalsze testowanie jest zasadne.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dymny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smoke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test) –  </a:t>
            </a:r>
            <a:r>
              <a:rPr lang="pl-PL"/>
              <a:t>test sprawdzający czy krytyczne funkcje systemu działają prawidłowo (bez sprawdzania szczegółowych funkcji).</a:t>
            </a:r>
            <a:endParaRPr lang="pl-PL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Testowanie regresyjne (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ang.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regression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i="1" err="1">
                <a:solidFill>
                  <a:schemeClr val="accent2">
                    <a:lumMod val="75000"/>
                  </a:schemeClr>
                </a:solidFill>
              </a:rPr>
              <a:t>testing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) – </a:t>
            </a:r>
            <a:r>
              <a:rPr lang="pl-PL"/>
              <a:t>uruchomienie kompletnego zestawu testów dla systemu.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643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niefunkcjonalne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36281" cy="462014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Testowanie niefunkcjonalne oparte jest na tych elementach systemu, które nie są bezpośrednio związane z funkcją aplikacji: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interfejsu użytkownika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pl-PL"/>
              <a:t>test sprawdza czy interfejs użytkownika działa zgodnie z założeniami.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użyteczności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–  </a:t>
            </a:r>
            <a:r>
              <a:rPr lang="pl-PL"/>
              <a:t>test sprawdza czy UI jest przyjazny dla użytkownika.</a:t>
            </a:r>
            <a:endParaRPr lang="pl-PL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bezpieczeństwa </a:t>
            </a:r>
            <a:r>
              <a:rPr lang="pl-PL" i="1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pl-PL"/>
              <a:t>test weryfikuje odporność systemu na potencjalne ataki.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internacjonalizacji i lokalizacji – </a:t>
            </a:r>
            <a:r>
              <a:rPr lang="pl-PL"/>
              <a:t>test sprawdza np. kodowanie znaków.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Test skalowalności – </a:t>
            </a:r>
            <a:r>
              <a:rPr lang="pl-PL"/>
              <a:t>test weryfikuje skalowalność systemu.</a:t>
            </a:r>
          </a:p>
          <a:p>
            <a:pPr>
              <a:lnSpc>
                <a:spcPct val="150000"/>
              </a:lnSpc>
            </a:pPr>
            <a:endParaRPr lang="pl-PL">
              <a:solidFill>
                <a:srgbClr val="FF0000"/>
              </a:solidFill>
            </a:endParaRP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20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19.03.2019"/>
</p:tagLst>
</file>

<file path=ppt/theme/theme1.xml><?xml version="1.0" encoding="utf-8"?>
<a:theme xmlns:a="http://schemas.openxmlformats.org/drawingml/2006/main" name="2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2.xml><?xml version="1.0" encoding="utf-8"?>
<a:theme xmlns:a="http://schemas.openxmlformats.org/drawingml/2006/main" name="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3.xml><?xml version="1.0" encoding="utf-8"?>
<a:theme xmlns:a="http://schemas.openxmlformats.org/drawingml/2006/main" name="3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4.xml><?xml version="1.0" encoding="utf-8"?>
<a:theme xmlns:a="http://schemas.openxmlformats.org/drawingml/2006/main" name="BILLENNIUM 15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 15" id="{0ADCB94A-757F-044F-9DF4-3A6B7F4DDC0D}" vid="{0D39E446-BACA-2643-BDC8-015E8D842333}"/>
    </a:ext>
  </a:extLst>
</a:theme>
</file>

<file path=ppt/theme/theme5.xml><?xml version="1.0" encoding="utf-8"?>
<a:theme xmlns:a="http://schemas.openxmlformats.org/drawingml/2006/main" name="1_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6.xml><?xml version="1.0" encoding="utf-8"?>
<a:theme xmlns:a="http://schemas.openxmlformats.org/drawingml/2006/main" name="4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2043CB1E758844B6A170875AC4DF2F" ma:contentTypeVersion="0" ma:contentTypeDescription="Utwórz nowy dokument." ma:contentTypeScope="" ma:versionID="51250a545d256b6810d5000666a603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323563-D2C4-4ACC-88DE-3CD807644F8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80998C-4796-4C29-9C9B-986BBC529C9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6414FC-9635-41E9-854F-434D834CA6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2_Billennium_10</vt:lpstr>
      <vt:lpstr>Motyw2</vt:lpstr>
      <vt:lpstr>3_Billennium_10</vt:lpstr>
      <vt:lpstr>BILLENNIUM 15</vt:lpstr>
      <vt:lpstr>1_Motyw2</vt:lpstr>
      <vt:lpstr>4_Billennium_10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Szewczuk</dc:creator>
  <cp:revision>1</cp:revision>
  <dcterms:created xsi:type="dcterms:W3CDTF">2017-02-07T21:48:34Z</dcterms:created>
  <dcterms:modified xsi:type="dcterms:W3CDTF">2019-03-19T12:21:49Z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0x010100452043CB1E758844B6A170875AC4DF2F</vt:lpwstr>
  </property>
</Properties>
</file>