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70C-945E-B248-BB3E-D565C3E7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5B29-F2C7-4640-B234-D19E85F7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A34B-C84A-094E-8163-164C8C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22E0-3613-B546-A8DE-99D27206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B31C-14F2-1641-B273-ED4B8A7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4CF0-6433-1C48-B3AB-6F40B5C8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6F34C-A675-EC40-A998-D48511DCC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0D13-C129-1F4A-B592-7FFEB39C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9E39-B7B1-F341-8192-E096A35F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DF9F-E847-C742-AC9E-8A219F41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326AB-750C-8847-AA74-CDF04D1B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45A0C-437B-8B45-91D2-63207A1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4BA5-D62A-FE4D-AE22-F3B4A697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B600-A61F-CF41-AD87-DF85EA60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FB52-6BB6-984C-924B-DA3B359D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5898-0A37-E249-910D-33DBEBF4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589E-BB6F-4D4F-B490-74026D58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6C82-1758-7643-B4B7-FD1B3931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922F-D9B3-4F4D-AA5E-A1959D38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1810-7267-F44C-B4E9-08B8E64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CDB2-B761-314C-B080-0EE9E6F8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1B79-90FF-144C-AF18-AA0DB015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4A1C-FA62-CD44-9B70-8D18BC3E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2C6B-2686-0A49-A3B0-AD52CC78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5AC4-3889-CD4A-98AC-1FD084B2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139B-C3AF-974C-BE37-28E1BECE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CEA-5B93-414C-B12D-FA12B9B7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7776-5476-124F-8797-F306EC89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EF80-1172-A947-BB68-74742A6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CF38-D8FF-4141-B120-E5D4623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68414-0268-1448-8552-3C788378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26FA-ED5F-F64F-9AC2-1BD5FDC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6B81-ACBD-0B41-AD21-CA05E755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603D3-6BEE-8E4A-A188-9A738491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688D-1BD3-0A4A-8991-267A56B60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25644-CEBA-F74E-AC65-31DF2729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1DC88-EC0E-D546-B41F-12CFD204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F600F-C179-3640-9D18-CEEF0FE9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99AA6-D640-164E-A127-F8F9CC77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3894-C894-A84A-9949-EEBBDF73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FA965-60FD-BF47-9FD9-A217087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B1B3C-D6DE-EF45-9B5D-19541EEA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EEED9-77E3-0544-957D-B95E78FD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D52C4-759A-6F4E-BB0A-FED8AEF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90F5-3512-6C4C-9439-5E4F785E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DE84-8D67-C944-AF6D-9D74A20D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2DD1-928D-1141-A135-0B3B5D45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16FF-EDB9-D94B-BDA4-488A422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5529D-2F13-DD4F-AA73-1C47B4B5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256BE-D054-2E4F-8DB2-818650C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E7EAE-14FA-6A4A-807D-EB5110BB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DA4E0-FE4F-1444-9B71-DFDFA4ED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6D3-D6BE-1D4F-8F9B-B63DE96D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820DA-E4C3-3B42-983D-94EE94D67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433CF-C904-F341-B3AE-3A850B13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7101F-3F02-EE49-912E-45A5BD1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C73F-D9D5-F94E-9FA8-42CD5EC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4A4D1-E87E-184E-A1F7-4B4C9B6F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255C-AA50-EB40-B41A-E8EB2DA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38C2-6BD9-4241-80E4-9F554676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00D1-46BD-7248-9112-4CE2C68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32D1-7DB2-9641-B44F-8E1577853138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51FB-9D89-ED4B-B444-1BCE77A5A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3F8F-CE10-CC4D-9728-3396456E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02D5-A972-3643-AEC8-90A05BD0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F27B3-FFE1-9244-B1C3-2B5D3793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97" y="138896"/>
            <a:ext cx="4922974" cy="3125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75261-E1B0-5A48-9CE5-34DC85F80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97" y="3495554"/>
            <a:ext cx="4922974" cy="315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Brandl</dc:creator>
  <cp:lastModifiedBy>Holger Brandl</cp:lastModifiedBy>
  <cp:revision>1</cp:revision>
  <dcterms:created xsi:type="dcterms:W3CDTF">2018-10-01T07:50:39Z</dcterms:created>
  <dcterms:modified xsi:type="dcterms:W3CDTF">2018-10-01T07:54:44Z</dcterms:modified>
</cp:coreProperties>
</file>