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9459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E1A91-210E-4216-8796-2462DD0A7BD6}" type="datetimeFigureOut">
              <a:rPr lang="en-US" smtClean="0"/>
              <a:t>12/18/2021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A5CDF-94F2-43B2-9B6F-4D0CA61A48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2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4A5CDF-94F2-43B2-9B6F-4D0CA61A48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2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FC7D5-0B45-4EA7-B12B-2D169D9CB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106A6D-BC38-4D86-B40A-87AE1BD02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40796D-C27A-4DED-8F63-CDB1B499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DC4EE-FCFC-4806-B2F6-3FCD103C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E27629-4811-4112-BBC2-D914E384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6838BB-2DFE-46E7-9309-EB34C5B8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828C2A-F12D-4B33-8654-F3614EE6A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C9C78E-3B29-438C-9A54-CFB324EC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7CB9FF-6594-4C7D-BAE5-F57C6FA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AC4F9B-6BCC-475E-AD88-286063BC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AF64A38-1AA6-4E13-BCDC-BE19B3E4A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EBFB37-58F1-4DDA-99A6-50C91D1C7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FCD8CB-0A24-470A-9501-37F374B8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3B33D8-3CCD-4370-B83E-9B7948B9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EE3A3-60C5-4356-AF7D-902C66261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9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1B1A2-1756-40DB-AB3F-F882375E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8AE4C0-D40A-4D9D-8314-A04C7D1D2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3409BD-E9B3-43C4-81F8-369BFEC8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96FF8-AD19-4E6D-B3C6-69E473CC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3BE48-97FE-4AF8-BD0A-9C99B03A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7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DB98A-A684-4F46-90CA-671C3775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BC13C-2E4E-4A17-AF53-C41468B2E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E7760-B72A-4BB0-B342-274ED20C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DD266-89F8-4281-8764-801A4A17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2D60DF-9EBE-447B-B253-80770F16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4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F098D-76F1-4AC4-85DF-9EE2E82E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A52DB-A07C-4C51-BECE-119B98828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C35202-08E2-4D53-B9DF-FF58A035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17FD9-7B2E-4780-9A34-BD756F7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70151-9E22-49B0-8DBF-851C3DB6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40F68A-C1E9-4F05-8DF7-518900AE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8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7F2428-0D03-4435-A346-40AB20D5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EAF69-1635-4FB1-B658-77B15E16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5ABF1D-946A-44A7-B062-24F49045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2CE955-D977-4911-B5C8-FD5033623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20E918-CCDC-4621-9088-D951E04FB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D1109E-F535-40B9-B70B-69526E7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32E235B-7094-43F4-BB7B-2761C93F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582A2C-3843-44A0-AFCB-8AFC7B1C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9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6AC6E-0DA6-4E88-8B70-FC82CB6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D0FD011-53E3-465B-9E11-1EE885356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DE0279-51EA-4254-83BA-861F5D6A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4DB4A4-341D-421F-BD54-2C37CC27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B3735B8-59B7-4C51-B141-3ABE6A84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F5B5EC-B4B9-4767-AFED-6D6716B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BE0E4-E56A-401E-8054-90AC7FE9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9371B-81B2-4502-A280-FED035FE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61BAD-A0FD-45D1-A35C-D3F062A3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9684E1-687C-40D4-9432-E826802EC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0B5EC8-EABD-413D-A25B-14699A84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154B95-D47F-4D59-814F-958FE0FC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5C235C-34E8-49F0-BF74-86059392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7ACBD-7041-4CF4-9A0B-AD2E8B2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2B23C1-10F1-4DAD-A4D9-EA002D5902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78F84-1A08-4E83-A56D-C5B6A55B2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7C12E3-C7F4-4CE9-8300-8CD8E006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F6824-33F9-4F8A-9F22-C9E106A1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BB9DEB-E70A-4008-91C4-5E1ED7B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68C19B-837D-43A9-813C-B967324B6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542ECF-E43D-4AEF-8AA0-EECC23D5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16FC5C-D046-4242-A33E-8922A1607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FCDDA-1F42-48E8-80CE-21DA24509F0D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5097A5-79A5-48E4-9E20-D0D7C8CB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12614-E675-4AF8-98F9-2F532B51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1BE7E-4E43-4979-A50D-7D2415F273A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0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28639BB0-D755-4F92-B60B-6E5E1A6C9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754706"/>
              </p:ext>
            </p:extLst>
          </p:nvPr>
        </p:nvGraphicFramePr>
        <p:xfrm>
          <a:off x="533400" y="215587"/>
          <a:ext cx="10965178" cy="3012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454">
                  <a:extLst>
                    <a:ext uri="{9D8B030D-6E8A-4147-A177-3AD203B41FA5}">
                      <a16:colId xmlns:a16="http://schemas.microsoft.com/office/drawing/2014/main" val="1584688630"/>
                    </a:ext>
                  </a:extLst>
                </a:gridCol>
                <a:gridCol w="1566454">
                  <a:extLst>
                    <a:ext uri="{9D8B030D-6E8A-4147-A177-3AD203B41FA5}">
                      <a16:colId xmlns:a16="http://schemas.microsoft.com/office/drawing/2014/main" val="4092013190"/>
                    </a:ext>
                  </a:extLst>
                </a:gridCol>
                <a:gridCol w="1566454">
                  <a:extLst>
                    <a:ext uri="{9D8B030D-6E8A-4147-A177-3AD203B41FA5}">
                      <a16:colId xmlns:a16="http://schemas.microsoft.com/office/drawing/2014/main" val="192323623"/>
                    </a:ext>
                  </a:extLst>
                </a:gridCol>
                <a:gridCol w="1566454">
                  <a:extLst>
                    <a:ext uri="{9D8B030D-6E8A-4147-A177-3AD203B41FA5}">
                      <a16:colId xmlns:a16="http://schemas.microsoft.com/office/drawing/2014/main" val="1277300917"/>
                    </a:ext>
                  </a:extLst>
                </a:gridCol>
                <a:gridCol w="1566454">
                  <a:extLst>
                    <a:ext uri="{9D8B030D-6E8A-4147-A177-3AD203B41FA5}">
                      <a16:colId xmlns:a16="http://schemas.microsoft.com/office/drawing/2014/main" val="3731748452"/>
                    </a:ext>
                  </a:extLst>
                </a:gridCol>
                <a:gridCol w="1566454">
                  <a:extLst>
                    <a:ext uri="{9D8B030D-6E8A-4147-A177-3AD203B41FA5}">
                      <a16:colId xmlns:a16="http://schemas.microsoft.com/office/drawing/2014/main" val="3563333334"/>
                    </a:ext>
                  </a:extLst>
                </a:gridCol>
                <a:gridCol w="1566454">
                  <a:extLst>
                    <a:ext uri="{9D8B030D-6E8A-4147-A177-3AD203B41FA5}">
                      <a16:colId xmlns:a16="http://schemas.microsoft.com/office/drawing/2014/main" val="4173775049"/>
                    </a:ext>
                  </a:extLst>
                </a:gridCol>
              </a:tblGrid>
              <a:tr h="474413">
                <a:tc>
                  <a:txBody>
                    <a:bodyPr/>
                    <a:lstStyle/>
                    <a:p>
                      <a:r>
                        <a:rPr lang="en-US" dirty="0"/>
                        <a:t>Insert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Strict-FCFS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Relaxed-FCFS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Weigthed</a:t>
                      </a:r>
                      <a:r>
                        <a:rPr lang="en-US" dirty="0"/>
                        <a:t>-SQF (alpha=0.4)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548874"/>
                  </a:ext>
                </a:extLst>
              </a:tr>
              <a:tr h="4744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620331"/>
                  </a:ext>
                </a:extLst>
              </a:tr>
              <a:tr h="474413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432176"/>
                  </a:ext>
                </a:extLst>
              </a:tr>
              <a:tr h="474413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225818"/>
                  </a:ext>
                </a:extLst>
              </a:tr>
              <a:tr h="474413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27505"/>
                  </a:ext>
                </a:extLst>
              </a:tr>
              <a:tr h="474413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67477"/>
                  </a:ext>
                </a:extLst>
              </a:tr>
            </a:tbl>
          </a:graphicData>
        </a:graphic>
      </p:graphicFrame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85870C0-021D-46F7-BD7E-4D8B1C4AB432}"/>
              </a:ext>
            </a:extLst>
          </p:cNvPr>
          <p:cNvCxnSpPr/>
          <p:nvPr/>
        </p:nvCxnSpPr>
        <p:spPr>
          <a:xfrm>
            <a:off x="1273982" y="6088380"/>
            <a:ext cx="9698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0A26BA21-35E3-4CAA-BAD9-E7484BC13B02}"/>
              </a:ext>
            </a:extLst>
          </p:cNvPr>
          <p:cNvSpPr txBox="1"/>
          <p:nvPr/>
        </p:nvSpPr>
        <p:spPr>
          <a:xfrm flipH="1">
            <a:off x="10172699" y="6162354"/>
            <a:ext cx="1074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48101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33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Holger Brandl</dc:creator>
  <cp:lastModifiedBy>Holger Brandl</cp:lastModifiedBy>
  <cp:revision>13</cp:revision>
  <dcterms:created xsi:type="dcterms:W3CDTF">2020-12-11T20:46:11Z</dcterms:created>
  <dcterms:modified xsi:type="dcterms:W3CDTF">2021-12-18T10:22:00Z</dcterms:modified>
</cp:coreProperties>
</file>