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45"/>
  </p:normalViewPr>
  <p:slideViewPr>
    <p:cSldViewPr snapToGrid="0" snapToObjects="1">
      <p:cViewPr varScale="1">
        <p:scale>
          <a:sx n="136" d="100"/>
          <a:sy n="136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888-4DE6-6E44-AA87-CF5F5396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C3CC4-DF6B-AB48-9BFF-BB0476CD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3D5F-0031-704A-936C-207E4BC2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0A0A-2F04-CE43-BCC3-9C1716D9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9361-2F70-8C45-861B-0A41B48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26D5-47A4-BC46-80EF-A3B1A1CF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E449D-64D2-E14E-8216-A967F9C2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45EF-56F1-DE43-B3F6-50BFBCE7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9483-C18A-5D4B-AC45-89786E18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792C-3633-B34B-B7B0-6AE83B7A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9B55-6DE9-5543-A3C1-6AED85247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C2CA-985F-F94D-BC21-7C3783F8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B292-E631-8049-BBA9-591E4D35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FAD1-C441-0E40-8556-B257AC8B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E6DC-041D-7449-AED4-B1DB4AE0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D085-FD2E-184E-8F7B-E0E1D214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0FC2-5C8C-3C49-B4D1-75E013C8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02D7-5071-414D-BEED-1FF5BFE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5D35-4F57-8041-9B14-14B2E18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2119-94EB-9443-8828-DE448BD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DD93-F871-DB40-A6E8-85F4261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221D-37CC-6341-A2A0-E84975F6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FF68-AE57-F548-BE3C-9AAD9F1B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5ED2-9C9C-074A-AEF3-FC892430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FABD-B528-6A4D-B2F8-15ED6F8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9F14-84C5-3E40-9364-90F1F79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AC2B-9E5D-414B-B09E-D32473B6A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C64C4-0853-D149-8D1F-9F1530AF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F9611-454E-AE4C-93A6-F0D02A07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3CE3-FF31-0041-A5FE-E7FC3219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470E-4847-4743-9E48-B00EDD5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C0C6-C7F6-2D40-8CFF-CB421DF5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CA0C4-4171-5940-BEA5-E726380A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EFC6-9E92-3342-94D7-F1BD5C70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3E433-C77A-D64B-95A6-74209B1F8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733D-7B4E-2046-8842-CD2D9EB06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8D25A-4DC9-B24F-AE17-E78725AB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A7A4E-59A1-AD49-970E-F8C94396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DC39D-F291-B547-8179-7ABEECDA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9D88-7628-9144-8C49-584C5CDE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AF41-18C9-FD41-A15A-D5D35B6F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F3E4A-CD21-7046-A626-26FFD185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76A9C-6E0D-AF44-BE10-B4D76B2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EF426-2EA6-0D48-8844-CA0EBA1E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FF6B6-2F52-0740-A5CD-C6D9231B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3A2B-2C41-5D4E-AB6C-DE374CE4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EA2B-D385-C04C-9012-5F2D0A6E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ED99-F524-464B-BBC7-2ACBD1A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DC27-641D-4E41-B763-B301D476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2A3B-6470-D74F-909F-1C744C7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37CD-6A20-874D-8361-AF3E8AD7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3319-ABC0-0140-AFE5-FC285A83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6A5A-DC0F-B842-BCAE-F4A636B0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863A9-890E-9642-B774-6072FE7F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0F14B-EDF0-BB45-856A-93108DFE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9BD3-619C-0148-8635-83CCF43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E0CF-4F4A-F34C-9D75-DDE80922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0E34-7050-1045-956B-C368EAD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DB71C-D9B3-114A-A3B0-4922F2B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AE81-0659-7346-99A6-55ECEAD1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8F0D-8E78-BC47-B9D3-B2BCB089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CFEA-F62F-6D4A-80E6-5CAEBED9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0BAD-B86E-8840-A9F3-F6AA99EEE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3B71-8C10-6447-9793-5A37087D0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60BE-9231-9D46-8052-519C33D9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DED66-65E0-AF49-8B4C-B952676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" y="4847096"/>
            <a:ext cx="2589137" cy="1442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669B9-10A5-CC4E-852E-892ADE7B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58" y="4370402"/>
            <a:ext cx="2518372" cy="1919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5F88-6D02-1C4F-B83A-34A50A03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926" y="2806471"/>
            <a:ext cx="2533454" cy="3483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AAF3D-2000-7D4C-A944-9A15B1A8A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676" y="1110056"/>
            <a:ext cx="3730703" cy="520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5DA5D9-191E-224B-9D28-A7CDE3B21118}"/>
              </a:ext>
            </a:extLst>
          </p:cNvPr>
          <p:cNvSpPr txBox="1"/>
          <p:nvPr/>
        </p:nvSpPr>
        <p:spPr>
          <a:xfrm>
            <a:off x="8484124" y="131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CE7389-C8A1-044D-B606-B71026360110}"/>
              </a:ext>
            </a:extLst>
          </p:cNvPr>
          <p:cNvGrpSpPr/>
          <p:nvPr/>
        </p:nvGrpSpPr>
        <p:grpSpPr>
          <a:xfrm>
            <a:off x="1139933" y="5589375"/>
            <a:ext cx="9747648" cy="1136650"/>
            <a:chOff x="989104" y="3685378"/>
            <a:chExt cx="9747648" cy="11366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5385DD-0BF1-FC4E-A661-ACBC92C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9104" y="3967953"/>
              <a:ext cx="736600" cy="571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20D058-7847-E647-8298-D36B3AEE0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2699" y="3860003"/>
              <a:ext cx="635000" cy="78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3A4B63-13C3-B84E-B3AE-E66C3439A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9882" b="16495"/>
            <a:stretch/>
          </p:blipFill>
          <p:spPr>
            <a:xfrm>
              <a:off x="6362204" y="3854229"/>
              <a:ext cx="1255753" cy="7989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8DACB-B970-3D4F-A05D-22EBC7807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00102" y="3685378"/>
              <a:ext cx="1136650" cy="1136650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ABF0914-F468-3745-9DFF-5F38BEC74406}"/>
                </a:ext>
              </a:extLst>
            </p:cNvPr>
            <p:cNvSpPr/>
            <p:nvPr/>
          </p:nvSpPr>
          <p:spPr>
            <a:xfrm>
              <a:off x="1978594" y="3825255"/>
              <a:ext cx="1580477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knitr</a:t>
              </a:r>
              <a:r>
                <a:rPr lang="en-US" dirty="0"/>
                <a:t>::spin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E02F9D63-27C1-8B46-8B2D-F89BB048105E}"/>
                </a:ext>
              </a:extLst>
            </p:cNvPr>
            <p:cNvSpPr/>
            <p:nvPr/>
          </p:nvSpPr>
          <p:spPr>
            <a:xfrm>
              <a:off x="4720589" y="3825255"/>
              <a:ext cx="1537056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rmarkdown</a:t>
              </a:r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4FAE25E3-F4C5-6442-A916-C2C9EBE6D9AF}"/>
                </a:ext>
              </a:extLst>
            </p:cNvPr>
            <p:cNvSpPr/>
            <p:nvPr/>
          </p:nvSpPr>
          <p:spPr>
            <a:xfrm>
              <a:off x="7848672" y="3825255"/>
              <a:ext cx="1517505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pandoc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44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2018-03-21T08:05:39Z</dcterms:created>
  <dcterms:modified xsi:type="dcterms:W3CDTF">2018-03-21T08:19:24Z</dcterms:modified>
</cp:coreProperties>
</file>