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401" r:id="rId2"/>
    <p:sldId id="2076137271" r:id="rId3"/>
    <p:sldId id="2076137273" r:id="rId4"/>
    <p:sldId id="4392" r:id="rId5"/>
    <p:sldId id="1780" r:id="rId6"/>
    <p:sldId id="2076137274" r:id="rId7"/>
    <p:sldId id="2076137272" r:id="rId8"/>
    <p:sldId id="4400" r:id="rId9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41" autoAdjust="0"/>
  </p:normalViewPr>
  <p:slideViewPr>
    <p:cSldViewPr snapToGrid="0">
      <p:cViewPr varScale="1">
        <p:scale>
          <a:sx n="87" d="100"/>
          <a:sy n="87" d="100"/>
        </p:scale>
        <p:origin x="14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D9F0B-57A9-43B3-93BD-0AEB8B127F26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7980E-9FAE-4B00-A6BE-0A5AB755D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097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클러스터에 </a:t>
            </a:r>
            <a:r>
              <a:rPr lang="en-US" altLang="ko-KR" dirty="0"/>
              <a:t>SPARK </a:t>
            </a:r>
            <a:r>
              <a:rPr lang="ko-KR" altLang="en-US" dirty="0"/>
              <a:t>라이브러리가 설치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7980E-9FAE-4B00-A6BE-0A5AB755D20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218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7980E-9FAE-4B00-A6BE-0A5AB755D20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035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7980E-9FAE-4B00-A6BE-0A5AB755D20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87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250GB </a:t>
            </a:r>
            <a:r>
              <a:rPr lang="ko-KR" altLang="en-US" dirty="0"/>
              <a:t>이상 여부 확인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7980E-9FAE-4B00-A6BE-0A5AB755D20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973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7980E-9FAE-4B00-A6BE-0A5AB755D20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309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7980E-9FAE-4B00-A6BE-0A5AB755D20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73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클러스터에 </a:t>
            </a:r>
            <a:r>
              <a:rPr lang="en-US" altLang="ko-KR" dirty="0"/>
              <a:t>SPARK </a:t>
            </a:r>
            <a:r>
              <a:rPr lang="ko-KR" altLang="en-US" dirty="0"/>
              <a:t>라이브러리가 설치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7980E-9FAE-4B00-A6BE-0A5AB755D20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460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클러스터에 </a:t>
            </a:r>
            <a:r>
              <a:rPr lang="en-US" altLang="ko-KR" dirty="0"/>
              <a:t>SPARK </a:t>
            </a:r>
            <a:r>
              <a:rPr lang="ko-KR" altLang="en-US" dirty="0"/>
              <a:t>라이브러리가 설치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7980E-9FAE-4B00-A6BE-0A5AB755D20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71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84815-245C-4DDE-8793-C9B51BFD3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F0EA4B-93C7-470D-82BD-996A8E6B5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A1454-5EAE-44E3-BEEB-FF76D1B8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FCCD-2143-460B-8BC3-77DFD5C176F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3B3D6-4CB8-4112-9FCA-71B4D056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D92EB-C824-40B7-893C-C3C9EDFE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A4B6-5285-463E-AC37-48AC60ED5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79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076DB-E0E4-4749-85C8-9B8D5DDA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E8B6DB-E064-4A05-9298-AA23C1364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028CC-1B58-44B9-86B3-E45DF16E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FCCD-2143-460B-8BC3-77DFD5C176F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EBBAC-6DDA-4236-A1F6-3F410608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FF1D7-A0ED-4612-84CF-DBC4D252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A4B6-5285-463E-AC37-48AC60ED5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C1D5CA-4DD7-4FFE-BE31-9EBEB4DBD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3D10AC-4E91-487A-AFE8-AE9E228F0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3C2A5-D10A-4509-BA79-B0078136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FCCD-2143-460B-8BC3-77DFD5C176F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9E967-8447-4D37-AB21-0BD017C3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A3972F-5C6E-41A4-B895-EB14B2BC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A4B6-5285-463E-AC37-48AC60ED5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14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V. 구축방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">
            <a:extLst>
              <a:ext uri="{FF2B5EF4-FFF2-40B4-BE49-F238E27FC236}">
                <a16:creationId xmlns:a16="http://schemas.microsoft.com/office/drawing/2014/main" id="{60D8DA70-0182-484A-9831-65B0562BB4F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97009" y="6623717"/>
            <a:ext cx="797983" cy="138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latinLnBrk="0">
              <a:defRPr/>
            </a:pPr>
            <a:fld id="{3AD66428-6678-468A-BD6A-D7E21E1A0C4D}" type="slidenum">
              <a:rPr lang="en-US" altLang="ko-KR" sz="900" b="0" cap="none" spc="0" smtClean="0">
                <a:ln>
                  <a:noFill/>
                </a:ln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t="100000" r="100000"/>
                  </a:path>
                </a:gradFill>
                <a:effectLst/>
                <a:latin typeface="+mn-ea"/>
                <a:ea typeface="+mn-ea"/>
              </a:rPr>
              <a:pPr algn="ctr" latinLnBrk="0">
                <a:defRPr/>
              </a:pPr>
              <a:t>‹#›</a:t>
            </a:fld>
            <a:endParaRPr lang="ko-KR" altLang="en-US" sz="900" b="0" cap="none" spc="0">
              <a:ln>
                <a:noFill/>
              </a:ln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t="100000" r="100000"/>
                </a:path>
              </a:gradFill>
              <a:effectLst/>
              <a:latin typeface="+mn-ea"/>
              <a:ea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F5D075C-7BAA-4F6A-9C8C-31B83D6D95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644" y="6586323"/>
            <a:ext cx="917294" cy="163576"/>
          </a:xfrm>
          <a:prstGeom prst="rect">
            <a:avLst/>
          </a:prstGeom>
        </p:spPr>
      </p:pic>
      <p:pic>
        <p:nvPicPr>
          <p:cNvPr id="15" name="그림 97" descr="ZENITH로고(영)GIF.gif">
            <a:extLst>
              <a:ext uri="{FF2B5EF4-FFF2-40B4-BE49-F238E27FC236}">
                <a16:creationId xmlns:a16="http://schemas.microsoft.com/office/drawing/2014/main" id="{EA631E97-5B34-4468-A04D-8013E0F8FC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29295" y="6577297"/>
            <a:ext cx="614665" cy="181628"/>
          </a:xfrm>
          <a:prstGeom prst="rect">
            <a:avLst/>
          </a:prstGeom>
        </p:spPr>
      </p:pic>
      <p:pic>
        <p:nvPicPr>
          <p:cNvPr id="16" name="그림 15" descr="그리기이(가) 표시된 사진&#10;&#10;자동 생성된 설명">
            <a:extLst>
              <a:ext uri="{FF2B5EF4-FFF2-40B4-BE49-F238E27FC236}">
                <a16:creationId xmlns:a16="http://schemas.microsoft.com/office/drawing/2014/main" id="{61B8DB62-1B58-47C1-AF5B-749CC07AC70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140" y="6550715"/>
            <a:ext cx="1065516" cy="234792"/>
          </a:xfrm>
          <a:prstGeom prst="rect">
            <a:avLst/>
          </a:prstGeom>
        </p:spPr>
      </p:pic>
      <p:sp>
        <p:nvSpPr>
          <p:cNvPr id="13" name="직사각형 99">
            <a:extLst>
              <a:ext uri="{FF2B5EF4-FFF2-40B4-BE49-F238E27FC236}">
                <a16:creationId xmlns:a16="http://schemas.microsoft.com/office/drawing/2014/main" id="{869E01CD-C4C8-459E-88B2-140ABBC316CE}"/>
              </a:ext>
            </a:extLst>
          </p:cNvPr>
          <p:cNvSpPr/>
          <p:nvPr userDrawn="1"/>
        </p:nvSpPr>
        <p:spPr>
          <a:xfrm>
            <a:off x="5632339" y="605031"/>
            <a:ext cx="6561615" cy="370035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</a:endParaRP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2CA6E2E-54C6-4806-8D25-02EE37270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3475" y="527538"/>
            <a:ext cx="4432033" cy="52501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ko-KR" altLang="en-US" sz="2000" b="1" kern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Click to edit</a:t>
            </a:r>
            <a:endParaRPr lang="ko-KR" altLang="en-US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D715C055-8AB9-46F4-941F-976FA049BE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454" y="531980"/>
            <a:ext cx="74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r">
              <a:buNone/>
              <a:def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6A4"/>
                </a:solidFill>
                <a:latin typeface="+mn-ea"/>
              </a:defRPr>
            </a:lvl1pPr>
          </a:lstStyle>
          <a:p>
            <a:pPr marL="0" lvl="0"/>
            <a:r>
              <a:rPr lang="en-US" altLang="ko-KR"/>
              <a:t>XX</a:t>
            </a:r>
            <a:endParaRPr lang="ko-KR" altLang="en-US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4169FEB9-9D30-41BA-92D8-BCE89A3CD815}"/>
              </a:ext>
            </a:extLst>
          </p:cNvPr>
          <p:cNvSpPr txBox="1">
            <a:spLocks/>
          </p:cNvSpPr>
          <p:nvPr userDrawn="1"/>
        </p:nvSpPr>
        <p:spPr>
          <a:xfrm>
            <a:off x="670583" y="147990"/>
            <a:ext cx="3299048" cy="18466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en-US" altLang="ko-KR" sz="900" kern="1200" spc="-10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3C3C3C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marR="0" lvl="0" indent="-17938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UcPeriod" startAt="4"/>
              <a:tabLst/>
              <a:defRPr/>
            </a:pPr>
            <a:r>
              <a:rPr kumimoji="1" lang="ko-KR" altLang="en-US" sz="1200" b="1" i="0" u="none" strike="noStrike" kern="1200" cap="none" spc="-100" normalizeH="0" baseline="0" noProof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3C3C3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구축방안</a:t>
            </a:r>
            <a:endParaRPr kumimoji="1" lang="ko-KR" altLang="en-US" sz="1200" b="1" i="0" u="none" strike="noStrike" kern="1200" cap="none" spc="-100" normalizeH="0" baseline="0" noProof="0">
              <a:ln>
                <a:solidFill>
                  <a:srgbClr val="3C3C3C">
                    <a:alpha val="0"/>
                  </a:srgbClr>
                </a:solidFill>
              </a:ln>
              <a:solidFill>
                <a:srgbClr val="3C3C3C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99">
            <a:extLst>
              <a:ext uri="{FF2B5EF4-FFF2-40B4-BE49-F238E27FC236}">
                <a16:creationId xmlns:a16="http://schemas.microsoft.com/office/drawing/2014/main" id="{EDADBC08-2042-4678-88B2-0C4997A2CC14}"/>
              </a:ext>
            </a:extLst>
          </p:cNvPr>
          <p:cNvSpPr/>
          <p:nvPr userDrawn="1"/>
        </p:nvSpPr>
        <p:spPr>
          <a:xfrm>
            <a:off x="5632339" y="605031"/>
            <a:ext cx="6561615" cy="370035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F900B11B-15EB-4319-AD69-B6A08B1C58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02" y="1252017"/>
            <a:ext cx="11366017" cy="20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buNone/>
              <a:defRPr kumimoji="1" lang="en-US" altLang="ko-KR" sz="1200" b="1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lvl="0" indent="-228600" algn="just" fontAlgn="ctr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ko-KR"/>
              <a:t>Click to edit - Leading Messages Blah Blah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7EDD93A3-9078-4FDE-9ED5-75E30CF1EF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2339" y="625126"/>
            <a:ext cx="6184980" cy="327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altLang="ko-KR" sz="1600" b="1" kern="12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16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7EFC2FB-C469-4146-873A-2A4BFC84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27" y="186432"/>
            <a:ext cx="8474022" cy="798990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7FDF4AF-3330-4A85-BA0C-7421D1F9BB7E}"/>
              </a:ext>
            </a:extLst>
          </p:cNvPr>
          <p:cNvSpPr/>
          <p:nvPr userDrawn="1"/>
        </p:nvSpPr>
        <p:spPr>
          <a:xfrm>
            <a:off x="0" y="1148753"/>
            <a:ext cx="11736280" cy="5267922"/>
          </a:xfrm>
          <a:prstGeom prst="roundRect">
            <a:avLst>
              <a:gd name="adj" fmla="val 0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A712D1-236E-4154-9536-1A32981B1336}"/>
              </a:ext>
            </a:extLst>
          </p:cNvPr>
          <p:cNvSpPr/>
          <p:nvPr userDrawn="1"/>
        </p:nvSpPr>
        <p:spPr>
          <a:xfrm>
            <a:off x="9939251" y="129511"/>
            <a:ext cx="2252749" cy="4617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36739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38803-E18A-4E01-BAB6-FCF8643E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4625F-B250-48B3-AED7-28023CEDA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BA76D-FA24-4573-90FA-54C8744C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FCCD-2143-460B-8BC3-77DFD5C176F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81500-8B80-4F0B-8025-347C85EC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B243D-7678-437E-93A9-23E7CFEE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A4B6-5285-463E-AC37-48AC60ED5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26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231D4-4E69-4FE6-9FD0-91E5B6A9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888C7C-A144-4CF7-A6D4-D8B012CC0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10243-4DDA-40A5-813B-65114B29A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FCCD-2143-460B-8BC3-77DFD5C176F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439B0-8B52-4F01-911B-527BA9A6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EF1B4F-A9F3-49B8-A92F-3096FD44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A4B6-5285-463E-AC37-48AC60ED5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7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83BDB-12A4-4CB3-88FB-89B7C1A5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C53D9-2F93-457D-B4A7-BCFADED8A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E42392-97A8-4CF2-9CC7-9F8776F64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B9E5F4-4F37-4917-8C57-D021E215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FCCD-2143-460B-8BC3-77DFD5C176F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4A742B-F2C2-455F-8633-2DCF6B36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2BC6C3-8F2C-4BD1-8C2E-13E49BDC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A4B6-5285-463E-AC37-48AC60ED5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30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46695-A805-46C0-97DF-14CA58AB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76A22-AF7E-457E-8977-A46061947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F45B1E-BA1D-465A-B232-C9D75B94D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7E692B-EF45-49EB-B708-489237EE0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388C70-FC47-424A-B201-49C49FA86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A9B5B7-2D5A-40B8-B8C8-43D54550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FCCD-2143-460B-8BC3-77DFD5C176F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B2BCF8-28C3-474D-A600-B2A8869F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B38C68-0BDB-46B1-A3A8-B6181DF8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A4B6-5285-463E-AC37-48AC60ED5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57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EFE2F-8109-457D-80E2-3884FDC1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F811A2-0D00-4B5F-983C-76383746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FCCD-2143-460B-8BC3-77DFD5C176F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30E111-4256-47C7-9A91-C2AF4CF9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0CC82D-B76D-49AB-BF6F-FFA56AC6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A4B6-5285-463E-AC37-48AC60ED5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15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68BC11-7207-4555-B1B6-3FF5E6A6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FCCD-2143-460B-8BC3-77DFD5C176F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0C488C-6FB7-44C0-AD7D-7BA58D59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AC4E31-7242-4167-A8D5-A28ECC3F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A4B6-5285-463E-AC37-48AC60ED5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9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876E7-1F87-4E5D-88F5-F7D9FD5A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41179-B6CB-4F0B-AEA2-63DD24B1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B7DF6F-F72D-4002-90CD-F77F547C2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E329A9-E3D2-4286-9D29-78D4D629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FCCD-2143-460B-8BC3-77DFD5C176F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3F298A-5A0C-4B25-B138-DA353F27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2F05D7-8246-427E-B670-D4695531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A4B6-5285-463E-AC37-48AC60ED5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5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A73A9-86FB-4CC0-B1D5-7E37F00A8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1A0A60-B57B-41D6-8AC6-1EB516634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D415F0-E375-4C52-841C-E5725DA7D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817854-8564-40DB-A3B1-35FC07C7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FCCD-2143-460B-8BC3-77DFD5C176F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9379E0-CDBC-466C-93BD-B304A0FE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75CEC7-51B9-4018-B634-30BE62BC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A4B6-5285-463E-AC37-48AC60ED5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7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83A91F-7F5A-4A17-BF21-097DEF48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E4749-6F3D-4E0A-921D-ED63C6CBC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8E81A0-5E7A-4937-BFAA-A0A8DE5BD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9FCCD-2143-460B-8BC3-77DFD5C176F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46BB0-1479-4216-9DAB-E352D36A1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C099F-E6F5-4B82-8EA3-0D9609405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BA4B6-5285-463E-AC37-48AC60ED5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4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A0CF0-17A0-4E3E-A79F-F4A91DD3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Poser BI Desktop</a:t>
            </a:r>
            <a:endParaRPr lang="ko-KR" altLang="en-US" dirty="0"/>
          </a:p>
        </p:txBody>
      </p:sp>
      <p:sp>
        <p:nvSpPr>
          <p:cNvPr id="94" name="Rectangle 90">
            <a:extLst>
              <a:ext uri="{FF2B5EF4-FFF2-40B4-BE49-F238E27FC236}">
                <a16:creationId xmlns:a16="http://schemas.microsoft.com/office/drawing/2014/main" id="{FA3EA4BB-F345-4E84-BC6C-B74BA38F4160}"/>
              </a:ext>
            </a:extLst>
          </p:cNvPr>
          <p:cNvSpPr/>
          <p:nvPr/>
        </p:nvSpPr>
        <p:spPr>
          <a:xfrm>
            <a:off x="1217331" y="1687536"/>
            <a:ext cx="4308261" cy="657424"/>
          </a:xfrm>
          <a:prstGeom prst="rect">
            <a:avLst/>
          </a:prstGeom>
        </p:spPr>
        <p:txBody>
          <a:bodyPr wrap="square" lIns="186521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384" fontAlgn="base">
              <a:spcAft>
                <a:spcPct val="0"/>
              </a:spcAft>
              <a:buSzPct val="90000"/>
              <a:defRPr/>
            </a:pPr>
            <a:r>
              <a:rPr lang="ko-KR" altLang="en-US" sz="2040" dirty="0">
                <a:ln w="3175">
                  <a:noFill/>
                </a:ln>
                <a:solidFill>
                  <a:srgbClr val="353535"/>
                </a:solidFill>
                <a:latin typeface="Segoe UI Light"/>
              </a:rPr>
              <a:t>데이터 연결 </a:t>
            </a:r>
            <a:endParaRPr lang="en-US" altLang="ko-KR" sz="2040" dirty="0">
              <a:ln w="3175">
                <a:noFill/>
              </a:ln>
              <a:solidFill>
                <a:srgbClr val="353535"/>
              </a:solidFill>
              <a:latin typeface="Segoe UI Light"/>
            </a:endParaRPr>
          </a:p>
          <a:p>
            <a:pPr defTabSz="932384" fontAlgn="base">
              <a:spcAft>
                <a:spcPct val="0"/>
              </a:spcAft>
              <a:buSzPct val="90000"/>
              <a:defRPr/>
            </a:pPr>
            <a:r>
              <a:rPr lang="en-US" sz="1632" dirty="0">
                <a:ln w="3175">
                  <a:noFill/>
                </a:ln>
                <a:solidFill>
                  <a:srgbClr val="353535"/>
                </a:solidFill>
                <a:latin typeface="Segoe UI Light"/>
              </a:rPr>
              <a:t>Easily connect, clean, and mashup data</a:t>
            </a:r>
          </a:p>
        </p:txBody>
      </p:sp>
      <p:sp>
        <p:nvSpPr>
          <p:cNvPr id="95" name="Title 2">
            <a:extLst>
              <a:ext uri="{FF2B5EF4-FFF2-40B4-BE49-F238E27FC236}">
                <a16:creationId xmlns:a16="http://schemas.microsoft.com/office/drawing/2014/main" id="{EE3A8DF0-44F6-471C-A4E9-0898E6431289}"/>
              </a:ext>
            </a:extLst>
          </p:cNvPr>
          <p:cNvSpPr txBox="1">
            <a:spLocks/>
          </p:cNvSpPr>
          <p:nvPr/>
        </p:nvSpPr>
        <p:spPr>
          <a:xfrm>
            <a:off x="34538" y="1146296"/>
            <a:ext cx="6180362" cy="6349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63">
              <a:defRPr/>
            </a:pPr>
            <a:r>
              <a:rPr lang="ko-KR" altLang="en-US" sz="2856" spc="-102" dirty="0">
                <a:solidFill>
                  <a:srgbClr val="0078D7"/>
                </a:solidFill>
                <a:latin typeface="Segoe UI Light"/>
              </a:rPr>
              <a:t>무료 </a:t>
            </a:r>
            <a:r>
              <a:rPr lang="en-US" altLang="ko-KR" sz="2856" spc="-102" dirty="0">
                <a:solidFill>
                  <a:srgbClr val="0078D7"/>
                </a:solidFill>
                <a:latin typeface="Segoe UI Light"/>
              </a:rPr>
              <a:t>Power BI </a:t>
            </a:r>
            <a:r>
              <a:rPr lang="ko-KR" altLang="en-US" sz="2856" spc="-102" dirty="0">
                <a:solidFill>
                  <a:srgbClr val="0078D7"/>
                </a:solidFill>
                <a:latin typeface="Segoe UI Light"/>
              </a:rPr>
              <a:t>보고서 제작 툴</a:t>
            </a:r>
            <a:endParaRPr lang="en-US" sz="4488" spc="-102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96" name="Rectangle 163">
            <a:extLst>
              <a:ext uri="{FF2B5EF4-FFF2-40B4-BE49-F238E27FC236}">
                <a16:creationId xmlns:a16="http://schemas.microsoft.com/office/drawing/2014/main" id="{4404EF61-8E56-4534-84CB-A7CF2BFC4600}"/>
              </a:ext>
            </a:extLst>
          </p:cNvPr>
          <p:cNvSpPr/>
          <p:nvPr/>
        </p:nvSpPr>
        <p:spPr>
          <a:xfrm>
            <a:off x="1217330" y="2686939"/>
            <a:ext cx="4208229" cy="600870"/>
          </a:xfrm>
          <a:prstGeom prst="rect">
            <a:avLst/>
          </a:prstGeom>
        </p:spPr>
        <p:txBody>
          <a:bodyPr wrap="square" lIns="186521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932384" fontAlgn="base">
              <a:lnSpc>
                <a:spcPct val="90000"/>
              </a:lnSpc>
              <a:spcAft>
                <a:spcPct val="0"/>
              </a:spcAft>
              <a:buSzPct val="90000"/>
              <a:defRPr/>
            </a:pPr>
            <a:r>
              <a:rPr lang="ko-KR" altLang="en-US" sz="2040" dirty="0">
                <a:ln w="3175">
                  <a:noFill/>
                </a:ln>
                <a:solidFill>
                  <a:srgbClr val="353535"/>
                </a:solidFill>
                <a:latin typeface="Segoe UI Light"/>
              </a:rPr>
              <a:t>분석</a:t>
            </a:r>
            <a:endParaRPr lang="en-US" sz="2040" dirty="0">
              <a:ln w="3175">
                <a:noFill/>
              </a:ln>
              <a:solidFill>
                <a:srgbClr val="353535"/>
              </a:solidFill>
              <a:latin typeface="Segoe UI Light"/>
            </a:endParaRPr>
          </a:p>
          <a:p>
            <a:pPr marL="0" lvl="1" defTabSz="932384" fontAlgn="base">
              <a:lnSpc>
                <a:spcPct val="90000"/>
              </a:lnSpc>
              <a:spcAft>
                <a:spcPct val="0"/>
              </a:spcAft>
              <a:buSzPct val="90000"/>
              <a:defRPr/>
            </a:pPr>
            <a:r>
              <a:rPr lang="en-US" sz="1632" dirty="0">
                <a:ln w="3175">
                  <a:noFill/>
                </a:ln>
                <a:solidFill>
                  <a:srgbClr val="353535"/>
                </a:solidFill>
                <a:latin typeface="Segoe UI Light"/>
              </a:rPr>
              <a:t>Build powerful models and flexible measures</a:t>
            </a:r>
          </a:p>
        </p:txBody>
      </p:sp>
      <p:sp>
        <p:nvSpPr>
          <p:cNvPr id="97" name="Rectangle 164">
            <a:extLst>
              <a:ext uri="{FF2B5EF4-FFF2-40B4-BE49-F238E27FC236}">
                <a16:creationId xmlns:a16="http://schemas.microsoft.com/office/drawing/2014/main" id="{02F402BB-1A44-4317-863E-C0BC7B0AE4DD}"/>
              </a:ext>
            </a:extLst>
          </p:cNvPr>
          <p:cNvSpPr/>
          <p:nvPr/>
        </p:nvSpPr>
        <p:spPr>
          <a:xfrm>
            <a:off x="1217331" y="3665254"/>
            <a:ext cx="3720874" cy="612832"/>
          </a:xfrm>
          <a:prstGeom prst="rect">
            <a:avLst/>
          </a:prstGeom>
        </p:spPr>
        <p:txBody>
          <a:bodyPr wrap="square" lIns="186521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932384" fontAlgn="base">
              <a:lnSpc>
                <a:spcPct val="90000"/>
              </a:lnSpc>
              <a:spcAft>
                <a:spcPct val="0"/>
              </a:spcAft>
              <a:buSzPct val="90000"/>
              <a:defRPr/>
            </a:pPr>
            <a:r>
              <a:rPr lang="ko-KR" altLang="en-US" sz="2040" dirty="0">
                <a:ln w="3175">
                  <a:noFill/>
                </a:ln>
                <a:solidFill>
                  <a:srgbClr val="353535"/>
                </a:solidFill>
                <a:latin typeface="Segoe UI Light"/>
              </a:rPr>
              <a:t>시각화</a:t>
            </a:r>
            <a:endParaRPr lang="en-US" sz="1632" dirty="0">
              <a:ln w="3175">
                <a:noFill/>
              </a:ln>
              <a:solidFill>
                <a:srgbClr val="353535"/>
              </a:solidFill>
              <a:latin typeface="Segoe UI Light"/>
            </a:endParaRPr>
          </a:p>
          <a:p>
            <a:pPr marL="0" lvl="1" defTabSz="932384" fontAlgn="base">
              <a:lnSpc>
                <a:spcPct val="90000"/>
              </a:lnSpc>
              <a:spcAft>
                <a:spcPct val="0"/>
              </a:spcAft>
              <a:buSzPct val="90000"/>
              <a:defRPr/>
            </a:pPr>
            <a:r>
              <a:rPr lang="en-US" sz="1632" dirty="0">
                <a:ln w="3175">
                  <a:noFill/>
                </a:ln>
                <a:solidFill>
                  <a:srgbClr val="353535"/>
                </a:solidFill>
                <a:latin typeface="Segoe UI Light"/>
              </a:rPr>
              <a:t>Create stunning interactive reports</a:t>
            </a:r>
          </a:p>
        </p:txBody>
      </p:sp>
      <p:sp>
        <p:nvSpPr>
          <p:cNvPr id="98" name="Rectangle 165">
            <a:extLst>
              <a:ext uri="{FF2B5EF4-FFF2-40B4-BE49-F238E27FC236}">
                <a16:creationId xmlns:a16="http://schemas.microsoft.com/office/drawing/2014/main" id="{FC263222-8A2A-4413-BFBD-4F516D9D7DF3}"/>
              </a:ext>
            </a:extLst>
          </p:cNvPr>
          <p:cNvSpPr/>
          <p:nvPr/>
        </p:nvSpPr>
        <p:spPr>
          <a:xfrm>
            <a:off x="1217330" y="4679639"/>
            <a:ext cx="3762095" cy="612832"/>
          </a:xfrm>
          <a:prstGeom prst="rect">
            <a:avLst/>
          </a:prstGeom>
        </p:spPr>
        <p:txBody>
          <a:bodyPr wrap="square" lIns="186521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932384" fontAlgn="base">
              <a:lnSpc>
                <a:spcPct val="90000"/>
              </a:lnSpc>
              <a:spcAft>
                <a:spcPct val="0"/>
              </a:spcAft>
              <a:buSzPct val="90000"/>
              <a:defRPr/>
            </a:pPr>
            <a:r>
              <a:rPr lang="ko-KR" altLang="en-US" sz="2040" dirty="0">
                <a:ln w="3175">
                  <a:noFill/>
                </a:ln>
                <a:solidFill>
                  <a:srgbClr val="353535"/>
                </a:solidFill>
                <a:latin typeface="Segoe UI Light"/>
              </a:rPr>
              <a:t>배포</a:t>
            </a:r>
            <a:endParaRPr lang="en-US" sz="2040" dirty="0">
              <a:ln w="3175">
                <a:noFill/>
              </a:ln>
              <a:solidFill>
                <a:srgbClr val="353535"/>
              </a:solidFill>
              <a:latin typeface="Segoe UI Light"/>
            </a:endParaRPr>
          </a:p>
          <a:p>
            <a:pPr marL="0" lvl="1" defTabSz="932384" fontAlgn="base">
              <a:lnSpc>
                <a:spcPct val="90000"/>
              </a:lnSpc>
              <a:spcAft>
                <a:spcPct val="0"/>
              </a:spcAft>
              <a:buSzPct val="90000"/>
              <a:defRPr/>
            </a:pPr>
            <a:r>
              <a:rPr lang="en-US" sz="1632" dirty="0">
                <a:ln w="3175">
                  <a:noFill/>
                </a:ln>
                <a:solidFill>
                  <a:srgbClr val="353535"/>
                </a:solidFill>
                <a:latin typeface="Segoe UI Light"/>
              </a:rPr>
              <a:t>Share insights with others</a:t>
            </a:r>
            <a:endParaRPr lang="en-US" sz="2040" dirty="0">
              <a:ln w="3175">
                <a:noFill/>
              </a:ln>
              <a:solidFill>
                <a:srgbClr val="353535"/>
              </a:solidFill>
              <a:latin typeface="Segoe UI Light"/>
            </a:endParaRPr>
          </a:p>
        </p:txBody>
      </p:sp>
      <p:sp>
        <p:nvSpPr>
          <p:cNvPr id="99" name="Rectangle 166">
            <a:extLst>
              <a:ext uri="{FF2B5EF4-FFF2-40B4-BE49-F238E27FC236}">
                <a16:creationId xmlns:a16="http://schemas.microsoft.com/office/drawing/2014/main" id="{57585A14-254C-41F9-9C92-AF15228C1043}"/>
              </a:ext>
            </a:extLst>
          </p:cNvPr>
          <p:cNvSpPr/>
          <p:nvPr/>
        </p:nvSpPr>
        <p:spPr>
          <a:xfrm>
            <a:off x="1217330" y="5678566"/>
            <a:ext cx="4997570" cy="600870"/>
          </a:xfrm>
          <a:prstGeom prst="rect">
            <a:avLst/>
          </a:prstGeom>
        </p:spPr>
        <p:txBody>
          <a:bodyPr wrap="square" lIns="186521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932384" fontAlgn="base">
              <a:lnSpc>
                <a:spcPct val="90000"/>
              </a:lnSpc>
              <a:spcAft>
                <a:spcPct val="0"/>
              </a:spcAft>
              <a:buSzPct val="90000"/>
              <a:defRPr/>
            </a:pPr>
            <a:r>
              <a:rPr lang="ko-KR" altLang="en-US" sz="2040" dirty="0">
                <a:ln w="3175">
                  <a:noFill/>
                </a:ln>
                <a:solidFill>
                  <a:srgbClr val="353535"/>
                </a:solidFill>
                <a:latin typeface="Segoe UI Light"/>
              </a:rPr>
              <a:t>공유</a:t>
            </a:r>
            <a:endParaRPr lang="en-US" sz="2040" dirty="0">
              <a:ln w="3175">
                <a:noFill/>
              </a:ln>
              <a:solidFill>
                <a:srgbClr val="353535"/>
              </a:solidFill>
              <a:latin typeface="Segoe UI Light"/>
            </a:endParaRPr>
          </a:p>
          <a:p>
            <a:pPr marL="0" lvl="1" defTabSz="932384" fontAlgn="base">
              <a:lnSpc>
                <a:spcPct val="90000"/>
              </a:lnSpc>
              <a:spcAft>
                <a:spcPct val="0"/>
              </a:spcAft>
              <a:buSzPct val="90000"/>
              <a:defRPr/>
            </a:pPr>
            <a:r>
              <a:rPr lang="en-US" sz="1632" dirty="0">
                <a:ln w="3175">
                  <a:noFill/>
                </a:ln>
                <a:solidFill>
                  <a:srgbClr val="353535"/>
                </a:solidFill>
                <a:latin typeface="Segoe UI Light"/>
              </a:rPr>
              <a:t>Empower your organization with self-service analytics</a:t>
            </a:r>
          </a:p>
        </p:txBody>
      </p:sp>
      <p:sp>
        <p:nvSpPr>
          <p:cNvPr id="100" name="Freeform 83">
            <a:extLst>
              <a:ext uri="{FF2B5EF4-FFF2-40B4-BE49-F238E27FC236}">
                <a16:creationId xmlns:a16="http://schemas.microsoft.com/office/drawing/2014/main" id="{2A81DD25-4ED8-4B21-BC67-D5BBB777FFD3}"/>
              </a:ext>
            </a:extLst>
          </p:cNvPr>
          <p:cNvSpPr>
            <a:spLocks noEditPoints="1"/>
          </p:cNvSpPr>
          <p:nvPr/>
        </p:nvSpPr>
        <p:spPr bwMode="black">
          <a:xfrm>
            <a:off x="321434" y="1689834"/>
            <a:ext cx="594021" cy="539223"/>
          </a:xfrm>
          <a:custGeom>
            <a:avLst/>
            <a:gdLst>
              <a:gd name="T0" fmla="*/ 502 w 2107"/>
              <a:gd name="T1" fmla="*/ 1162 h 2221"/>
              <a:gd name="T2" fmla="*/ 239 w 2107"/>
              <a:gd name="T3" fmla="*/ 2072 h 2221"/>
              <a:gd name="T4" fmla="*/ 1587 w 2107"/>
              <a:gd name="T5" fmla="*/ 1800 h 2221"/>
              <a:gd name="T6" fmla="*/ 1487 w 2107"/>
              <a:gd name="T7" fmla="*/ 1835 h 2221"/>
              <a:gd name="T8" fmla="*/ 1579 w 2107"/>
              <a:gd name="T9" fmla="*/ 1870 h 2221"/>
              <a:gd name="T10" fmla="*/ 1470 w 2107"/>
              <a:gd name="T11" fmla="*/ 1847 h 2221"/>
              <a:gd name="T12" fmla="*/ 983 w 2107"/>
              <a:gd name="T13" fmla="*/ 1837 h 2221"/>
              <a:gd name="T14" fmla="*/ 1062 w 2107"/>
              <a:gd name="T15" fmla="*/ 1872 h 2221"/>
              <a:gd name="T16" fmla="*/ 956 w 2107"/>
              <a:gd name="T17" fmla="*/ 1951 h 2221"/>
              <a:gd name="T18" fmla="*/ 1046 w 2107"/>
              <a:gd name="T19" fmla="*/ 1970 h 2221"/>
              <a:gd name="T20" fmla="*/ 820 w 2107"/>
              <a:gd name="T21" fmla="*/ 1872 h 2221"/>
              <a:gd name="T22" fmla="*/ 899 w 2107"/>
              <a:gd name="T23" fmla="*/ 1836 h 2221"/>
              <a:gd name="T24" fmla="*/ 841 w 2107"/>
              <a:gd name="T25" fmla="*/ 1886 h 2221"/>
              <a:gd name="T26" fmla="*/ 905 w 2107"/>
              <a:gd name="T27" fmla="*/ 1920 h 2221"/>
              <a:gd name="T28" fmla="*/ 882 w 2107"/>
              <a:gd name="T29" fmla="*/ 1971 h 2221"/>
              <a:gd name="T30" fmla="*/ 687 w 2107"/>
              <a:gd name="T31" fmla="*/ 1847 h 2221"/>
              <a:gd name="T32" fmla="*/ 780 w 2107"/>
              <a:gd name="T33" fmla="*/ 1844 h 2221"/>
              <a:gd name="T34" fmla="*/ 760 w 2107"/>
              <a:gd name="T35" fmla="*/ 1882 h 2221"/>
              <a:gd name="T36" fmla="*/ 703 w 2107"/>
              <a:gd name="T37" fmla="*/ 1912 h 2221"/>
              <a:gd name="T38" fmla="*/ 682 w 2107"/>
              <a:gd name="T39" fmla="*/ 1972 h 2221"/>
              <a:gd name="T40" fmla="*/ 647 w 2107"/>
              <a:gd name="T41" fmla="*/ 1928 h 2221"/>
              <a:gd name="T42" fmla="*/ 631 w 2107"/>
              <a:gd name="T43" fmla="*/ 1862 h 2221"/>
              <a:gd name="T44" fmla="*/ 545 w 2107"/>
              <a:gd name="T45" fmla="*/ 2017 h 2221"/>
              <a:gd name="T46" fmla="*/ 416 w 2107"/>
              <a:gd name="T47" fmla="*/ 2078 h 2221"/>
              <a:gd name="T48" fmla="*/ 435 w 2107"/>
              <a:gd name="T49" fmla="*/ 2014 h 2221"/>
              <a:gd name="T50" fmla="*/ 538 w 2107"/>
              <a:gd name="T51" fmla="*/ 2006 h 2221"/>
              <a:gd name="T52" fmla="*/ 520 w 2107"/>
              <a:gd name="T53" fmla="*/ 1973 h 2221"/>
              <a:gd name="T54" fmla="*/ 490 w 2107"/>
              <a:gd name="T55" fmla="*/ 1930 h 2221"/>
              <a:gd name="T56" fmla="*/ 587 w 2107"/>
              <a:gd name="T57" fmla="*/ 1913 h 2221"/>
              <a:gd name="T58" fmla="*/ 1055 w 2107"/>
              <a:gd name="T59" fmla="*/ 2071 h 2221"/>
              <a:gd name="T60" fmla="*/ 605 w 2107"/>
              <a:gd name="T61" fmla="*/ 2078 h 2221"/>
              <a:gd name="T62" fmla="*/ 613 w 2107"/>
              <a:gd name="T63" fmla="*/ 2010 h 2221"/>
              <a:gd name="T64" fmla="*/ 1046 w 2107"/>
              <a:gd name="T65" fmla="*/ 2003 h 2221"/>
              <a:gd name="T66" fmla="*/ 1113 w 2107"/>
              <a:gd name="T67" fmla="*/ 1877 h 2221"/>
              <a:gd name="T68" fmla="*/ 1176 w 2107"/>
              <a:gd name="T69" fmla="*/ 1835 h 2221"/>
              <a:gd name="T70" fmla="*/ 1137 w 2107"/>
              <a:gd name="T71" fmla="*/ 1885 h 2221"/>
              <a:gd name="T72" fmla="*/ 1115 w 2107"/>
              <a:gd name="T73" fmla="*/ 1926 h 2221"/>
              <a:gd name="T74" fmla="*/ 1215 w 2107"/>
              <a:gd name="T75" fmla="*/ 1968 h 2221"/>
              <a:gd name="T76" fmla="*/ 1135 w 2107"/>
              <a:gd name="T77" fmla="*/ 1970 h 2221"/>
              <a:gd name="T78" fmla="*/ 1146 w 2107"/>
              <a:gd name="T79" fmla="*/ 2075 h 2221"/>
              <a:gd name="T80" fmla="*/ 1122 w 2107"/>
              <a:gd name="T81" fmla="*/ 2019 h 2221"/>
              <a:gd name="T82" fmla="*/ 1139 w 2107"/>
              <a:gd name="T83" fmla="*/ 2003 h 2221"/>
              <a:gd name="T84" fmla="*/ 1217 w 2107"/>
              <a:gd name="T85" fmla="*/ 2003 h 2221"/>
              <a:gd name="T86" fmla="*/ 1337 w 2107"/>
              <a:gd name="T87" fmla="*/ 1868 h 2221"/>
              <a:gd name="T88" fmla="*/ 1411 w 2107"/>
              <a:gd name="T89" fmla="*/ 1838 h 2221"/>
              <a:gd name="T90" fmla="*/ 1425 w 2107"/>
              <a:gd name="T91" fmla="*/ 1883 h 2221"/>
              <a:gd name="T92" fmla="*/ 1359 w 2107"/>
              <a:gd name="T93" fmla="*/ 1927 h 2221"/>
              <a:gd name="T94" fmla="*/ 1476 w 2107"/>
              <a:gd name="T95" fmla="*/ 1956 h 2221"/>
              <a:gd name="T96" fmla="*/ 1461 w 2107"/>
              <a:gd name="T97" fmla="*/ 1970 h 2221"/>
              <a:gd name="T98" fmla="*/ 1511 w 2107"/>
              <a:gd name="T99" fmla="*/ 2075 h 2221"/>
              <a:gd name="T100" fmla="*/ 1393 w 2107"/>
              <a:gd name="T101" fmla="*/ 2019 h 2221"/>
              <a:gd name="T102" fmla="*/ 1475 w 2107"/>
              <a:gd name="T103" fmla="*/ 2001 h 2221"/>
              <a:gd name="T104" fmla="*/ 1681 w 2107"/>
              <a:gd name="T105" fmla="*/ 2018 h 2221"/>
              <a:gd name="T106" fmla="*/ 1623 w 2107"/>
              <a:gd name="T107" fmla="*/ 2075 h 2221"/>
              <a:gd name="T108" fmla="*/ 1639 w 2107"/>
              <a:gd name="T109" fmla="*/ 2000 h 2221"/>
              <a:gd name="T110" fmla="*/ 1630 w 2107"/>
              <a:gd name="T111" fmla="*/ 1969 h 2221"/>
              <a:gd name="T112" fmla="*/ 1532 w 2107"/>
              <a:gd name="T113" fmla="*/ 1910 h 2221"/>
              <a:gd name="T114" fmla="*/ 933 w 2107"/>
              <a:gd name="T115" fmla="*/ 1308 h 2221"/>
              <a:gd name="T116" fmla="*/ 9 w 2107"/>
              <a:gd name="T117" fmla="*/ 909 h 2221"/>
              <a:gd name="T118" fmla="*/ 413 w 2107"/>
              <a:gd name="T119" fmla="*/ 386 h 2221"/>
              <a:gd name="T120" fmla="*/ 1700 w 2107"/>
              <a:gd name="T121" fmla="*/ 556 h 2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07" h="2221">
                <a:moveTo>
                  <a:pt x="2107" y="809"/>
                </a:moveTo>
                <a:cubicBezTo>
                  <a:pt x="2106" y="786"/>
                  <a:pt x="2103" y="764"/>
                  <a:pt x="2098" y="742"/>
                </a:cubicBezTo>
                <a:cubicBezTo>
                  <a:pt x="2098" y="745"/>
                  <a:pt x="2098" y="747"/>
                  <a:pt x="2098" y="749"/>
                </a:cubicBezTo>
                <a:cubicBezTo>
                  <a:pt x="2096" y="810"/>
                  <a:pt x="2076" y="869"/>
                  <a:pt x="2040" y="926"/>
                </a:cubicBezTo>
                <a:cubicBezTo>
                  <a:pt x="2018" y="961"/>
                  <a:pt x="1988" y="995"/>
                  <a:pt x="1953" y="1027"/>
                </a:cubicBezTo>
                <a:cubicBezTo>
                  <a:pt x="1918" y="1064"/>
                  <a:pt x="1873" y="1098"/>
                  <a:pt x="1819" y="1131"/>
                </a:cubicBezTo>
                <a:cubicBezTo>
                  <a:pt x="1777" y="1156"/>
                  <a:pt x="1731" y="1178"/>
                  <a:pt x="1682" y="1198"/>
                </a:cubicBezTo>
                <a:cubicBezTo>
                  <a:pt x="1682" y="1061"/>
                  <a:pt x="1682" y="1061"/>
                  <a:pt x="1682" y="1061"/>
                </a:cubicBezTo>
                <a:cubicBezTo>
                  <a:pt x="1682" y="1059"/>
                  <a:pt x="1682" y="1058"/>
                  <a:pt x="1682" y="1056"/>
                </a:cubicBezTo>
                <a:cubicBezTo>
                  <a:pt x="1680" y="988"/>
                  <a:pt x="1624" y="933"/>
                  <a:pt x="1554" y="933"/>
                </a:cubicBezTo>
                <a:cubicBezTo>
                  <a:pt x="555" y="933"/>
                  <a:pt x="555" y="933"/>
                  <a:pt x="555" y="933"/>
                </a:cubicBezTo>
                <a:cubicBezTo>
                  <a:pt x="484" y="933"/>
                  <a:pt x="426" y="990"/>
                  <a:pt x="426" y="1061"/>
                </a:cubicBezTo>
                <a:cubicBezTo>
                  <a:pt x="426" y="1141"/>
                  <a:pt x="426" y="1141"/>
                  <a:pt x="426" y="1141"/>
                </a:cubicBezTo>
                <a:cubicBezTo>
                  <a:pt x="430" y="1142"/>
                  <a:pt x="430" y="1142"/>
                  <a:pt x="430" y="1142"/>
                </a:cubicBezTo>
                <a:cubicBezTo>
                  <a:pt x="430" y="1143"/>
                  <a:pt x="459" y="1152"/>
                  <a:pt x="502" y="1162"/>
                </a:cubicBezTo>
                <a:cubicBezTo>
                  <a:pt x="502" y="1069"/>
                  <a:pt x="502" y="1069"/>
                  <a:pt x="502" y="1069"/>
                </a:cubicBezTo>
                <a:cubicBezTo>
                  <a:pt x="502" y="1032"/>
                  <a:pt x="531" y="1003"/>
                  <a:pt x="568" y="1003"/>
                </a:cubicBezTo>
                <a:cubicBezTo>
                  <a:pt x="1541" y="1003"/>
                  <a:pt x="1541" y="1003"/>
                  <a:pt x="1541" y="1003"/>
                </a:cubicBezTo>
                <a:cubicBezTo>
                  <a:pt x="1577" y="1003"/>
                  <a:pt x="1607" y="1032"/>
                  <a:pt x="1607" y="1069"/>
                </a:cubicBezTo>
                <a:cubicBezTo>
                  <a:pt x="1607" y="1668"/>
                  <a:pt x="1607" y="1668"/>
                  <a:pt x="1607" y="1668"/>
                </a:cubicBezTo>
                <a:cubicBezTo>
                  <a:pt x="1607" y="1704"/>
                  <a:pt x="1577" y="1734"/>
                  <a:pt x="1541" y="1734"/>
                </a:cubicBezTo>
                <a:cubicBezTo>
                  <a:pt x="568" y="1734"/>
                  <a:pt x="568" y="1734"/>
                  <a:pt x="568" y="1734"/>
                </a:cubicBezTo>
                <a:cubicBezTo>
                  <a:pt x="531" y="1734"/>
                  <a:pt x="502" y="1704"/>
                  <a:pt x="502" y="1668"/>
                </a:cubicBezTo>
                <a:cubicBezTo>
                  <a:pt x="502" y="1541"/>
                  <a:pt x="502" y="1541"/>
                  <a:pt x="502" y="1541"/>
                </a:cubicBezTo>
                <a:cubicBezTo>
                  <a:pt x="476" y="1535"/>
                  <a:pt x="451" y="1528"/>
                  <a:pt x="426" y="1520"/>
                </a:cubicBezTo>
                <a:cubicBezTo>
                  <a:pt x="426" y="1676"/>
                  <a:pt x="426" y="1676"/>
                  <a:pt x="426" y="1676"/>
                </a:cubicBezTo>
                <a:cubicBezTo>
                  <a:pt x="426" y="1736"/>
                  <a:pt x="467" y="1786"/>
                  <a:pt x="523" y="1800"/>
                </a:cubicBezTo>
                <a:cubicBezTo>
                  <a:pt x="491" y="1802"/>
                  <a:pt x="456" y="1813"/>
                  <a:pt x="435" y="1837"/>
                </a:cubicBezTo>
                <a:cubicBezTo>
                  <a:pt x="419" y="1857"/>
                  <a:pt x="403" y="1876"/>
                  <a:pt x="387" y="1895"/>
                </a:cubicBezTo>
                <a:cubicBezTo>
                  <a:pt x="337" y="1954"/>
                  <a:pt x="288" y="2013"/>
                  <a:pt x="239" y="2072"/>
                </a:cubicBezTo>
                <a:cubicBezTo>
                  <a:pt x="227" y="2086"/>
                  <a:pt x="203" y="2107"/>
                  <a:pt x="203" y="2127"/>
                </a:cubicBezTo>
                <a:cubicBezTo>
                  <a:pt x="203" y="2183"/>
                  <a:pt x="203" y="2183"/>
                  <a:pt x="203" y="2183"/>
                </a:cubicBezTo>
                <a:cubicBezTo>
                  <a:pt x="204" y="2190"/>
                  <a:pt x="206" y="2197"/>
                  <a:pt x="209" y="2202"/>
                </a:cubicBezTo>
                <a:cubicBezTo>
                  <a:pt x="222" y="2220"/>
                  <a:pt x="247" y="2221"/>
                  <a:pt x="267" y="2221"/>
                </a:cubicBezTo>
                <a:cubicBezTo>
                  <a:pt x="295" y="2221"/>
                  <a:pt x="1759" y="2221"/>
                  <a:pt x="1804" y="2221"/>
                </a:cubicBezTo>
                <a:cubicBezTo>
                  <a:pt x="1826" y="2221"/>
                  <a:pt x="1850" y="2219"/>
                  <a:pt x="1871" y="2214"/>
                </a:cubicBezTo>
                <a:cubicBezTo>
                  <a:pt x="1886" y="2211"/>
                  <a:pt x="1903" y="2203"/>
                  <a:pt x="1905" y="2186"/>
                </a:cubicBezTo>
                <a:cubicBezTo>
                  <a:pt x="1905" y="2126"/>
                  <a:pt x="1905" y="2126"/>
                  <a:pt x="1905" y="2126"/>
                </a:cubicBezTo>
                <a:cubicBezTo>
                  <a:pt x="1907" y="2113"/>
                  <a:pt x="1899" y="2100"/>
                  <a:pt x="1891" y="2091"/>
                </a:cubicBezTo>
                <a:cubicBezTo>
                  <a:pt x="1887" y="2086"/>
                  <a:pt x="1883" y="2081"/>
                  <a:pt x="1879" y="2077"/>
                </a:cubicBezTo>
                <a:cubicBezTo>
                  <a:pt x="1858" y="2052"/>
                  <a:pt x="1837" y="2027"/>
                  <a:pt x="1816" y="2003"/>
                </a:cubicBezTo>
                <a:cubicBezTo>
                  <a:pt x="1770" y="1948"/>
                  <a:pt x="1724" y="1894"/>
                  <a:pt x="1678" y="1840"/>
                </a:cubicBezTo>
                <a:cubicBezTo>
                  <a:pt x="1676" y="1837"/>
                  <a:pt x="1674" y="1834"/>
                  <a:pt x="1671" y="1832"/>
                </a:cubicBezTo>
                <a:cubicBezTo>
                  <a:pt x="1662" y="1820"/>
                  <a:pt x="1647" y="1813"/>
                  <a:pt x="1633" y="1809"/>
                </a:cubicBezTo>
                <a:cubicBezTo>
                  <a:pt x="1618" y="1804"/>
                  <a:pt x="1603" y="1801"/>
                  <a:pt x="1587" y="1800"/>
                </a:cubicBezTo>
                <a:cubicBezTo>
                  <a:pt x="1642" y="1785"/>
                  <a:pt x="1682" y="1735"/>
                  <a:pt x="1682" y="1676"/>
                </a:cubicBezTo>
                <a:cubicBezTo>
                  <a:pt x="1682" y="1462"/>
                  <a:pt x="1682" y="1462"/>
                  <a:pt x="1682" y="1462"/>
                </a:cubicBezTo>
                <a:cubicBezTo>
                  <a:pt x="1698" y="1455"/>
                  <a:pt x="1714" y="1448"/>
                  <a:pt x="1730" y="1441"/>
                </a:cubicBezTo>
                <a:cubicBezTo>
                  <a:pt x="1801" y="1408"/>
                  <a:pt x="1863" y="1368"/>
                  <a:pt x="1916" y="1325"/>
                </a:cubicBezTo>
                <a:cubicBezTo>
                  <a:pt x="1946" y="1300"/>
                  <a:pt x="1972" y="1273"/>
                  <a:pt x="1995" y="1246"/>
                </a:cubicBezTo>
                <a:cubicBezTo>
                  <a:pt x="2018" y="1218"/>
                  <a:pt x="2037" y="1187"/>
                  <a:pt x="2054" y="1154"/>
                </a:cubicBezTo>
                <a:cubicBezTo>
                  <a:pt x="2068" y="1124"/>
                  <a:pt x="2079" y="1090"/>
                  <a:pt x="2084" y="1054"/>
                </a:cubicBezTo>
                <a:cubicBezTo>
                  <a:pt x="2086" y="1040"/>
                  <a:pt x="2087" y="1026"/>
                  <a:pt x="2089" y="1013"/>
                </a:cubicBezTo>
                <a:cubicBezTo>
                  <a:pt x="2089" y="1008"/>
                  <a:pt x="2090" y="1003"/>
                  <a:pt x="2090" y="998"/>
                </a:cubicBezTo>
                <a:cubicBezTo>
                  <a:pt x="2102" y="877"/>
                  <a:pt x="2102" y="877"/>
                  <a:pt x="2102" y="877"/>
                </a:cubicBezTo>
                <a:cubicBezTo>
                  <a:pt x="2103" y="874"/>
                  <a:pt x="2103" y="870"/>
                  <a:pt x="2103" y="867"/>
                </a:cubicBezTo>
                <a:cubicBezTo>
                  <a:pt x="2105" y="848"/>
                  <a:pt x="2107" y="829"/>
                  <a:pt x="2107" y="809"/>
                </a:cubicBezTo>
                <a:close/>
                <a:moveTo>
                  <a:pt x="1474" y="1837"/>
                </a:moveTo>
                <a:cubicBezTo>
                  <a:pt x="1475" y="1836"/>
                  <a:pt x="1476" y="1836"/>
                  <a:pt x="1478" y="1836"/>
                </a:cubicBezTo>
                <a:cubicBezTo>
                  <a:pt x="1481" y="1835"/>
                  <a:pt x="1483" y="1835"/>
                  <a:pt x="1487" y="1835"/>
                </a:cubicBezTo>
                <a:cubicBezTo>
                  <a:pt x="1492" y="1835"/>
                  <a:pt x="1492" y="1835"/>
                  <a:pt x="1492" y="1835"/>
                </a:cubicBezTo>
                <a:cubicBezTo>
                  <a:pt x="1492" y="1835"/>
                  <a:pt x="1492" y="1835"/>
                  <a:pt x="1492" y="1835"/>
                </a:cubicBezTo>
                <a:cubicBezTo>
                  <a:pt x="1502" y="1835"/>
                  <a:pt x="1511" y="1835"/>
                  <a:pt x="1521" y="1835"/>
                </a:cubicBezTo>
                <a:cubicBezTo>
                  <a:pt x="1521" y="1835"/>
                  <a:pt x="1521" y="1835"/>
                  <a:pt x="1521" y="1835"/>
                </a:cubicBezTo>
                <a:cubicBezTo>
                  <a:pt x="1531" y="1835"/>
                  <a:pt x="1531" y="1835"/>
                  <a:pt x="1531" y="1835"/>
                </a:cubicBezTo>
                <a:cubicBezTo>
                  <a:pt x="1534" y="1834"/>
                  <a:pt x="1538" y="1835"/>
                  <a:pt x="1541" y="1835"/>
                </a:cubicBezTo>
                <a:cubicBezTo>
                  <a:pt x="1543" y="1836"/>
                  <a:pt x="1546" y="1836"/>
                  <a:pt x="1548" y="1837"/>
                </a:cubicBezTo>
                <a:cubicBezTo>
                  <a:pt x="1548" y="1837"/>
                  <a:pt x="1548" y="1837"/>
                  <a:pt x="1548" y="1837"/>
                </a:cubicBezTo>
                <a:cubicBezTo>
                  <a:pt x="1549" y="1837"/>
                  <a:pt x="1549" y="1838"/>
                  <a:pt x="1549" y="1838"/>
                </a:cubicBezTo>
                <a:cubicBezTo>
                  <a:pt x="1550" y="1838"/>
                  <a:pt x="1550" y="1838"/>
                  <a:pt x="1550" y="1838"/>
                </a:cubicBezTo>
                <a:cubicBezTo>
                  <a:pt x="1553" y="1839"/>
                  <a:pt x="1556" y="1840"/>
                  <a:pt x="1558" y="1842"/>
                </a:cubicBezTo>
                <a:cubicBezTo>
                  <a:pt x="1560" y="1843"/>
                  <a:pt x="1562" y="1845"/>
                  <a:pt x="1563" y="1847"/>
                </a:cubicBezTo>
                <a:cubicBezTo>
                  <a:pt x="1571" y="1858"/>
                  <a:pt x="1571" y="1858"/>
                  <a:pt x="1571" y="1858"/>
                </a:cubicBezTo>
                <a:cubicBezTo>
                  <a:pt x="1573" y="1861"/>
                  <a:pt x="1577" y="1865"/>
                  <a:pt x="1579" y="1870"/>
                </a:cubicBezTo>
                <a:cubicBezTo>
                  <a:pt x="1579" y="1870"/>
                  <a:pt x="1579" y="1870"/>
                  <a:pt x="1579" y="1870"/>
                </a:cubicBezTo>
                <a:cubicBezTo>
                  <a:pt x="1581" y="1872"/>
                  <a:pt x="1581" y="1874"/>
                  <a:pt x="1581" y="1876"/>
                </a:cubicBezTo>
                <a:cubicBezTo>
                  <a:pt x="1581" y="1877"/>
                  <a:pt x="1580" y="1878"/>
                  <a:pt x="1579" y="1879"/>
                </a:cubicBezTo>
                <a:cubicBezTo>
                  <a:pt x="1579" y="1879"/>
                  <a:pt x="1579" y="1880"/>
                  <a:pt x="1579" y="1880"/>
                </a:cubicBezTo>
                <a:cubicBezTo>
                  <a:pt x="1579" y="1880"/>
                  <a:pt x="1579" y="1880"/>
                  <a:pt x="1579" y="1880"/>
                </a:cubicBezTo>
                <a:cubicBezTo>
                  <a:pt x="1578" y="1880"/>
                  <a:pt x="1578" y="1880"/>
                  <a:pt x="1578" y="1880"/>
                </a:cubicBezTo>
                <a:cubicBezTo>
                  <a:pt x="1578" y="1880"/>
                  <a:pt x="1578" y="1881"/>
                  <a:pt x="1577" y="1881"/>
                </a:cubicBezTo>
                <a:cubicBezTo>
                  <a:pt x="1577" y="1881"/>
                  <a:pt x="1577" y="1881"/>
                  <a:pt x="1576" y="1881"/>
                </a:cubicBezTo>
                <a:cubicBezTo>
                  <a:pt x="1576" y="1881"/>
                  <a:pt x="1576" y="1882"/>
                  <a:pt x="1575" y="1882"/>
                </a:cubicBezTo>
                <a:cubicBezTo>
                  <a:pt x="1569" y="1885"/>
                  <a:pt x="1560" y="1884"/>
                  <a:pt x="1553" y="1884"/>
                </a:cubicBezTo>
                <a:cubicBezTo>
                  <a:pt x="1516" y="1884"/>
                  <a:pt x="1516" y="1884"/>
                  <a:pt x="1516" y="1884"/>
                </a:cubicBezTo>
                <a:cubicBezTo>
                  <a:pt x="1509" y="1884"/>
                  <a:pt x="1501" y="1883"/>
                  <a:pt x="1494" y="1879"/>
                </a:cubicBezTo>
                <a:cubicBezTo>
                  <a:pt x="1492" y="1878"/>
                  <a:pt x="1490" y="1877"/>
                  <a:pt x="1488" y="1876"/>
                </a:cubicBezTo>
                <a:cubicBezTo>
                  <a:pt x="1486" y="1874"/>
                  <a:pt x="1484" y="1872"/>
                  <a:pt x="1483" y="1871"/>
                </a:cubicBezTo>
                <a:cubicBezTo>
                  <a:pt x="1481" y="1868"/>
                  <a:pt x="1481" y="1868"/>
                  <a:pt x="1481" y="1868"/>
                </a:cubicBezTo>
                <a:cubicBezTo>
                  <a:pt x="1478" y="1861"/>
                  <a:pt x="1473" y="1854"/>
                  <a:pt x="1470" y="1847"/>
                </a:cubicBezTo>
                <a:cubicBezTo>
                  <a:pt x="1467" y="1842"/>
                  <a:pt x="1469" y="1839"/>
                  <a:pt x="1474" y="1837"/>
                </a:cubicBezTo>
                <a:close/>
                <a:moveTo>
                  <a:pt x="965" y="1871"/>
                </a:moveTo>
                <a:cubicBezTo>
                  <a:pt x="966" y="1869"/>
                  <a:pt x="966" y="1868"/>
                  <a:pt x="966" y="1866"/>
                </a:cubicBezTo>
                <a:cubicBezTo>
                  <a:pt x="966" y="1866"/>
                  <a:pt x="966" y="1866"/>
                  <a:pt x="966" y="1866"/>
                </a:cubicBezTo>
                <a:cubicBezTo>
                  <a:pt x="967" y="1861"/>
                  <a:pt x="966" y="1855"/>
                  <a:pt x="968" y="1850"/>
                </a:cubicBezTo>
                <a:cubicBezTo>
                  <a:pt x="968" y="1848"/>
                  <a:pt x="968" y="1848"/>
                  <a:pt x="968" y="1848"/>
                </a:cubicBezTo>
                <a:cubicBezTo>
                  <a:pt x="968" y="1846"/>
                  <a:pt x="969" y="1845"/>
                  <a:pt x="970" y="1843"/>
                </a:cubicBezTo>
                <a:cubicBezTo>
                  <a:pt x="971" y="1842"/>
                  <a:pt x="973" y="1841"/>
                  <a:pt x="974" y="1841"/>
                </a:cubicBezTo>
                <a:cubicBezTo>
                  <a:pt x="974" y="1840"/>
                  <a:pt x="974" y="1840"/>
                  <a:pt x="974" y="1840"/>
                </a:cubicBezTo>
                <a:cubicBezTo>
                  <a:pt x="975" y="1840"/>
                  <a:pt x="975" y="1840"/>
                  <a:pt x="975" y="1840"/>
                </a:cubicBezTo>
                <a:cubicBezTo>
                  <a:pt x="976" y="1840"/>
                  <a:pt x="976" y="1839"/>
                  <a:pt x="976" y="1839"/>
                </a:cubicBezTo>
                <a:cubicBezTo>
                  <a:pt x="976" y="1839"/>
                  <a:pt x="977" y="1839"/>
                  <a:pt x="977" y="1839"/>
                </a:cubicBezTo>
                <a:cubicBezTo>
                  <a:pt x="978" y="1839"/>
                  <a:pt x="978" y="1838"/>
                  <a:pt x="979" y="1838"/>
                </a:cubicBezTo>
                <a:cubicBezTo>
                  <a:pt x="980" y="1838"/>
                  <a:pt x="980" y="1838"/>
                  <a:pt x="980" y="1838"/>
                </a:cubicBezTo>
                <a:cubicBezTo>
                  <a:pt x="981" y="1837"/>
                  <a:pt x="982" y="1837"/>
                  <a:pt x="983" y="1837"/>
                </a:cubicBezTo>
                <a:cubicBezTo>
                  <a:pt x="983" y="1837"/>
                  <a:pt x="984" y="1837"/>
                  <a:pt x="984" y="1837"/>
                </a:cubicBezTo>
                <a:cubicBezTo>
                  <a:pt x="984" y="1837"/>
                  <a:pt x="984" y="1837"/>
                  <a:pt x="985" y="1837"/>
                </a:cubicBezTo>
                <a:cubicBezTo>
                  <a:pt x="985" y="1837"/>
                  <a:pt x="985" y="1837"/>
                  <a:pt x="986" y="1836"/>
                </a:cubicBezTo>
                <a:cubicBezTo>
                  <a:pt x="988" y="1836"/>
                  <a:pt x="991" y="1836"/>
                  <a:pt x="993" y="1836"/>
                </a:cubicBezTo>
                <a:cubicBezTo>
                  <a:pt x="995" y="1836"/>
                  <a:pt x="995" y="1836"/>
                  <a:pt x="995" y="1836"/>
                </a:cubicBezTo>
                <a:cubicBezTo>
                  <a:pt x="998" y="1836"/>
                  <a:pt x="1000" y="1836"/>
                  <a:pt x="1003" y="1836"/>
                </a:cubicBezTo>
                <a:cubicBezTo>
                  <a:pt x="1038" y="1836"/>
                  <a:pt x="1038" y="1836"/>
                  <a:pt x="1038" y="1836"/>
                </a:cubicBezTo>
                <a:cubicBezTo>
                  <a:pt x="1038" y="1836"/>
                  <a:pt x="1039" y="1836"/>
                  <a:pt x="1040" y="1836"/>
                </a:cubicBezTo>
                <a:cubicBezTo>
                  <a:pt x="1040" y="1836"/>
                  <a:pt x="1040" y="1836"/>
                  <a:pt x="1041" y="1836"/>
                </a:cubicBezTo>
                <a:cubicBezTo>
                  <a:pt x="1042" y="1836"/>
                  <a:pt x="1042" y="1836"/>
                  <a:pt x="1043" y="1836"/>
                </a:cubicBezTo>
                <a:cubicBezTo>
                  <a:pt x="1050" y="1837"/>
                  <a:pt x="1058" y="1839"/>
                  <a:pt x="1061" y="1844"/>
                </a:cubicBezTo>
                <a:cubicBezTo>
                  <a:pt x="1061" y="1845"/>
                  <a:pt x="1061" y="1845"/>
                  <a:pt x="1061" y="1846"/>
                </a:cubicBezTo>
                <a:cubicBezTo>
                  <a:pt x="1061" y="1846"/>
                  <a:pt x="1061" y="1846"/>
                  <a:pt x="1061" y="1846"/>
                </a:cubicBezTo>
                <a:cubicBezTo>
                  <a:pt x="1063" y="1853"/>
                  <a:pt x="1062" y="1863"/>
                  <a:pt x="1062" y="1870"/>
                </a:cubicBezTo>
                <a:cubicBezTo>
                  <a:pt x="1062" y="1872"/>
                  <a:pt x="1062" y="1872"/>
                  <a:pt x="1062" y="1872"/>
                </a:cubicBezTo>
                <a:cubicBezTo>
                  <a:pt x="1062" y="1873"/>
                  <a:pt x="1062" y="1874"/>
                  <a:pt x="1061" y="1876"/>
                </a:cubicBezTo>
                <a:cubicBezTo>
                  <a:pt x="1054" y="1889"/>
                  <a:pt x="1022" y="1885"/>
                  <a:pt x="1010" y="1885"/>
                </a:cubicBezTo>
                <a:cubicBezTo>
                  <a:pt x="1003" y="1885"/>
                  <a:pt x="996" y="1885"/>
                  <a:pt x="989" y="1885"/>
                </a:cubicBezTo>
                <a:cubicBezTo>
                  <a:pt x="983" y="1885"/>
                  <a:pt x="974" y="1884"/>
                  <a:pt x="969" y="1879"/>
                </a:cubicBezTo>
                <a:cubicBezTo>
                  <a:pt x="969" y="1879"/>
                  <a:pt x="969" y="1879"/>
                  <a:pt x="968" y="1879"/>
                </a:cubicBezTo>
                <a:cubicBezTo>
                  <a:pt x="968" y="1879"/>
                  <a:pt x="968" y="1878"/>
                  <a:pt x="968" y="1878"/>
                </a:cubicBezTo>
                <a:cubicBezTo>
                  <a:pt x="967" y="1878"/>
                  <a:pt x="967" y="1878"/>
                  <a:pt x="967" y="1877"/>
                </a:cubicBezTo>
                <a:cubicBezTo>
                  <a:pt x="967" y="1877"/>
                  <a:pt x="967" y="1877"/>
                  <a:pt x="967" y="1877"/>
                </a:cubicBezTo>
                <a:cubicBezTo>
                  <a:pt x="967" y="1877"/>
                  <a:pt x="967" y="1877"/>
                  <a:pt x="967" y="1877"/>
                </a:cubicBezTo>
                <a:cubicBezTo>
                  <a:pt x="966" y="1876"/>
                  <a:pt x="966" y="1876"/>
                  <a:pt x="966" y="1875"/>
                </a:cubicBezTo>
                <a:cubicBezTo>
                  <a:pt x="965" y="1874"/>
                  <a:pt x="965" y="1873"/>
                  <a:pt x="965" y="1872"/>
                </a:cubicBezTo>
                <a:lnTo>
                  <a:pt x="965" y="1871"/>
                </a:lnTo>
                <a:close/>
                <a:moveTo>
                  <a:pt x="956" y="1955"/>
                </a:moveTo>
                <a:cubicBezTo>
                  <a:pt x="956" y="1952"/>
                  <a:pt x="956" y="1952"/>
                  <a:pt x="956" y="1952"/>
                </a:cubicBezTo>
                <a:cubicBezTo>
                  <a:pt x="956" y="1952"/>
                  <a:pt x="956" y="1951"/>
                  <a:pt x="956" y="1951"/>
                </a:cubicBezTo>
                <a:cubicBezTo>
                  <a:pt x="957" y="1943"/>
                  <a:pt x="958" y="1935"/>
                  <a:pt x="959" y="1926"/>
                </a:cubicBezTo>
                <a:cubicBezTo>
                  <a:pt x="959" y="1926"/>
                  <a:pt x="959" y="1926"/>
                  <a:pt x="959" y="1926"/>
                </a:cubicBezTo>
                <a:cubicBezTo>
                  <a:pt x="959" y="1926"/>
                  <a:pt x="959" y="1926"/>
                  <a:pt x="959" y="1925"/>
                </a:cubicBezTo>
                <a:cubicBezTo>
                  <a:pt x="963" y="1907"/>
                  <a:pt x="999" y="1911"/>
                  <a:pt x="1013" y="1911"/>
                </a:cubicBezTo>
                <a:cubicBezTo>
                  <a:pt x="1025" y="1911"/>
                  <a:pt x="1055" y="1908"/>
                  <a:pt x="1061" y="1921"/>
                </a:cubicBezTo>
                <a:cubicBezTo>
                  <a:pt x="1062" y="1923"/>
                  <a:pt x="1063" y="1924"/>
                  <a:pt x="1063" y="1926"/>
                </a:cubicBezTo>
                <a:cubicBezTo>
                  <a:pt x="1063" y="1940"/>
                  <a:pt x="1063" y="1940"/>
                  <a:pt x="1063" y="1940"/>
                </a:cubicBezTo>
                <a:cubicBezTo>
                  <a:pt x="1063" y="1945"/>
                  <a:pt x="1063" y="1949"/>
                  <a:pt x="1063" y="1953"/>
                </a:cubicBezTo>
                <a:cubicBezTo>
                  <a:pt x="1063" y="1953"/>
                  <a:pt x="1063" y="1953"/>
                  <a:pt x="1063" y="1953"/>
                </a:cubicBezTo>
                <a:cubicBezTo>
                  <a:pt x="1063" y="1955"/>
                  <a:pt x="1063" y="1955"/>
                  <a:pt x="1063" y="1955"/>
                </a:cubicBezTo>
                <a:cubicBezTo>
                  <a:pt x="1063" y="1957"/>
                  <a:pt x="1062" y="1959"/>
                  <a:pt x="1061" y="1961"/>
                </a:cubicBezTo>
                <a:cubicBezTo>
                  <a:pt x="1061" y="1962"/>
                  <a:pt x="1060" y="1962"/>
                  <a:pt x="1060" y="1962"/>
                </a:cubicBezTo>
                <a:cubicBezTo>
                  <a:pt x="1060" y="1963"/>
                  <a:pt x="1059" y="1963"/>
                  <a:pt x="1059" y="1964"/>
                </a:cubicBezTo>
                <a:cubicBezTo>
                  <a:pt x="1058" y="1964"/>
                  <a:pt x="1058" y="1964"/>
                  <a:pt x="1058" y="1964"/>
                </a:cubicBezTo>
                <a:cubicBezTo>
                  <a:pt x="1055" y="1967"/>
                  <a:pt x="1051" y="1969"/>
                  <a:pt x="1046" y="1970"/>
                </a:cubicBezTo>
                <a:cubicBezTo>
                  <a:pt x="1046" y="1970"/>
                  <a:pt x="1046" y="1970"/>
                  <a:pt x="1046" y="1970"/>
                </a:cubicBezTo>
                <a:cubicBezTo>
                  <a:pt x="1046" y="1970"/>
                  <a:pt x="1046" y="1970"/>
                  <a:pt x="1046" y="1970"/>
                </a:cubicBezTo>
                <a:cubicBezTo>
                  <a:pt x="1044" y="1971"/>
                  <a:pt x="1043" y="1971"/>
                  <a:pt x="1041" y="1971"/>
                </a:cubicBezTo>
                <a:cubicBezTo>
                  <a:pt x="1041" y="1971"/>
                  <a:pt x="1040" y="1971"/>
                  <a:pt x="1040" y="1971"/>
                </a:cubicBezTo>
                <a:cubicBezTo>
                  <a:pt x="1038" y="1971"/>
                  <a:pt x="1037" y="1972"/>
                  <a:pt x="1035" y="1972"/>
                </a:cubicBezTo>
                <a:cubicBezTo>
                  <a:pt x="1035" y="1972"/>
                  <a:pt x="1035" y="1972"/>
                  <a:pt x="1035" y="1972"/>
                </a:cubicBezTo>
                <a:cubicBezTo>
                  <a:pt x="982" y="1972"/>
                  <a:pt x="982" y="1972"/>
                  <a:pt x="982" y="1972"/>
                </a:cubicBezTo>
                <a:cubicBezTo>
                  <a:pt x="976" y="1972"/>
                  <a:pt x="969" y="1971"/>
                  <a:pt x="963" y="1967"/>
                </a:cubicBezTo>
                <a:cubicBezTo>
                  <a:pt x="963" y="1967"/>
                  <a:pt x="963" y="1967"/>
                  <a:pt x="963" y="1967"/>
                </a:cubicBezTo>
                <a:cubicBezTo>
                  <a:pt x="963" y="1967"/>
                  <a:pt x="963" y="1967"/>
                  <a:pt x="963" y="1967"/>
                </a:cubicBezTo>
                <a:cubicBezTo>
                  <a:pt x="962" y="1966"/>
                  <a:pt x="961" y="1965"/>
                  <a:pt x="960" y="1964"/>
                </a:cubicBezTo>
                <a:cubicBezTo>
                  <a:pt x="959" y="1964"/>
                  <a:pt x="958" y="1963"/>
                  <a:pt x="958" y="1962"/>
                </a:cubicBezTo>
                <a:cubicBezTo>
                  <a:pt x="958" y="1962"/>
                  <a:pt x="958" y="1962"/>
                  <a:pt x="957" y="1962"/>
                </a:cubicBezTo>
                <a:cubicBezTo>
                  <a:pt x="956" y="1960"/>
                  <a:pt x="956" y="1957"/>
                  <a:pt x="956" y="1955"/>
                </a:cubicBezTo>
                <a:close/>
                <a:moveTo>
                  <a:pt x="820" y="1872"/>
                </a:moveTo>
                <a:cubicBezTo>
                  <a:pt x="820" y="1872"/>
                  <a:pt x="820" y="1872"/>
                  <a:pt x="820" y="1872"/>
                </a:cubicBezTo>
                <a:cubicBezTo>
                  <a:pt x="820" y="1872"/>
                  <a:pt x="820" y="1872"/>
                  <a:pt x="820" y="1872"/>
                </a:cubicBezTo>
                <a:cubicBezTo>
                  <a:pt x="820" y="1870"/>
                  <a:pt x="821" y="1868"/>
                  <a:pt x="822" y="1866"/>
                </a:cubicBezTo>
                <a:cubicBezTo>
                  <a:pt x="823" y="1861"/>
                  <a:pt x="824" y="1854"/>
                  <a:pt x="827" y="1849"/>
                </a:cubicBezTo>
                <a:cubicBezTo>
                  <a:pt x="827" y="1848"/>
                  <a:pt x="827" y="1848"/>
                  <a:pt x="827" y="1848"/>
                </a:cubicBezTo>
                <a:cubicBezTo>
                  <a:pt x="827" y="1847"/>
                  <a:pt x="829" y="1845"/>
                  <a:pt x="830" y="1844"/>
                </a:cubicBezTo>
                <a:cubicBezTo>
                  <a:pt x="831" y="1843"/>
                  <a:pt x="832" y="1842"/>
                  <a:pt x="833" y="1841"/>
                </a:cubicBezTo>
                <a:cubicBezTo>
                  <a:pt x="837" y="1839"/>
                  <a:pt x="840" y="1838"/>
                  <a:pt x="844" y="1837"/>
                </a:cubicBezTo>
                <a:cubicBezTo>
                  <a:pt x="845" y="1837"/>
                  <a:pt x="845" y="1837"/>
                  <a:pt x="845" y="1837"/>
                </a:cubicBezTo>
                <a:cubicBezTo>
                  <a:pt x="848" y="1836"/>
                  <a:pt x="851" y="1836"/>
                  <a:pt x="855" y="1836"/>
                </a:cubicBezTo>
                <a:cubicBezTo>
                  <a:pt x="859" y="1836"/>
                  <a:pt x="859" y="1836"/>
                  <a:pt x="859" y="1836"/>
                </a:cubicBezTo>
                <a:cubicBezTo>
                  <a:pt x="861" y="1836"/>
                  <a:pt x="862" y="1836"/>
                  <a:pt x="864" y="1836"/>
                </a:cubicBezTo>
                <a:cubicBezTo>
                  <a:pt x="873" y="1836"/>
                  <a:pt x="883" y="1836"/>
                  <a:pt x="893" y="1836"/>
                </a:cubicBezTo>
                <a:cubicBezTo>
                  <a:pt x="894" y="1836"/>
                  <a:pt x="896" y="1836"/>
                  <a:pt x="897" y="1836"/>
                </a:cubicBezTo>
                <a:cubicBezTo>
                  <a:pt x="899" y="1836"/>
                  <a:pt x="899" y="1836"/>
                  <a:pt x="899" y="1836"/>
                </a:cubicBezTo>
                <a:cubicBezTo>
                  <a:pt x="899" y="1836"/>
                  <a:pt x="899" y="1836"/>
                  <a:pt x="900" y="1836"/>
                </a:cubicBezTo>
                <a:cubicBezTo>
                  <a:pt x="901" y="1836"/>
                  <a:pt x="902" y="1836"/>
                  <a:pt x="904" y="1836"/>
                </a:cubicBezTo>
                <a:cubicBezTo>
                  <a:pt x="904" y="1836"/>
                  <a:pt x="904" y="1836"/>
                  <a:pt x="904" y="1836"/>
                </a:cubicBezTo>
                <a:cubicBezTo>
                  <a:pt x="911" y="1837"/>
                  <a:pt x="919" y="1839"/>
                  <a:pt x="921" y="1846"/>
                </a:cubicBezTo>
                <a:cubicBezTo>
                  <a:pt x="921" y="1846"/>
                  <a:pt x="921" y="1846"/>
                  <a:pt x="921" y="1846"/>
                </a:cubicBezTo>
                <a:cubicBezTo>
                  <a:pt x="921" y="1846"/>
                  <a:pt x="921" y="1846"/>
                  <a:pt x="921" y="1846"/>
                </a:cubicBezTo>
                <a:cubicBezTo>
                  <a:pt x="921" y="1854"/>
                  <a:pt x="918" y="1863"/>
                  <a:pt x="917" y="1870"/>
                </a:cubicBezTo>
                <a:cubicBezTo>
                  <a:pt x="917" y="1870"/>
                  <a:pt x="917" y="1870"/>
                  <a:pt x="917" y="1870"/>
                </a:cubicBezTo>
                <a:cubicBezTo>
                  <a:pt x="917" y="1872"/>
                  <a:pt x="917" y="1872"/>
                  <a:pt x="917" y="1872"/>
                </a:cubicBezTo>
                <a:cubicBezTo>
                  <a:pt x="916" y="1873"/>
                  <a:pt x="916" y="1875"/>
                  <a:pt x="914" y="1876"/>
                </a:cubicBezTo>
                <a:cubicBezTo>
                  <a:pt x="914" y="1876"/>
                  <a:pt x="914" y="1877"/>
                  <a:pt x="914" y="1877"/>
                </a:cubicBezTo>
                <a:cubicBezTo>
                  <a:pt x="914" y="1877"/>
                  <a:pt x="914" y="1877"/>
                  <a:pt x="914" y="1877"/>
                </a:cubicBezTo>
                <a:cubicBezTo>
                  <a:pt x="914" y="1877"/>
                  <a:pt x="914" y="1877"/>
                  <a:pt x="914" y="1877"/>
                </a:cubicBezTo>
                <a:cubicBezTo>
                  <a:pt x="904" y="1889"/>
                  <a:pt x="878" y="1886"/>
                  <a:pt x="865" y="1886"/>
                </a:cubicBezTo>
                <a:cubicBezTo>
                  <a:pt x="857" y="1886"/>
                  <a:pt x="849" y="1886"/>
                  <a:pt x="841" y="1886"/>
                </a:cubicBezTo>
                <a:cubicBezTo>
                  <a:pt x="834" y="1886"/>
                  <a:pt x="824" y="1884"/>
                  <a:pt x="820" y="1877"/>
                </a:cubicBezTo>
                <a:cubicBezTo>
                  <a:pt x="820" y="1877"/>
                  <a:pt x="820" y="1876"/>
                  <a:pt x="820" y="1875"/>
                </a:cubicBezTo>
                <a:cubicBezTo>
                  <a:pt x="820" y="1875"/>
                  <a:pt x="820" y="1875"/>
                  <a:pt x="820" y="1874"/>
                </a:cubicBezTo>
                <a:cubicBezTo>
                  <a:pt x="820" y="1873"/>
                  <a:pt x="820" y="1873"/>
                  <a:pt x="820" y="1872"/>
                </a:cubicBezTo>
                <a:close/>
                <a:moveTo>
                  <a:pt x="795" y="1956"/>
                </a:moveTo>
                <a:cubicBezTo>
                  <a:pt x="796" y="1952"/>
                  <a:pt x="796" y="1952"/>
                  <a:pt x="796" y="1952"/>
                </a:cubicBezTo>
                <a:cubicBezTo>
                  <a:pt x="796" y="1952"/>
                  <a:pt x="796" y="1952"/>
                  <a:pt x="796" y="1952"/>
                </a:cubicBezTo>
                <a:cubicBezTo>
                  <a:pt x="796" y="1951"/>
                  <a:pt x="796" y="1951"/>
                  <a:pt x="796" y="1950"/>
                </a:cubicBezTo>
                <a:cubicBezTo>
                  <a:pt x="803" y="1926"/>
                  <a:pt x="803" y="1926"/>
                  <a:pt x="803" y="1926"/>
                </a:cubicBezTo>
                <a:cubicBezTo>
                  <a:pt x="804" y="1926"/>
                  <a:pt x="804" y="1926"/>
                  <a:pt x="804" y="1925"/>
                </a:cubicBezTo>
                <a:cubicBezTo>
                  <a:pt x="811" y="1908"/>
                  <a:pt x="843" y="1911"/>
                  <a:pt x="859" y="1911"/>
                </a:cubicBezTo>
                <a:cubicBezTo>
                  <a:pt x="865" y="1911"/>
                  <a:pt x="877" y="1910"/>
                  <a:pt x="888" y="1912"/>
                </a:cubicBezTo>
                <a:cubicBezTo>
                  <a:pt x="890" y="1912"/>
                  <a:pt x="891" y="1912"/>
                  <a:pt x="893" y="1913"/>
                </a:cubicBezTo>
                <a:cubicBezTo>
                  <a:pt x="894" y="1913"/>
                  <a:pt x="894" y="1913"/>
                  <a:pt x="894" y="1913"/>
                </a:cubicBezTo>
                <a:cubicBezTo>
                  <a:pt x="899" y="1914"/>
                  <a:pt x="903" y="1916"/>
                  <a:pt x="905" y="1920"/>
                </a:cubicBezTo>
                <a:cubicBezTo>
                  <a:pt x="906" y="1920"/>
                  <a:pt x="906" y="1920"/>
                  <a:pt x="906" y="1920"/>
                </a:cubicBezTo>
                <a:cubicBezTo>
                  <a:pt x="906" y="1921"/>
                  <a:pt x="906" y="1921"/>
                  <a:pt x="906" y="1921"/>
                </a:cubicBezTo>
                <a:cubicBezTo>
                  <a:pt x="906" y="1921"/>
                  <a:pt x="906" y="1921"/>
                  <a:pt x="906" y="1921"/>
                </a:cubicBezTo>
                <a:cubicBezTo>
                  <a:pt x="907" y="1923"/>
                  <a:pt x="907" y="1924"/>
                  <a:pt x="907" y="1926"/>
                </a:cubicBezTo>
                <a:cubicBezTo>
                  <a:pt x="907" y="1928"/>
                  <a:pt x="907" y="1928"/>
                  <a:pt x="907" y="1928"/>
                </a:cubicBezTo>
                <a:cubicBezTo>
                  <a:pt x="907" y="1928"/>
                  <a:pt x="907" y="1928"/>
                  <a:pt x="907" y="1928"/>
                </a:cubicBezTo>
                <a:cubicBezTo>
                  <a:pt x="906" y="1932"/>
                  <a:pt x="905" y="1936"/>
                  <a:pt x="904" y="1941"/>
                </a:cubicBezTo>
                <a:cubicBezTo>
                  <a:pt x="902" y="1955"/>
                  <a:pt x="902" y="1955"/>
                  <a:pt x="902" y="1955"/>
                </a:cubicBezTo>
                <a:cubicBezTo>
                  <a:pt x="901" y="1958"/>
                  <a:pt x="900" y="1960"/>
                  <a:pt x="899" y="1962"/>
                </a:cubicBezTo>
                <a:cubicBezTo>
                  <a:pt x="898" y="1962"/>
                  <a:pt x="898" y="1962"/>
                  <a:pt x="898" y="1962"/>
                </a:cubicBezTo>
                <a:cubicBezTo>
                  <a:pt x="898" y="1963"/>
                  <a:pt x="897" y="1963"/>
                  <a:pt x="897" y="1963"/>
                </a:cubicBezTo>
                <a:cubicBezTo>
                  <a:pt x="897" y="1964"/>
                  <a:pt x="896" y="1964"/>
                  <a:pt x="895" y="1965"/>
                </a:cubicBezTo>
                <a:cubicBezTo>
                  <a:pt x="891" y="1968"/>
                  <a:pt x="887" y="1969"/>
                  <a:pt x="882" y="1971"/>
                </a:cubicBezTo>
                <a:cubicBezTo>
                  <a:pt x="882" y="1971"/>
                  <a:pt x="882" y="1971"/>
                  <a:pt x="882" y="1971"/>
                </a:cubicBezTo>
                <a:cubicBezTo>
                  <a:pt x="882" y="1971"/>
                  <a:pt x="882" y="1971"/>
                  <a:pt x="882" y="1971"/>
                </a:cubicBezTo>
                <a:cubicBezTo>
                  <a:pt x="880" y="1971"/>
                  <a:pt x="879" y="1971"/>
                  <a:pt x="877" y="1971"/>
                </a:cubicBezTo>
                <a:cubicBezTo>
                  <a:pt x="877" y="1972"/>
                  <a:pt x="876" y="1972"/>
                  <a:pt x="876" y="1972"/>
                </a:cubicBezTo>
                <a:cubicBezTo>
                  <a:pt x="874" y="1972"/>
                  <a:pt x="872" y="1972"/>
                  <a:pt x="871" y="1972"/>
                </a:cubicBezTo>
                <a:cubicBezTo>
                  <a:pt x="871" y="1972"/>
                  <a:pt x="871" y="1972"/>
                  <a:pt x="871" y="1972"/>
                </a:cubicBezTo>
                <a:cubicBezTo>
                  <a:pt x="818" y="1972"/>
                  <a:pt x="818" y="1972"/>
                  <a:pt x="818" y="1972"/>
                </a:cubicBezTo>
                <a:cubicBezTo>
                  <a:pt x="812" y="1972"/>
                  <a:pt x="805" y="1971"/>
                  <a:pt x="799" y="1967"/>
                </a:cubicBezTo>
                <a:cubicBezTo>
                  <a:pt x="799" y="1967"/>
                  <a:pt x="799" y="1967"/>
                  <a:pt x="799" y="1967"/>
                </a:cubicBezTo>
                <a:cubicBezTo>
                  <a:pt x="799" y="1967"/>
                  <a:pt x="799" y="1967"/>
                  <a:pt x="799" y="1967"/>
                </a:cubicBezTo>
                <a:cubicBezTo>
                  <a:pt x="798" y="1967"/>
                  <a:pt x="797" y="1966"/>
                  <a:pt x="797" y="1965"/>
                </a:cubicBezTo>
                <a:cubicBezTo>
                  <a:pt x="796" y="1964"/>
                  <a:pt x="796" y="1963"/>
                  <a:pt x="795" y="1963"/>
                </a:cubicBezTo>
                <a:cubicBezTo>
                  <a:pt x="795" y="1962"/>
                  <a:pt x="795" y="1962"/>
                  <a:pt x="795" y="1962"/>
                </a:cubicBezTo>
                <a:cubicBezTo>
                  <a:pt x="794" y="1960"/>
                  <a:pt x="794" y="1958"/>
                  <a:pt x="795" y="1956"/>
                </a:cubicBezTo>
                <a:close/>
                <a:moveTo>
                  <a:pt x="674" y="1875"/>
                </a:moveTo>
                <a:cubicBezTo>
                  <a:pt x="674" y="1872"/>
                  <a:pt x="676" y="1869"/>
                  <a:pt x="677" y="1867"/>
                </a:cubicBezTo>
                <a:cubicBezTo>
                  <a:pt x="680" y="1861"/>
                  <a:pt x="683" y="1852"/>
                  <a:pt x="687" y="1847"/>
                </a:cubicBezTo>
                <a:cubicBezTo>
                  <a:pt x="688" y="1846"/>
                  <a:pt x="688" y="1846"/>
                  <a:pt x="688" y="1846"/>
                </a:cubicBezTo>
                <a:cubicBezTo>
                  <a:pt x="688" y="1846"/>
                  <a:pt x="689" y="1845"/>
                  <a:pt x="689" y="1845"/>
                </a:cubicBezTo>
                <a:cubicBezTo>
                  <a:pt x="689" y="1845"/>
                  <a:pt x="689" y="1845"/>
                  <a:pt x="690" y="1844"/>
                </a:cubicBezTo>
                <a:cubicBezTo>
                  <a:pt x="690" y="1844"/>
                  <a:pt x="690" y="1844"/>
                  <a:pt x="690" y="1844"/>
                </a:cubicBezTo>
                <a:cubicBezTo>
                  <a:pt x="690" y="1844"/>
                  <a:pt x="691" y="1844"/>
                  <a:pt x="691" y="1843"/>
                </a:cubicBezTo>
                <a:cubicBezTo>
                  <a:pt x="695" y="1840"/>
                  <a:pt x="700" y="1838"/>
                  <a:pt x="706" y="1838"/>
                </a:cubicBezTo>
                <a:cubicBezTo>
                  <a:pt x="706" y="1837"/>
                  <a:pt x="706" y="1837"/>
                  <a:pt x="706" y="1837"/>
                </a:cubicBezTo>
                <a:cubicBezTo>
                  <a:pt x="709" y="1837"/>
                  <a:pt x="713" y="1836"/>
                  <a:pt x="716" y="1836"/>
                </a:cubicBezTo>
                <a:cubicBezTo>
                  <a:pt x="734" y="1836"/>
                  <a:pt x="734" y="1836"/>
                  <a:pt x="734" y="1836"/>
                </a:cubicBezTo>
                <a:cubicBezTo>
                  <a:pt x="740" y="1836"/>
                  <a:pt x="746" y="1836"/>
                  <a:pt x="751" y="1836"/>
                </a:cubicBezTo>
                <a:cubicBezTo>
                  <a:pt x="759" y="1836"/>
                  <a:pt x="771" y="1835"/>
                  <a:pt x="777" y="1841"/>
                </a:cubicBezTo>
                <a:cubicBezTo>
                  <a:pt x="778" y="1841"/>
                  <a:pt x="778" y="1842"/>
                  <a:pt x="778" y="1842"/>
                </a:cubicBezTo>
                <a:cubicBezTo>
                  <a:pt x="778" y="1842"/>
                  <a:pt x="779" y="1842"/>
                  <a:pt x="779" y="1842"/>
                </a:cubicBezTo>
                <a:cubicBezTo>
                  <a:pt x="779" y="1842"/>
                  <a:pt x="779" y="1843"/>
                  <a:pt x="779" y="1843"/>
                </a:cubicBezTo>
                <a:cubicBezTo>
                  <a:pt x="779" y="1843"/>
                  <a:pt x="779" y="1843"/>
                  <a:pt x="780" y="1844"/>
                </a:cubicBezTo>
                <a:cubicBezTo>
                  <a:pt x="780" y="1845"/>
                  <a:pt x="780" y="1846"/>
                  <a:pt x="780" y="1847"/>
                </a:cubicBezTo>
                <a:cubicBezTo>
                  <a:pt x="779" y="1854"/>
                  <a:pt x="774" y="1863"/>
                  <a:pt x="773" y="1867"/>
                </a:cubicBezTo>
                <a:cubicBezTo>
                  <a:pt x="773" y="1867"/>
                  <a:pt x="773" y="1867"/>
                  <a:pt x="773" y="1867"/>
                </a:cubicBezTo>
                <a:cubicBezTo>
                  <a:pt x="772" y="1869"/>
                  <a:pt x="772" y="1870"/>
                  <a:pt x="771" y="1871"/>
                </a:cubicBezTo>
                <a:cubicBezTo>
                  <a:pt x="771" y="1872"/>
                  <a:pt x="771" y="1872"/>
                  <a:pt x="771" y="1872"/>
                </a:cubicBezTo>
                <a:cubicBezTo>
                  <a:pt x="771" y="1873"/>
                  <a:pt x="771" y="1873"/>
                  <a:pt x="770" y="1873"/>
                </a:cubicBezTo>
                <a:cubicBezTo>
                  <a:pt x="770" y="1874"/>
                  <a:pt x="770" y="1874"/>
                  <a:pt x="770" y="1874"/>
                </a:cubicBezTo>
                <a:cubicBezTo>
                  <a:pt x="770" y="1875"/>
                  <a:pt x="769" y="1875"/>
                  <a:pt x="769" y="1876"/>
                </a:cubicBezTo>
                <a:cubicBezTo>
                  <a:pt x="769" y="1876"/>
                  <a:pt x="769" y="1876"/>
                  <a:pt x="768" y="1876"/>
                </a:cubicBezTo>
                <a:cubicBezTo>
                  <a:pt x="768" y="1876"/>
                  <a:pt x="768" y="1877"/>
                  <a:pt x="768" y="1877"/>
                </a:cubicBezTo>
                <a:cubicBezTo>
                  <a:pt x="768" y="1877"/>
                  <a:pt x="767" y="1877"/>
                  <a:pt x="767" y="1877"/>
                </a:cubicBezTo>
                <a:cubicBezTo>
                  <a:pt x="766" y="1878"/>
                  <a:pt x="765" y="1879"/>
                  <a:pt x="764" y="1880"/>
                </a:cubicBezTo>
                <a:cubicBezTo>
                  <a:pt x="763" y="1880"/>
                  <a:pt x="762" y="1881"/>
                  <a:pt x="761" y="1881"/>
                </a:cubicBezTo>
                <a:cubicBezTo>
                  <a:pt x="760" y="1882"/>
                  <a:pt x="760" y="1882"/>
                  <a:pt x="760" y="1882"/>
                </a:cubicBezTo>
                <a:cubicBezTo>
                  <a:pt x="760" y="1882"/>
                  <a:pt x="760" y="1882"/>
                  <a:pt x="760" y="1882"/>
                </a:cubicBezTo>
                <a:cubicBezTo>
                  <a:pt x="756" y="1883"/>
                  <a:pt x="752" y="1885"/>
                  <a:pt x="749" y="1885"/>
                </a:cubicBezTo>
                <a:cubicBezTo>
                  <a:pt x="748" y="1885"/>
                  <a:pt x="746" y="1885"/>
                  <a:pt x="745" y="1886"/>
                </a:cubicBezTo>
                <a:cubicBezTo>
                  <a:pt x="745" y="1886"/>
                  <a:pt x="745" y="1886"/>
                  <a:pt x="745" y="1886"/>
                </a:cubicBezTo>
                <a:cubicBezTo>
                  <a:pt x="738" y="1886"/>
                  <a:pt x="730" y="1886"/>
                  <a:pt x="723" y="1886"/>
                </a:cubicBezTo>
                <a:cubicBezTo>
                  <a:pt x="693" y="1886"/>
                  <a:pt x="693" y="1886"/>
                  <a:pt x="693" y="1886"/>
                </a:cubicBezTo>
                <a:cubicBezTo>
                  <a:pt x="687" y="1886"/>
                  <a:pt x="676" y="1885"/>
                  <a:pt x="674" y="1878"/>
                </a:cubicBezTo>
                <a:cubicBezTo>
                  <a:pt x="673" y="1877"/>
                  <a:pt x="673" y="1876"/>
                  <a:pt x="673" y="1876"/>
                </a:cubicBezTo>
                <a:cubicBezTo>
                  <a:pt x="673" y="1875"/>
                  <a:pt x="674" y="1875"/>
                  <a:pt x="674" y="1875"/>
                </a:cubicBezTo>
                <a:close/>
                <a:moveTo>
                  <a:pt x="647" y="1928"/>
                </a:moveTo>
                <a:cubicBezTo>
                  <a:pt x="648" y="1927"/>
                  <a:pt x="648" y="1927"/>
                  <a:pt x="648" y="1927"/>
                </a:cubicBezTo>
                <a:cubicBezTo>
                  <a:pt x="648" y="1926"/>
                  <a:pt x="648" y="1926"/>
                  <a:pt x="648" y="1926"/>
                </a:cubicBezTo>
                <a:cubicBezTo>
                  <a:pt x="649" y="1925"/>
                  <a:pt x="649" y="1924"/>
                  <a:pt x="650" y="1924"/>
                </a:cubicBezTo>
                <a:cubicBezTo>
                  <a:pt x="650" y="1924"/>
                  <a:pt x="650" y="1924"/>
                  <a:pt x="650" y="1924"/>
                </a:cubicBezTo>
                <a:cubicBezTo>
                  <a:pt x="661" y="1909"/>
                  <a:pt x="687" y="1912"/>
                  <a:pt x="703" y="1912"/>
                </a:cubicBezTo>
                <a:cubicBezTo>
                  <a:pt x="703" y="1912"/>
                  <a:pt x="703" y="1912"/>
                  <a:pt x="703" y="1912"/>
                </a:cubicBezTo>
                <a:cubicBezTo>
                  <a:pt x="708" y="1912"/>
                  <a:pt x="720" y="1911"/>
                  <a:pt x="730" y="1912"/>
                </a:cubicBezTo>
                <a:cubicBezTo>
                  <a:pt x="734" y="1912"/>
                  <a:pt x="737" y="1912"/>
                  <a:pt x="740" y="1913"/>
                </a:cubicBezTo>
                <a:cubicBezTo>
                  <a:pt x="742" y="1913"/>
                  <a:pt x="744" y="1914"/>
                  <a:pt x="745" y="1915"/>
                </a:cubicBezTo>
                <a:cubicBezTo>
                  <a:pt x="749" y="1917"/>
                  <a:pt x="752" y="1919"/>
                  <a:pt x="752" y="1923"/>
                </a:cubicBezTo>
                <a:cubicBezTo>
                  <a:pt x="752" y="1923"/>
                  <a:pt x="752" y="1924"/>
                  <a:pt x="752" y="1924"/>
                </a:cubicBezTo>
                <a:cubicBezTo>
                  <a:pt x="752" y="1924"/>
                  <a:pt x="752" y="1924"/>
                  <a:pt x="752" y="1924"/>
                </a:cubicBezTo>
                <a:cubicBezTo>
                  <a:pt x="752" y="1925"/>
                  <a:pt x="751" y="1926"/>
                  <a:pt x="751" y="1927"/>
                </a:cubicBezTo>
                <a:cubicBezTo>
                  <a:pt x="741" y="1956"/>
                  <a:pt x="741" y="1956"/>
                  <a:pt x="741" y="1956"/>
                </a:cubicBezTo>
                <a:cubicBezTo>
                  <a:pt x="740" y="1958"/>
                  <a:pt x="738" y="1960"/>
                  <a:pt x="736" y="1962"/>
                </a:cubicBezTo>
                <a:cubicBezTo>
                  <a:pt x="734" y="1964"/>
                  <a:pt x="731" y="1966"/>
                  <a:pt x="728" y="1967"/>
                </a:cubicBezTo>
                <a:cubicBezTo>
                  <a:pt x="728" y="1968"/>
                  <a:pt x="727" y="1968"/>
                  <a:pt x="727" y="1968"/>
                </a:cubicBezTo>
                <a:cubicBezTo>
                  <a:pt x="723" y="1970"/>
                  <a:pt x="718" y="1971"/>
                  <a:pt x="713" y="1972"/>
                </a:cubicBezTo>
                <a:cubicBezTo>
                  <a:pt x="713" y="1972"/>
                  <a:pt x="713" y="1972"/>
                  <a:pt x="713" y="1972"/>
                </a:cubicBezTo>
                <a:cubicBezTo>
                  <a:pt x="712" y="1972"/>
                  <a:pt x="711" y="1972"/>
                  <a:pt x="710" y="1972"/>
                </a:cubicBezTo>
                <a:cubicBezTo>
                  <a:pt x="701" y="1973"/>
                  <a:pt x="692" y="1972"/>
                  <a:pt x="682" y="1972"/>
                </a:cubicBezTo>
                <a:cubicBezTo>
                  <a:pt x="673" y="1973"/>
                  <a:pt x="663" y="1973"/>
                  <a:pt x="654" y="1973"/>
                </a:cubicBezTo>
                <a:cubicBezTo>
                  <a:pt x="647" y="1973"/>
                  <a:pt x="638" y="1971"/>
                  <a:pt x="634" y="1966"/>
                </a:cubicBezTo>
                <a:cubicBezTo>
                  <a:pt x="634" y="1965"/>
                  <a:pt x="634" y="1965"/>
                  <a:pt x="633" y="1965"/>
                </a:cubicBezTo>
                <a:cubicBezTo>
                  <a:pt x="633" y="1964"/>
                  <a:pt x="633" y="1964"/>
                  <a:pt x="633" y="1964"/>
                </a:cubicBezTo>
                <a:cubicBezTo>
                  <a:pt x="633" y="1963"/>
                  <a:pt x="633" y="1963"/>
                  <a:pt x="632" y="1963"/>
                </a:cubicBezTo>
                <a:cubicBezTo>
                  <a:pt x="632" y="1963"/>
                  <a:pt x="632" y="1962"/>
                  <a:pt x="632" y="1962"/>
                </a:cubicBezTo>
                <a:cubicBezTo>
                  <a:pt x="632" y="1962"/>
                  <a:pt x="632" y="1962"/>
                  <a:pt x="632" y="1962"/>
                </a:cubicBezTo>
                <a:cubicBezTo>
                  <a:pt x="632" y="1962"/>
                  <a:pt x="632" y="1961"/>
                  <a:pt x="632" y="1960"/>
                </a:cubicBezTo>
                <a:cubicBezTo>
                  <a:pt x="632" y="1959"/>
                  <a:pt x="632" y="1959"/>
                  <a:pt x="633" y="1959"/>
                </a:cubicBezTo>
                <a:cubicBezTo>
                  <a:pt x="633" y="1958"/>
                  <a:pt x="633" y="1957"/>
                  <a:pt x="633" y="1956"/>
                </a:cubicBezTo>
                <a:cubicBezTo>
                  <a:pt x="633" y="1956"/>
                  <a:pt x="633" y="1956"/>
                  <a:pt x="633" y="1956"/>
                </a:cubicBezTo>
                <a:cubicBezTo>
                  <a:pt x="634" y="1955"/>
                  <a:pt x="634" y="1955"/>
                  <a:pt x="634" y="1955"/>
                </a:cubicBezTo>
                <a:cubicBezTo>
                  <a:pt x="634" y="1954"/>
                  <a:pt x="635" y="1953"/>
                  <a:pt x="635" y="1952"/>
                </a:cubicBezTo>
                <a:cubicBezTo>
                  <a:pt x="639" y="1944"/>
                  <a:pt x="643" y="1936"/>
                  <a:pt x="647" y="1928"/>
                </a:cubicBezTo>
                <a:cubicBezTo>
                  <a:pt x="647" y="1928"/>
                  <a:pt x="647" y="1928"/>
                  <a:pt x="647" y="1928"/>
                </a:cubicBezTo>
                <a:close/>
                <a:moveTo>
                  <a:pt x="527" y="1875"/>
                </a:moveTo>
                <a:cubicBezTo>
                  <a:pt x="528" y="1873"/>
                  <a:pt x="531" y="1870"/>
                  <a:pt x="532" y="1868"/>
                </a:cubicBezTo>
                <a:cubicBezTo>
                  <a:pt x="536" y="1861"/>
                  <a:pt x="541" y="1854"/>
                  <a:pt x="546" y="1848"/>
                </a:cubicBezTo>
                <a:cubicBezTo>
                  <a:pt x="546" y="1847"/>
                  <a:pt x="546" y="1847"/>
                  <a:pt x="547" y="1847"/>
                </a:cubicBezTo>
                <a:cubicBezTo>
                  <a:pt x="547" y="1847"/>
                  <a:pt x="547" y="1847"/>
                  <a:pt x="547" y="1846"/>
                </a:cubicBezTo>
                <a:cubicBezTo>
                  <a:pt x="561" y="1833"/>
                  <a:pt x="590" y="1837"/>
                  <a:pt x="608" y="1837"/>
                </a:cubicBezTo>
                <a:cubicBezTo>
                  <a:pt x="616" y="1837"/>
                  <a:pt x="626" y="1835"/>
                  <a:pt x="634" y="1839"/>
                </a:cubicBezTo>
                <a:cubicBezTo>
                  <a:pt x="634" y="1839"/>
                  <a:pt x="634" y="1839"/>
                  <a:pt x="634" y="1839"/>
                </a:cubicBezTo>
                <a:cubicBezTo>
                  <a:pt x="634" y="1839"/>
                  <a:pt x="635" y="1839"/>
                  <a:pt x="636" y="1840"/>
                </a:cubicBezTo>
                <a:cubicBezTo>
                  <a:pt x="636" y="1840"/>
                  <a:pt x="636" y="1840"/>
                  <a:pt x="636" y="1840"/>
                </a:cubicBezTo>
                <a:cubicBezTo>
                  <a:pt x="638" y="1841"/>
                  <a:pt x="639" y="1843"/>
                  <a:pt x="639" y="1844"/>
                </a:cubicBezTo>
                <a:cubicBezTo>
                  <a:pt x="640" y="1845"/>
                  <a:pt x="640" y="1847"/>
                  <a:pt x="639" y="1849"/>
                </a:cubicBezTo>
                <a:cubicBezTo>
                  <a:pt x="638" y="1850"/>
                  <a:pt x="638" y="1850"/>
                  <a:pt x="638" y="1850"/>
                </a:cubicBezTo>
                <a:cubicBezTo>
                  <a:pt x="637" y="1854"/>
                  <a:pt x="633" y="1858"/>
                  <a:pt x="631" y="1862"/>
                </a:cubicBezTo>
                <a:cubicBezTo>
                  <a:pt x="631" y="1862"/>
                  <a:pt x="631" y="1862"/>
                  <a:pt x="631" y="1862"/>
                </a:cubicBezTo>
                <a:cubicBezTo>
                  <a:pt x="625" y="1873"/>
                  <a:pt x="625" y="1873"/>
                  <a:pt x="625" y="1873"/>
                </a:cubicBezTo>
                <a:cubicBezTo>
                  <a:pt x="624" y="1874"/>
                  <a:pt x="623" y="1876"/>
                  <a:pt x="621" y="1878"/>
                </a:cubicBezTo>
                <a:cubicBezTo>
                  <a:pt x="618" y="1879"/>
                  <a:pt x="616" y="1881"/>
                  <a:pt x="613" y="1882"/>
                </a:cubicBezTo>
                <a:cubicBezTo>
                  <a:pt x="612" y="1882"/>
                  <a:pt x="611" y="1883"/>
                  <a:pt x="610" y="1883"/>
                </a:cubicBezTo>
                <a:cubicBezTo>
                  <a:pt x="610" y="1883"/>
                  <a:pt x="609" y="1883"/>
                  <a:pt x="609" y="1884"/>
                </a:cubicBezTo>
                <a:cubicBezTo>
                  <a:pt x="609" y="1884"/>
                  <a:pt x="609" y="1884"/>
                  <a:pt x="609" y="1884"/>
                </a:cubicBezTo>
                <a:cubicBezTo>
                  <a:pt x="607" y="1884"/>
                  <a:pt x="605" y="1885"/>
                  <a:pt x="603" y="1885"/>
                </a:cubicBezTo>
                <a:cubicBezTo>
                  <a:pt x="599" y="1886"/>
                  <a:pt x="596" y="1886"/>
                  <a:pt x="592" y="1886"/>
                </a:cubicBezTo>
                <a:cubicBezTo>
                  <a:pt x="582" y="1886"/>
                  <a:pt x="582" y="1886"/>
                  <a:pt x="582" y="1886"/>
                </a:cubicBezTo>
                <a:cubicBezTo>
                  <a:pt x="582" y="1886"/>
                  <a:pt x="582" y="1886"/>
                  <a:pt x="582" y="1886"/>
                </a:cubicBezTo>
                <a:cubicBezTo>
                  <a:pt x="570" y="1886"/>
                  <a:pt x="557" y="1886"/>
                  <a:pt x="545" y="1886"/>
                </a:cubicBezTo>
                <a:cubicBezTo>
                  <a:pt x="540" y="1886"/>
                  <a:pt x="528" y="1885"/>
                  <a:pt x="527" y="1878"/>
                </a:cubicBezTo>
                <a:cubicBezTo>
                  <a:pt x="527" y="1877"/>
                  <a:pt x="527" y="1876"/>
                  <a:pt x="527" y="1875"/>
                </a:cubicBezTo>
                <a:close/>
                <a:moveTo>
                  <a:pt x="545" y="2017"/>
                </a:moveTo>
                <a:cubicBezTo>
                  <a:pt x="545" y="2017"/>
                  <a:pt x="545" y="2017"/>
                  <a:pt x="545" y="2017"/>
                </a:cubicBezTo>
                <a:cubicBezTo>
                  <a:pt x="543" y="2024"/>
                  <a:pt x="538" y="2031"/>
                  <a:pt x="534" y="2038"/>
                </a:cubicBezTo>
                <a:cubicBezTo>
                  <a:pt x="534" y="2038"/>
                  <a:pt x="534" y="2038"/>
                  <a:pt x="534" y="2038"/>
                </a:cubicBezTo>
                <a:cubicBezTo>
                  <a:pt x="530" y="2045"/>
                  <a:pt x="527" y="2053"/>
                  <a:pt x="521" y="2060"/>
                </a:cubicBezTo>
                <a:cubicBezTo>
                  <a:pt x="521" y="2061"/>
                  <a:pt x="520" y="2061"/>
                  <a:pt x="520" y="2062"/>
                </a:cubicBezTo>
                <a:cubicBezTo>
                  <a:pt x="520" y="2062"/>
                  <a:pt x="520" y="2062"/>
                  <a:pt x="520" y="2062"/>
                </a:cubicBezTo>
                <a:cubicBezTo>
                  <a:pt x="519" y="2063"/>
                  <a:pt x="518" y="2064"/>
                  <a:pt x="517" y="2064"/>
                </a:cubicBezTo>
                <a:cubicBezTo>
                  <a:pt x="517" y="2065"/>
                  <a:pt x="517" y="2065"/>
                  <a:pt x="516" y="2065"/>
                </a:cubicBezTo>
                <a:cubicBezTo>
                  <a:pt x="516" y="2065"/>
                  <a:pt x="516" y="2066"/>
                  <a:pt x="516" y="2066"/>
                </a:cubicBezTo>
                <a:cubicBezTo>
                  <a:pt x="510" y="2071"/>
                  <a:pt x="503" y="2074"/>
                  <a:pt x="496" y="2076"/>
                </a:cubicBezTo>
                <a:cubicBezTo>
                  <a:pt x="495" y="2076"/>
                  <a:pt x="494" y="2076"/>
                  <a:pt x="493" y="2077"/>
                </a:cubicBezTo>
                <a:cubicBezTo>
                  <a:pt x="489" y="2078"/>
                  <a:pt x="484" y="2078"/>
                  <a:pt x="480" y="2078"/>
                </a:cubicBezTo>
                <a:cubicBezTo>
                  <a:pt x="476" y="2078"/>
                  <a:pt x="476" y="2078"/>
                  <a:pt x="476" y="2078"/>
                </a:cubicBezTo>
                <a:cubicBezTo>
                  <a:pt x="476" y="2078"/>
                  <a:pt x="476" y="2078"/>
                  <a:pt x="476" y="2078"/>
                </a:cubicBezTo>
                <a:cubicBezTo>
                  <a:pt x="458" y="2078"/>
                  <a:pt x="439" y="2078"/>
                  <a:pt x="421" y="2079"/>
                </a:cubicBezTo>
                <a:cubicBezTo>
                  <a:pt x="419" y="2079"/>
                  <a:pt x="418" y="2078"/>
                  <a:pt x="416" y="2078"/>
                </a:cubicBezTo>
                <a:cubicBezTo>
                  <a:pt x="414" y="2078"/>
                  <a:pt x="412" y="2078"/>
                  <a:pt x="410" y="2077"/>
                </a:cubicBezTo>
                <a:cubicBezTo>
                  <a:pt x="406" y="2076"/>
                  <a:pt x="404" y="2074"/>
                  <a:pt x="402" y="2072"/>
                </a:cubicBezTo>
                <a:cubicBezTo>
                  <a:pt x="401" y="2070"/>
                  <a:pt x="400" y="2068"/>
                  <a:pt x="400" y="2066"/>
                </a:cubicBezTo>
                <a:cubicBezTo>
                  <a:pt x="400" y="2064"/>
                  <a:pt x="401" y="2062"/>
                  <a:pt x="402" y="2060"/>
                </a:cubicBezTo>
                <a:cubicBezTo>
                  <a:pt x="402" y="2059"/>
                  <a:pt x="402" y="2059"/>
                  <a:pt x="403" y="2059"/>
                </a:cubicBezTo>
                <a:cubicBezTo>
                  <a:pt x="403" y="2058"/>
                  <a:pt x="403" y="2058"/>
                  <a:pt x="403" y="2058"/>
                </a:cubicBezTo>
                <a:cubicBezTo>
                  <a:pt x="404" y="2057"/>
                  <a:pt x="404" y="2057"/>
                  <a:pt x="404" y="2057"/>
                </a:cubicBezTo>
                <a:cubicBezTo>
                  <a:pt x="404" y="2057"/>
                  <a:pt x="404" y="2057"/>
                  <a:pt x="404" y="2057"/>
                </a:cubicBezTo>
                <a:cubicBezTo>
                  <a:pt x="409" y="2050"/>
                  <a:pt x="413" y="2043"/>
                  <a:pt x="418" y="2035"/>
                </a:cubicBezTo>
                <a:cubicBezTo>
                  <a:pt x="422" y="2030"/>
                  <a:pt x="425" y="2024"/>
                  <a:pt x="430" y="2019"/>
                </a:cubicBezTo>
                <a:cubicBezTo>
                  <a:pt x="430" y="2018"/>
                  <a:pt x="431" y="2018"/>
                  <a:pt x="431" y="2017"/>
                </a:cubicBezTo>
                <a:cubicBezTo>
                  <a:pt x="431" y="2017"/>
                  <a:pt x="432" y="2017"/>
                  <a:pt x="432" y="2017"/>
                </a:cubicBezTo>
                <a:cubicBezTo>
                  <a:pt x="433" y="2016"/>
                  <a:pt x="434" y="2015"/>
                  <a:pt x="435" y="2014"/>
                </a:cubicBezTo>
                <a:cubicBezTo>
                  <a:pt x="435" y="2014"/>
                  <a:pt x="435" y="2014"/>
                  <a:pt x="435" y="2014"/>
                </a:cubicBezTo>
                <a:cubicBezTo>
                  <a:pt x="435" y="2014"/>
                  <a:pt x="435" y="2014"/>
                  <a:pt x="435" y="2014"/>
                </a:cubicBezTo>
                <a:cubicBezTo>
                  <a:pt x="441" y="2009"/>
                  <a:pt x="449" y="2006"/>
                  <a:pt x="457" y="2004"/>
                </a:cubicBezTo>
                <a:cubicBezTo>
                  <a:pt x="457" y="2004"/>
                  <a:pt x="457" y="2004"/>
                  <a:pt x="457" y="2004"/>
                </a:cubicBezTo>
                <a:cubicBezTo>
                  <a:pt x="457" y="2004"/>
                  <a:pt x="458" y="2004"/>
                  <a:pt x="458" y="2004"/>
                </a:cubicBezTo>
                <a:cubicBezTo>
                  <a:pt x="459" y="2004"/>
                  <a:pt x="461" y="2004"/>
                  <a:pt x="462" y="2004"/>
                </a:cubicBezTo>
                <a:cubicBezTo>
                  <a:pt x="463" y="2003"/>
                  <a:pt x="464" y="2003"/>
                  <a:pt x="465" y="2003"/>
                </a:cubicBezTo>
                <a:cubicBezTo>
                  <a:pt x="466" y="2003"/>
                  <a:pt x="467" y="2003"/>
                  <a:pt x="468" y="2003"/>
                </a:cubicBezTo>
                <a:cubicBezTo>
                  <a:pt x="468" y="2003"/>
                  <a:pt x="469" y="2003"/>
                  <a:pt x="470" y="2003"/>
                </a:cubicBezTo>
                <a:cubicBezTo>
                  <a:pt x="471" y="2003"/>
                  <a:pt x="471" y="2003"/>
                  <a:pt x="471" y="2003"/>
                </a:cubicBezTo>
                <a:cubicBezTo>
                  <a:pt x="471" y="2003"/>
                  <a:pt x="471" y="2003"/>
                  <a:pt x="471" y="2003"/>
                </a:cubicBezTo>
                <a:cubicBezTo>
                  <a:pt x="488" y="2003"/>
                  <a:pt x="504" y="2003"/>
                  <a:pt x="521" y="2003"/>
                </a:cubicBezTo>
                <a:cubicBezTo>
                  <a:pt x="521" y="2003"/>
                  <a:pt x="521" y="2003"/>
                  <a:pt x="521" y="2003"/>
                </a:cubicBezTo>
                <a:cubicBezTo>
                  <a:pt x="524" y="2003"/>
                  <a:pt x="524" y="2003"/>
                  <a:pt x="524" y="2003"/>
                </a:cubicBezTo>
                <a:cubicBezTo>
                  <a:pt x="528" y="2003"/>
                  <a:pt x="532" y="2003"/>
                  <a:pt x="535" y="2004"/>
                </a:cubicBezTo>
                <a:cubicBezTo>
                  <a:pt x="536" y="2004"/>
                  <a:pt x="536" y="2005"/>
                  <a:pt x="537" y="2005"/>
                </a:cubicBezTo>
                <a:cubicBezTo>
                  <a:pt x="537" y="2005"/>
                  <a:pt x="538" y="2005"/>
                  <a:pt x="538" y="2006"/>
                </a:cubicBezTo>
                <a:cubicBezTo>
                  <a:pt x="538" y="2006"/>
                  <a:pt x="539" y="2006"/>
                  <a:pt x="539" y="2006"/>
                </a:cubicBezTo>
                <a:cubicBezTo>
                  <a:pt x="543" y="2008"/>
                  <a:pt x="546" y="2012"/>
                  <a:pt x="545" y="2017"/>
                </a:cubicBezTo>
                <a:close/>
                <a:moveTo>
                  <a:pt x="579" y="1956"/>
                </a:moveTo>
                <a:cubicBezTo>
                  <a:pt x="579" y="1956"/>
                  <a:pt x="579" y="1956"/>
                  <a:pt x="579" y="1956"/>
                </a:cubicBezTo>
                <a:cubicBezTo>
                  <a:pt x="579" y="1956"/>
                  <a:pt x="579" y="1956"/>
                  <a:pt x="579" y="1956"/>
                </a:cubicBezTo>
                <a:cubicBezTo>
                  <a:pt x="578" y="1957"/>
                  <a:pt x="578" y="1958"/>
                  <a:pt x="577" y="1959"/>
                </a:cubicBezTo>
                <a:cubicBezTo>
                  <a:pt x="577" y="1959"/>
                  <a:pt x="577" y="1960"/>
                  <a:pt x="577" y="1960"/>
                </a:cubicBezTo>
                <a:cubicBezTo>
                  <a:pt x="572" y="1964"/>
                  <a:pt x="566" y="1968"/>
                  <a:pt x="560" y="1970"/>
                </a:cubicBezTo>
                <a:cubicBezTo>
                  <a:pt x="560" y="1970"/>
                  <a:pt x="560" y="1970"/>
                  <a:pt x="560" y="1970"/>
                </a:cubicBezTo>
                <a:cubicBezTo>
                  <a:pt x="559" y="1970"/>
                  <a:pt x="558" y="1970"/>
                  <a:pt x="557" y="1971"/>
                </a:cubicBezTo>
                <a:cubicBezTo>
                  <a:pt x="556" y="1971"/>
                  <a:pt x="556" y="1971"/>
                  <a:pt x="555" y="1971"/>
                </a:cubicBezTo>
                <a:cubicBezTo>
                  <a:pt x="554" y="1971"/>
                  <a:pt x="554" y="1971"/>
                  <a:pt x="553" y="1971"/>
                </a:cubicBezTo>
                <a:cubicBezTo>
                  <a:pt x="550" y="1972"/>
                  <a:pt x="546" y="1973"/>
                  <a:pt x="542" y="1973"/>
                </a:cubicBezTo>
                <a:cubicBezTo>
                  <a:pt x="541" y="1973"/>
                  <a:pt x="541" y="1973"/>
                  <a:pt x="541" y="1973"/>
                </a:cubicBezTo>
                <a:cubicBezTo>
                  <a:pt x="534" y="1973"/>
                  <a:pt x="527" y="1973"/>
                  <a:pt x="520" y="1973"/>
                </a:cubicBezTo>
                <a:cubicBezTo>
                  <a:pt x="510" y="1973"/>
                  <a:pt x="499" y="1973"/>
                  <a:pt x="489" y="1973"/>
                </a:cubicBezTo>
                <a:cubicBezTo>
                  <a:pt x="488" y="1973"/>
                  <a:pt x="486" y="1973"/>
                  <a:pt x="484" y="1973"/>
                </a:cubicBezTo>
                <a:cubicBezTo>
                  <a:pt x="484" y="1973"/>
                  <a:pt x="484" y="1973"/>
                  <a:pt x="483" y="1973"/>
                </a:cubicBezTo>
                <a:cubicBezTo>
                  <a:pt x="482" y="1972"/>
                  <a:pt x="480" y="1972"/>
                  <a:pt x="479" y="1972"/>
                </a:cubicBezTo>
                <a:cubicBezTo>
                  <a:pt x="479" y="1972"/>
                  <a:pt x="479" y="1972"/>
                  <a:pt x="479" y="1972"/>
                </a:cubicBezTo>
                <a:cubicBezTo>
                  <a:pt x="479" y="1972"/>
                  <a:pt x="479" y="1972"/>
                  <a:pt x="479" y="1972"/>
                </a:cubicBezTo>
                <a:cubicBezTo>
                  <a:pt x="474" y="1970"/>
                  <a:pt x="470" y="1968"/>
                  <a:pt x="470" y="1963"/>
                </a:cubicBezTo>
                <a:cubicBezTo>
                  <a:pt x="470" y="1962"/>
                  <a:pt x="470" y="1961"/>
                  <a:pt x="470" y="1960"/>
                </a:cubicBezTo>
                <a:cubicBezTo>
                  <a:pt x="470" y="1960"/>
                  <a:pt x="470" y="1959"/>
                  <a:pt x="471" y="1959"/>
                </a:cubicBezTo>
                <a:cubicBezTo>
                  <a:pt x="471" y="1958"/>
                  <a:pt x="471" y="1957"/>
                  <a:pt x="472" y="1957"/>
                </a:cubicBezTo>
                <a:cubicBezTo>
                  <a:pt x="472" y="1957"/>
                  <a:pt x="472" y="1956"/>
                  <a:pt x="472" y="1956"/>
                </a:cubicBezTo>
                <a:cubicBezTo>
                  <a:pt x="472" y="1956"/>
                  <a:pt x="472" y="1956"/>
                  <a:pt x="472" y="1956"/>
                </a:cubicBezTo>
                <a:cubicBezTo>
                  <a:pt x="473" y="1955"/>
                  <a:pt x="474" y="1954"/>
                  <a:pt x="474" y="1953"/>
                </a:cubicBezTo>
                <a:cubicBezTo>
                  <a:pt x="479" y="1945"/>
                  <a:pt x="485" y="1938"/>
                  <a:pt x="490" y="1930"/>
                </a:cubicBezTo>
                <a:cubicBezTo>
                  <a:pt x="490" y="1930"/>
                  <a:pt x="490" y="1930"/>
                  <a:pt x="490" y="1930"/>
                </a:cubicBezTo>
                <a:cubicBezTo>
                  <a:pt x="492" y="1927"/>
                  <a:pt x="492" y="1927"/>
                  <a:pt x="492" y="1927"/>
                </a:cubicBezTo>
                <a:cubicBezTo>
                  <a:pt x="493" y="1925"/>
                  <a:pt x="495" y="1923"/>
                  <a:pt x="498" y="1921"/>
                </a:cubicBezTo>
                <a:cubicBezTo>
                  <a:pt x="499" y="1920"/>
                  <a:pt x="501" y="1919"/>
                  <a:pt x="503" y="1918"/>
                </a:cubicBezTo>
                <a:cubicBezTo>
                  <a:pt x="504" y="1918"/>
                  <a:pt x="505" y="1917"/>
                  <a:pt x="506" y="1917"/>
                </a:cubicBezTo>
                <a:cubicBezTo>
                  <a:pt x="506" y="1917"/>
                  <a:pt x="506" y="1917"/>
                  <a:pt x="507" y="1917"/>
                </a:cubicBezTo>
                <a:cubicBezTo>
                  <a:pt x="507" y="1917"/>
                  <a:pt x="507" y="1916"/>
                  <a:pt x="507" y="1916"/>
                </a:cubicBezTo>
                <a:cubicBezTo>
                  <a:pt x="508" y="1916"/>
                  <a:pt x="508" y="1916"/>
                  <a:pt x="508" y="1916"/>
                </a:cubicBezTo>
                <a:cubicBezTo>
                  <a:pt x="511" y="1915"/>
                  <a:pt x="514" y="1914"/>
                  <a:pt x="517" y="1913"/>
                </a:cubicBezTo>
                <a:cubicBezTo>
                  <a:pt x="521" y="1913"/>
                  <a:pt x="525" y="1912"/>
                  <a:pt x="528" y="1912"/>
                </a:cubicBezTo>
                <a:cubicBezTo>
                  <a:pt x="538" y="1912"/>
                  <a:pt x="538" y="1912"/>
                  <a:pt x="538" y="1912"/>
                </a:cubicBezTo>
                <a:cubicBezTo>
                  <a:pt x="541" y="1912"/>
                  <a:pt x="543" y="1912"/>
                  <a:pt x="545" y="1912"/>
                </a:cubicBezTo>
                <a:cubicBezTo>
                  <a:pt x="555" y="1912"/>
                  <a:pt x="564" y="1912"/>
                  <a:pt x="573" y="1912"/>
                </a:cubicBezTo>
                <a:cubicBezTo>
                  <a:pt x="573" y="1912"/>
                  <a:pt x="573" y="1912"/>
                  <a:pt x="573" y="1912"/>
                </a:cubicBezTo>
                <a:cubicBezTo>
                  <a:pt x="577" y="1912"/>
                  <a:pt x="577" y="1912"/>
                  <a:pt x="577" y="1912"/>
                </a:cubicBezTo>
                <a:cubicBezTo>
                  <a:pt x="581" y="1912"/>
                  <a:pt x="584" y="1913"/>
                  <a:pt x="587" y="1913"/>
                </a:cubicBezTo>
                <a:cubicBezTo>
                  <a:pt x="589" y="1914"/>
                  <a:pt x="590" y="1915"/>
                  <a:pt x="592" y="1915"/>
                </a:cubicBezTo>
                <a:cubicBezTo>
                  <a:pt x="596" y="1918"/>
                  <a:pt x="599" y="1921"/>
                  <a:pt x="595" y="1927"/>
                </a:cubicBezTo>
                <a:cubicBezTo>
                  <a:pt x="592" y="1934"/>
                  <a:pt x="588" y="1941"/>
                  <a:pt x="584" y="1948"/>
                </a:cubicBezTo>
                <a:cubicBezTo>
                  <a:pt x="579" y="1956"/>
                  <a:pt x="579" y="1956"/>
                  <a:pt x="579" y="1956"/>
                </a:cubicBezTo>
                <a:cubicBezTo>
                  <a:pt x="579" y="1956"/>
                  <a:pt x="579" y="1956"/>
                  <a:pt x="579" y="1956"/>
                </a:cubicBezTo>
                <a:close/>
                <a:moveTo>
                  <a:pt x="1064" y="2056"/>
                </a:moveTo>
                <a:cubicBezTo>
                  <a:pt x="1064" y="2057"/>
                  <a:pt x="1064" y="2059"/>
                  <a:pt x="1064" y="2060"/>
                </a:cubicBezTo>
                <a:cubicBezTo>
                  <a:pt x="1064" y="2060"/>
                  <a:pt x="1064" y="2060"/>
                  <a:pt x="1064" y="2061"/>
                </a:cubicBezTo>
                <a:cubicBezTo>
                  <a:pt x="1063" y="2062"/>
                  <a:pt x="1063" y="2063"/>
                  <a:pt x="1062" y="2064"/>
                </a:cubicBezTo>
                <a:cubicBezTo>
                  <a:pt x="1062" y="2064"/>
                  <a:pt x="1062" y="2064"/>
                  <a:pt x="1062" y="2064"/>
                </a:cubicBezTo>
                <a:cubicBezTo>
                  <a:pt x="1062" y="2064"/>
                  <a:pt x="1062" y="2064"/>
                  <a:pt x="1062" y="2064"/>
                </a:cubicBezTo>
                <a:cubicBezTo>
                  <a:pt x="1061" y="2065"/>
                  <a:pt x="1060" y="2066"/>
                  <a:pt x="1059" y="2067"/>
                </a:cubicBezTo>
                <a:cubicBezTo>
                  <a:pt x="1059" y="2067"/>
                  <a:pt x="1059" y="2067"/>
                  <a:pt x="1059" y="2068"/>
                </a:cubicBezTo>
                <a:cubicBezTo>
                  <a:pt x="1058" y="2069"/>
                  <a:pt x="1057" y="2069"/>
                  <a:pt x="1056" y="2070"/>
                </a:cubicBezTo>
                <a:cubicBezTo>
                  <a:pt x="1056" y="2070"/>
                  <a:pt x="1055" y="2071"/>
                  <a:pt x="1055" y="2071"/>
                </a:cubicBezTo>
                <a:cubicBezTo>
                  <a:pt x="1055" y="2071"/>
                  <a:pt x="1055" y="2071"/>
                  <a:pt x="1055" y="2071"/>
                </a:cubicBezTo>
                <a:cubicBezTo>
                  <a:pt x="1053" y="2072"/>
                  <a:pt x="1052" y="2072"/>
                  <a:pt x="1051" y="2073"/>
                </a:cubicBezTo>
                <a:cubicBezTo>
                  <a:pt x="1051" y="2073"/>
                  <a:pt x="1051" y="2073"/>
                  <a:pt x="1050" y="2073"/>
                </a:cubicBezTo>
                <a:cubicBezTo>
                  <a:pt x="1049" y="2074"/>
                  <a:pt x="1048" y="2074"/>
                  <a:pt x="1047" y="2074"/>
                </a:cubicBezTo>
                <a:cubicBezTo>
                  <a:pt x="1047" y="2075"/>
                  <a:pt x="1046" y="2075"/>
                  <a:pt x="1046" y="2075"/>
                </a:cubicBezTo>
                <a:cubicBezTo>
                  <a:pt x="1046" y="2075"/>
                  <a:pt x="1045" y="2075"/>
                  <a:pt x="1045" y="2075"/>
                </a:cubicBezTo>
                <a:cubicBezTo>
                  <a:pt x="1045" y="2075"/>
                  <a:pt x="1045" y="2075"/>
                  <a:pt x="1044" y="2075"/>
                </a:cubicBezTo>
                <a:cubicBezTo>
                  <a:pt x="1043" y="2076"/>
                  <a:pt x="1042" y="2076"/>
                  <a:pt x="1041" y="2076"/>
                </a:cubicBezTo>
                <a:cubicBezTo>
                  <a:pt x="1039" y="2076"/>
                  <a:pt x="1038" y="2076"/>
                  <a:pt x="1037" y="2077"/>
                </a:cubicBezTo>
                <a:cubicBezTo>
                  <a:pt x="1036" y="2077"/>
                  <a:pt x="1035" y="2077"/>
                  <a:pt x="1034" y="2077"/>
                </a:cubicBezTo>
                <a:cubicBezTo>
                  <a:pt x="1033" y="2077"/>
                  <a:pt x="1033" y="2077"/>
                  <a:pt x="1033" y="2077"/>
                </a:cubicBezTo>
                <a:cubicBezTo>
                  <a:pt x="1031" y="2077"/>
                  <a:pt x="1031" y="2077"/>
                  <a:pt x="1031" y="2077"/>
                </a:cubicBezTo>
                <a:cubicBezTo>
                  <a:pt x="1031" y="2077"/>
                  <a:pt x="1031" y="2077"/>
                  <a:pt x="1031" y="2077"/>
                </a:cubicBezTo>
                <a:cubicBezTo>
                  <a:pt x="1025" y="2077"/>
                  <a:pt x="1018" y="2077"/>
                  <a:pt x="1011" y="2077"/>
                </a:cubicBezTo>
                <a:cubicBezTo>
                  <a:pt x="981" y="2077"/>
                  <a:pt x="630" y="2078"/>
                  <a:pt x="605" y="2078"/>
                </a:cubicBezTo>
                <a:cubicBezTo>
                  <a:pt x="604" y="2078"/>
                  <a:pt x="602" y="2078"/>
                  <a:pt x="600" y="2078"/>
                </a:cubicBezTo>
                <a:cubicBezTo>
                  <a:pt x="598" y="2077"/>
                  <a:pt x="596" y="2077"/>
                  <a:pt x="594" y="2076"/>
                </a:cubicBezTo>
                <a:cubicBezTo>
                  <a:pt x="590" y="2075"/>
                  <a:pt x="588" y="2074"/>
                  <a:pt x="586" y="2072"/>
                </a:cubicBezTo>
                <a:cubicBezTo>
                  <a:pt x="584" y="2070"/>
                  <a:pt x="583" y="2068"/>
                  <a:pt x="582" y="2065"/>
                </a:cubicBezTo>
                <a:cubicBezTo>
                  <a:pt x="582" y="2063"/>
                  <a:pt x="582" y="2060"/>
                  <a:pt x="584" y="2057"/>
                </a:cubicBezTo>
                <a:cubicBezTo>
                  <a:pt x="584" y="2056"/>
                  <a:pt x="584" y="2056"/>
                  <a:pt x="584" y="2056"/>
                </a:cubicBezTo>
                <a:cubicBezTo>
                  <a:pt x="584" y="2056"/>
                  <a:pt x="584" y="2056"/>
                  <a:pt x="584" y="2056"/>
                </a:cubicBezTo>
                <a:cubicBezTo>
                  <a:pt x="588" y="2048"/>
                  <a:pt x="592" y="2040"/>
                  <a:pt x="596" y="2031"/>
                </a:cubicBezTo>
                <a:cubicBezTo>
                  <a:pt x="597" y="2030"/>
                  <a:pt x="598" y="2029"/>
                  <a:pt x="598" y="2027"/>
                </a:cubicBezTo>
                <a:cubicBezTo>
                  <a:pt x="601" y="2021"/>
                  <a:pt x="601" y="2021"/>
                  <a:pt x="601" y="2021"/>
                </a:cubicBezTo>
                <a:cubicBezTo>
                  <a:pt x="603" y="2018"/>
                  <a:pt x="605" y="2016"/>
                  <a:pt x="607" y="2014"/>
                </a:cubicBezTo>
                <a:cubicBezTo>
                  <a:pt x="608" y="2013"/>
                  <a:pt x="609" y="2013"/>
                  <a:pt x="609" y="2012"/>
                </a:cubicBezTo>
                <a:cubicBezTo>
                  <a:pt x="610" y="2012"/>
                  <a:pt x="610" y="2012"/>
                  <a:pt x="610" y="2011"/>
                </a:cubicBezTo>
                <a:cubicBezTo>
                  <a:pt x="611" y="2011"/>
                  <a:pt x="612" y="2011"/>
                  <a:pt x="612" y="2010"/>
                </a:cubicBezTo>
                <a:cubicBezTo>
                  <a:pt x="612" y="2010"/>
                  <a:pt x="612" y="2010"/>
                  <a:pt x="613" y="2010"/>
                </a:cubicBezTo>
                <a:cubicBezTo>
                  <a:pt x="613" y="2010"/>
                  <a:pt x="613" y="2010"/>
                  <a:pt x="614" y="2009"/>
                </a:cubicBezTo>
                <a:cubicBezTo>
                  <a:pt x="615" y="2009"/>
                  <a:pt x="616" y="2008"/>
                  <a:pt x="617" y="2008"/>
                </a:cubicBezTo>
                <a:cubicBezTo>
                  <a:pt x="617" y="2008"/>
                  <a:pt x="618" y="2007"/>
                  <a:pt x="618" y="2007"/>
                </a:cubicBezTo>
                <a:cubicBezTo>
                  <a:pt x="619" y="2007"/>
                  <a:pt x="620" y="2007"/>
                  <a:pt x="621" y="2006"/>
                </a:cubicBezTo>
                <a:cubicBezTo>
                  <a:pt x="622" y="2006"/>
                  <a:pt x="623" y="2005"/>
                  <a:pt x="625" y="2005"/>
                </a:cubicBezTo>
                <a:cubicBezTo>
                  <a:pt x="625" y="2005"/>
                  <a:pt x="626" y="2004"/>
                  <a:pt x="627" y="2004"/>
                </a:cubicBezTo>
                <a:cubicBezTo>
                  <a:pt x="627" y="2004"/>
                  <a:pt x="628" y="2004"/>
                  <a:pt x="628" y="2004"/>
                </a:cubicBezTo>
                <a:cubicBezTo>
                  <a:pt x="632" y="2003"/>
                  <a:pt x="636" y="2002"/>
                  <a:pt x="640" y="2002"/>
                </a:cubicBezTo>
                <a:cubicBezTo>
                  <a:pt x="640" y="2002"/>
                  <a:pt x="1008" y="2001"/>
                  <a:pt x="1021" y="2001"/>
                </a:cubicBezTo>
                <a:cubicBezTo>
                  <a:pt x="1026" y="2001"/>
                  <a:pt x="1030" y="2001"/>
                  <a:pt x="1034" y="2001"/>
                </a:cubicBezTo>
                <a:cubicBezTo>
                  <a:pt x="1036" y="2001"/>
                  <a:pt x="1038" y="2002"/>
                  <a:pt x="1040" y="2002"/>
                </a:cubicBezTo>
                <a:cubicBezTo>
                  <a:pt x="1040" y="2002"/>
                  <a:pt x="1040" y="2002"/>
                  <a:pt x="1041" y="2002"/>
                </a:cubicBezTo>
                <a:cubicBezTo>
                  <a:pt x="1042" y="2002"/>
                  <a:pt x="1044" y="2002"/>
                  <a:pt x="1045" y="2003"/>
                </a:cubicBezTo>
                <a:cubicBezTo>
                  <a:pt x="1045" y="2003"/>
                  <a:pt x="1046" y="2003"/>
                  <a:pt x="1046" y="2003"/>
                </a:cubicBezTo>
                <a:cubicBezTo>
                  <a:pt x="1046" y="2003"/>
                  <a:pt x="1046" y="2003"/>
                  <a:pt x="1046" y="2003"/>
                </a:cubicBezTo>
                <a:cubicBezTo>
                  <a:pt x="1048" y="2003"/>
                  <a:pt x="1049" y="2004"/>
                  <a:pt x="1050" y="2004"/>
                </a:cubicBezTo>
                <a:cubicBezTo>
                  <a:pt x="1050" y="2004"/>
                  <a:pt x="1051" y="2005"/>
                  <a:pt x="1051" y="2005"/>
                </a:cubicBezTo>
                <a:cubicBezTo>
                  <a:pt x="1052" y="2005"/>
                  <a:pt x="1053" y="2006"/>
                  <a:pt x="1054" y="2006"/>
                </a:cubicBezTo>
                <a:cubicBezTo>
                  <a:pt x="1055" y="2006"/>
                  <a:pt x="1055" y="2007"/>
                  <a:pt x="1055" y="2007"/>
                </a:cubicBezTo>
                <a:cubicBezTo>
                  <a:pt x="1055" y="2007"/>
                  <a:pt x="1055" y="2007"/>
                  <a:pt x="1056" y="2007"/>
                </a:cubicBezTo>
                <a:cubicBezTo>
                  <a:pt x="1056" y="2008"/>
                  <a:pt x="1057" y="2008"/>
                  <a:pt x="1058" y="2009"/>
                </a:cubicBezTo>
                <a:cubicBezTo>
                  <a:pt x="1059" y="2010"/>
                  <a:pt x="1061" y="2011"/>
                  <a:pt x="1061" y="2013"/>
                </a:cubicBezTo>
                <a:cubicBezTo>
                  <a:pt x="1063" y="2015"/>
                  <a:pt x="1064" y="2017"/>
                  <a:pt x="1064" y="2020"/>
                </a:cubicBezTo>
                <a:cubicBezTo>
                  <a:pt x="1064" y="2022"/>
                  <a:pt x="1064" y="2022"/>
                  <a:pt x="1064" y="2022"/>
                </a:cubicBezTo>
                <a:cubicBezTo>
                  <a:pt x="1064" y="2022"/>
                  <a:pt x="1064" y="2022"/>
                  <a:pt x="1064" y="2022"/>
                </a:cubicBezTo>
                <a:cubicBezTo>
                  <a:pt x="1064" y="2031"/>
                  <a:pt x="1064" y="2040"/>
                  <a:pt x="1064" y="2049"/>
                </a:cubicBezTo>
                <a:cubicBezTo>
                  <a:pt x="1064" y="2051"/>
                  <a:pt x="1064" y="2054"/>
                  <a:pt x="1064" y="2056"/>
                </a:cubicBezTo>
                <a:close/>
                <a:moveTo>
                  <a:pt x="1114" y="1878"/>
                </a:moveTo>
                <a:cubicBezTo>
                  <a:pt x="1114" y="1878"/>
                  <a:pt x="1114" y="1877"/>
                  <a:pt x="1113" y="1877"/>
                </a:cubicBezTo>
                <a:cubicBezTo>
                  <a:pt x="1113" y="1877"/>
                  <a:pt x="1113" y="1877"/>
                  <a:pt x="1113" y="1877"/>
                </a:cubicBezTo>
                <a:cubicBezTo>
                  <a:pt x="1112" y="1875"/>
                  <a:pt x="1111" y="1873"/>
                  <a:pt x="1111" y="1871"/>
                </a:cubicBezTo>
                <a:cubicBezTo>
                  <a:pt x="1111" y="1870"/>
                  <a:pt x="1111" y="1870"/>
                  <a:pt x="1111" y="1870"/>
                </a:cubicBezTo>
                <a:cubicBezTo>
                  <a:pt x="1110" y="1868"/>
                  <a:pt x="1110" y="1867"/>
                  <a:pt x="1110" y="1866"/>
                </a:cubicBezTo>
                <a:cubicBezTo>
                  <a:pt x="1110" y="1866"/>
                  <a:pt x="1110" y="1866"/>
                  <a:pt x="1110" y="1866"/>
                </a:cubicBezTo>
                <a:cubicBezTo>
                  <a:pt x="1110" y="1861"/>
                  <a:pt x="1109" y="1855"/>
                  <a:pt x="1109" y="1849"/>
                </a:cubicBezTo>
                <a:cubicBezTo>
                  <a:pt x="1109" y="1848"/>
                  <a:pt x="1109" y="1848"/>
                  <a:pt x="1109" y="1848"/>
                </a:cubicBezTo>
                <a:cubicBezTo>
                  <a:pt x="1109" y="1846"/>
                  <a:pt x="1109" y="1844"/>
                  <a:pt x="1110" y="1843"/>
                </a:cubicBezTo>
                <a:cubicBezTo>
                  <a:pt x="1112" y="1841"/>
                  <a:pt x="1113" y="1840"/>
                  <a:pt x="1115" y="1839"/>
                </a:cubicBezTo>
                <a:cubicBezTo>
                  <a:pt x="1118" y="1838"/>
                  <a:pt x="1120" y="1837"/>
                  <a:pt x="1123" y="1836"/>
                </a:cubicBezTo>
                <a:cubicBezTo>
                  <a:pt x="1123" y="1836"/>
                  <a:pt x="1123" y="1836"/>
                  <a:pt x="1123" y="1836"/>
                </a:cubicBezTo>
                <a:cubicBezTo>
                  <a:pt x="1123" y="1836"/>
                  <a:pt x="1123" y="1836"/>
                  <a:pt x="1123" y="1836"/>
                </a:cubicBezTo>
                <a:cubicBezTo>
                  <a:pt x="1124" y="1836"/>
                  <a:pt x="1125" y="1836"/>
                  <a:pt x="1126" y="1836"/>
                </a:cubicBezTo>
                <a:cubicBezTo>
                  <a:pt x="1127" y="1836"/>
                  <a:pt x="1127" y="1836"/>
                  <a:pt x="1128" y="1836"/>
                </a:cubicBezTo>
                <a:cubicBezTo>
                  <a:pt x="1133" y="1835"/>
                  <a:pt x="1138" y="1835"/>
                  <a:pt x="1143" y="1835"/>
                </a:cubicBezTo>
                <a:cubicBezTo>
                  <a:pt x="1176" y="1835"/>
                  <a:pt x="1176" y="1835"/>
                  <a:pt x="1176" y="1835"/>
                </a:cubicBezTo>
                <a:cubicBezTo>
                  <a:pt x="1178" y="1835"/>
                  <a:pt x="1180" y="1835"/>
                  <a:pt x="1182" y="1836"/>
                </a:cubicBezTo>
                <a:cubicBezTo>
                  <a:pt x="1191" y="1837"/>
                  <a:pt x="1201" y="1839"/>
                  <a:pt x="1203" y="1848"/>
                </a:cubicBezTo>
                <a:cubicBezTo>
                  <a:pt x="1205" y="1855"/>
                  <a:pt x="1206" y="1863"/>
                  <a:pt x="1207" y="1870"/>
                </a:cubicBezTo>
                <a:cubicBezTo>
                  <a:pt x="1207" y="1871"/>
                  <a:pt x="1207" y="1871"/>
                  <a:pt x="1207" y="1871"/>
                </a:cubicBezTo>
                <a:cubicBezTo>
                  <a:pt x="1208" y="1873"/>
                  <a:pt x="1207" y="1874"/>
                  <a:pt x="1207" y="1876"/>
                </a:cubicBezTo>
                <a:cubicBezTo>
                  <a:pt x="1207" y="1876"/>
                  <a:pt x="1207" y="1876"/>
                  <a:pt x="1206" y="1876"/>
                </a:cubicBezTo>
                <a:cubicBezTo>
                  <a:pt x="1206" y="1876"/>
                  <a:pt x="1206" y="1876"/>
                  <a:pt x="1206" y="1876"/>
                </a:cubicBezTo>
                <a:cubicBezTo>
                  <a:pt x="1206" y="1877"/>
                  <a:pt x="1206" y="1877"/>
                  <a:pt x="1206" y="1877"/>
                </a:cubicBezTo>
                <a:cubicBezTo>
                  <a:pt x="1204" y="1880"/>
                  <a:pt x="1200" y="1882"/>
                  <a:pt x="1195" y="1883"/>
                </a:cubicBezTo>
                <a:cubicBezTo>
                  <a:pt x="1195" y="1883"/>
                  <a:pt x="1195" y="1884"/>
                  <a:pt x="1194" y="1884"/>
                </a:cubicBezTo>
                <a:cubicBezTo>
                  <a:pt x="1194" y="1884"/>
                  <a:pt x="1193" y="1884"/>
                  <a:pt x="1193" y="1884"/>
                </a:cubicBezTo>
                <a:cubicBezTo>
                  <a:pt x="1192" y="1884"/>
                  <a:pt x="1192" y="1884"/>
                  <a:pt x="1192" y="1884"/>
                </a:cubicBezTo>
                <a:cubicBezTo>
                  <a:pt x="1191" y="1884"/>
                  <a:pt x="1190" y="1884"/>
                  <a:pt x="1189" y="1885"/>
                </a:cubicBezTo>
                <a:cubicBezTo>
                  <a:pt x="1178" y="1886"/>
                  <a:pt x="1164" y="1885"/>
                  <a:pt x="1158" y="1885"/>
                </a:cubicBezTo>
                <a:cubicBezTo>
                  <a:pt x="1137" y="1885"/>
                  <a:pt x="1137" y="1885"/>
                  <a:pt x="1137" y="1885"/>
                </a:cubicBezTo>
                <a:cubicBezTo>
                  <a:pt x="1135" y="1885"/>
                  <a:pt x="1134" y="1885"/>
                  <a:pt x="1132" y="1885"/>
                </a:cubicBezTo>
                <a:cubicBezTo>
                  <a:pt x="1131" y="1884"/>
                  <a:pt x="1130" y="1884"/>
                  <a:pt x="1128" y="1884"/>
                </a:cubicBezTo>
                <a:cubicBezTo>
                  <a:pt x="1128" y="1884"/>
                  <a:pt x="1128" y="1884"/>
                  <a:pt x="1127" y="1884"/>
                </a:cubicBezTo>
                <a:cubicBezTo>
                  <a:pt x="1127" y="1884"/>
                  <a:pt x="1127" y="1884"/>
                  <a:pt x="1127" y="1884"/>
                </a:cubicBezTo>
                <a:cubicBezTo>
                  <a:pt x="1126" y="1883"/>
                  <a:pt x="1125" y="1883"/>
                  <a:pt x="1123" y="1883"/>
                </a:cubicBezTo>
                <a:cubicBezTo>
                  <a:pt x="1123" y="1883"/>
                  <a:pt x="1122" y="1882"/>
                  <a:pt x="1122" y="1882"/>
                </a:cubicBezTo>
                <a:cubicBezTo>
                  <a:pt x="1121" y="1882"/>
                  <a:pt x="1120" y="1881"/>
                  <a:pt x="1119" y="1881"/>
                </a:cubicBezTo>
                <a:cubicBezTo>
                  <a:pt x="1117" y="1880"/>
                  <a:pt x="1116" y="1879"/>
                  <a:pt x="1115" y="1878"/>
                </a:cubicBezTo>
                <a:cubicBezTo>
                  <a:pt x="1115" y="1878"/>
                  <a:pt x="1114" y="1878"/>
                  <a:pt x="1114" y="1878"/>
                </a:cubicBezTo>
                <a:close/>
                <a:moveTo>
                  <a:pt x="1120" y="1961"/>
                </a:moveTo>
                <a:cubicBezTo>
                  <a:pt x="1118" y="1959"/>
                  <a:pt x="1117" y="1957"/>
                  <a:pt x="1117" y="1955"/>
                </a:cubicBezTo>
                <a:cubicBezTo>
                  <a:pt x="1117" y="1952"/>
                  <a:pt x="1117" y="1952"/>
                  <a:pt x="1117" y="1952"/>
                </a:cubicBezTo>
                <a:cubicBezTo>
                  <a:pt x="1117" y="1952"/>
                  <a:pt x="1117" y="1952"/>
                  <a:pt x="1117" y="1952"/>
                </a:cubicBezTo>
                <a:cubicBezTo>
                  <a:pt x="1116" y="1943"/>
                  <a:pt x="1116" y="1935"/>
                  <a:pt x="1115" y="1926"/>
                </a:cubicBezTo>
                <a:cubicBezTo>
                  <a:pt x="1115" y="1926"/>
                  <a:pt x="1115" y="1926"/>
                  <a:pt x="1115" y="1926"/>
                </a:cubicBezTo>
                <a:cubicBezTo>
                  <a:pt x="1115" y="1926"/>
                  <a:pt x="1115" y="1926"/>
                  <a:pt x="1115" y="1926"/>
                </a:cubicBezTo>
                <a:cubicBezTo>
                  <a:pt x="1115" y="1925"/>
                  <a:pt x="1115" y="1925"/>
                  <a:pt x="1115" y="1924"/>
                </a:cubicBezTo>
                <a:cubicBezTo>
                  <a:pt x="1117" y="1906"/>
                  <a:pt x="1155" y="1911"/>
                  <a:pt x="1167" y="1911"/>
                </a:cubicBezTo>
                <a:cubicBezTo>
                  <a:pt x="1181" y="1911"/>
                  <a:pt x="1208" y="1907"/>
                  <a:pt x="1216" y="1921"/>
                </a:cubicBezTo>
                <a:cubicBezTo>
                  <a:pt x="1217" y="1923"/>
                  <a:pt x="1218" y="1924"/>
                  <a:pt x="1218" y="1925"/>
                </a:cubicBezTo>
                <a:cubicBezTo>
                  <a:pt x="1219" y="1927"/>
                  <a:pt x="1219" y="1927"/>
                  <a:pt x="1219" y="1927"/>
                </a:cubicBezTo>
                <a:cubicBezTo>
                  <a:pt x="1219" y="1927"/>
                  <a:pt x="1219" y="1927"/>
                  <a:pt x="1219" y="1927"/>
                </a:cubicBezTo>
                <a:cubicBezTo>
                  <a:pt x="1219" y="1931"/>
                  <a:pt x="1220" y="1936"/>
                  <a:pt x="1221" y="1940"/>
                </a:cubicBezTo>
                <a:cubicBezTo>
                  <a:pt x="1224" y="1955"/>
                  <a:pt x="1224" y="1955"/>
                  <a:pt x="1224" y="1955"/>
                </a:cubicBezTo>
                <a:cubicBezTo>
                  <a:pt x="1225" y="1957"/>
                  <a:pt x="1224" y="1959"/>
                  <a:pt x="1223" y="1961"/>
                </a:cubicBezTo>
                <a:cubicBezTo>
                  <a:pt x="1223" y="1962"/>
                  <a:pt x="1222" y="1963"/>
                  <a:pt x="1220" y="1964"/>
                </a:cubicBezTo>
                <a:cubicBezTo>
                  <a:pt x="1220" y="1965"/>
                  <a:pt x="1219" y="1965"/>
                  <a:pt x="1219" y="1966"/>
                </a:cubicBezTo>
                <a:cubicBezTo>
                  <a:pt x="1219" y="1966"/>
                  <a:pt x="1218" y="1966"/>
                  <a:pt x="1218" y="1966"/>
                </a:cubicBezTo>
                <a:cubicBezTo>
                  <a:pt x="1218" y="1966"/>
                  <a:pt x="1218" y="1966"/>
                  <a:pt x="1218" y="1967"/>
                </a:cubicBezTo>
                <a:cubicBezTo>
                  <a:pt x="1217" y="1967"/>
                  <a:pt x="1216" y="1967"/>
                  <a:pt x="1215" y="1968"/>
                </a:cubicBezTo>
                <a:cubicBezTo>
                  <a:pt x="1215" y="1968"/>
                  <a:pt x="1214" y="1968"/>
                  <a:pt x="1213" y="1969"/>
                </a:cubicBezTo>
                <a:cubicBezTo>
                  <a:pt x="1213" y="1969"/>
                  <a:pt x="1212" y="1969"/>
                  <a:pt x="1212" y="1969"/>
                </a:cubicBezTo>
                <a:cubicBezTo>
                  <a:pt x="1211" y="1969"/>
                  <a:pt x="1211" y="1970"/>
                  <a:pt x="1210" y="1970"/>
                </a:cubicBezTo>
                <a:cubicBezTo>
                  <a:pt x="1209" y="1970"/>
                  <a:pt x="1209" y="1970"/>
                  <a:pt x="1208" y="1970"/>
                </a:cubicBezTo>
                <a:cubicBezTo>
                  <a:pt x="1208" y="1970"/>
                  <a:pt x="1207" y="1970"/>
                  <a:pt x="1207" y="1970"/>
                </a:cubicBezTo>
                <a:cubicBezTo>
                  <a:pt x="1206" y="1971"/>
                  <a:pt x="1205" y="1971"/>
                  <a:pt x="1204" y="1971"/>
                </a:cubicBezTo>
                <a:cubicBezTo>
                  <a:pt x="1202" y="1971"/>
                  <a:pt x="1201" y="1971"/>
                  <a:pt x="1199" y="1971"/>
                </a:cubicBezTo>
                <a:cubicBezTo>
                  <a:pt x="1199" y="1971"/>
                  <a:pt x="1199" y="1971"/>
                  <a:pt x="1199" y="1971"/>
                </a:cubicBezTo>
                <a:cubicBezTo>
                  <a:pt x="1199" y="1971"/>
                  <a:pt x="1199" y="1971"/>
                  <a:pt x="1199" y="1971"/>
                </a:cubicBezTo>
                <a:cubicBezTo>
                  <a:pt x="1181" y="1971"/>
                  <a:pt x="1164" y="1971"/>
                  <a:pt x="1147" y="1971"/>
                </a:cubicBezTo>
                <a:cubicBezTo>
                  <a:pt x="1145" y="1971"/>
                  <a:pt x="1143" y="1971"/>
                  <a:pt x="1141" y="1971"/>
                </a:cubicBezTo>
                <a:cubicBezTo>
                  <a:pt x="1141" y="1971"/>
                  <a:pt x="1140" y="1971"/>
                  <a:pt x="1140" y="1971"/>
                </a:cubicBezTo>
                <a:cubicBezTo>
                  <a:pt x="1139" y="1971"/>
                  <a:pt x="1137" y="1970"/>
                  <a:pt x="1136" y="1970"/>
                </a:cubicBezTo>
                <a:cubicBezTo>
                  <a:pt x="1136" y="1970"/>
                  <a:pt x="1136" y="1970"/>
                  <a:pt x="1136" y="1970"/>
                </a:cubicBezTo>
                <a:cubicBezTo>
                  <a:pt x="1135" y="1970"/>
                  <a:pt x="1135" y="1970"/>
                  <a:pt x="1135" y="1970"/>
                </a:cubicBezTo>
                <a:cubicBezTo>
                  <a:pt x="1134" y="1969"/>
                  <a:pt x="1132" y="1969"/>
                  <a:pt x="1131" y="1969"/>
                </a:cubicBezTo>
                <a:cubicBezTo>
                  <a:pt x="1130" y="1968"/>
                  <a:pt x="1130" y="1968"/>
                  <a:pt x="1129" y="1968"/>
                </a:cubicBezTo>
                <a:cubicBezTo>
                  <a:pt x="1128" y="1967"/>
                  <a:pt x="1128" y="1967"/>
                  <a:pt x="1127" y="1967"/>
                </a:cubicBezTo>
                <a:cubicBezTo>
                  <a:pt x="1127" y="1967"/>
                  <a:pt x="1126" y="1967"/>
                  <a:pt x="1126" y="1966"/>
                </a:cubicBezTo>
                <a:cubicBezTo>
                  <a:pt x="1124" y="1965"/>
                  <a:pt x="1121" y="1963"/>
                  <a:pt x="1120" y="1961"/>
                </a:cubicBezTo>
                <a:close/>
                <a:moveTo>
                  <a:pt x="1244" y="2063"/>
                </a:moveTo>
                <a:cubicBezTo>
                  <a:pt x="1243" y="2066"/>
                  <a:pt x="1241" y="2068"/>
                  <a:pt x="1238" y="2070"/>
                </a:cubicBezTo>
                <a:cubicBezTo>
                  <a:pt x="1236" y="2072"/>
                  <a:pt x="1233" y="2074"/>
                  <a:pt x="1229" y="2075"/>
                </a:cubicBezTo>
                <a:cubicBezTo>
                  <a:pt x="1225" y="2076"/>
                  <a:pt x="1221" y="2076"/>
                  <a:pt x="1217" y="2076"/>
                </a:cubicBezTo>
                <a:cubicBezTo>
                  <a:pt x="1205" y="2076"/>
                  <a:pt x="1205" y="2076"/>
                  <a:pt x="1205" y="2076"/>
                </a:cubicBezTo>
                <a:cubicBezTo>
                  <a:pt x="1205" y="2076"/>
                  <a:pt x="1205" y="2076"/>
                  <a:pt x="1205" y="2076"/>
                </a:cubicBezTo>
                <a:cubicBezTo>
                  <a:pt x="1189" y="2076"/>
                  <a:pt x="1174" y="2076"/>
                  <a:pt x="1158" y="2077"/>
                </a:cubicBezTo>
                <a:cubicBezTo>
                  <a:pt x="1156" y="2077"/>
                  <a:pt x="1154" y="2076"/>
                  <a:pt x="1152" y="2076"/>
                </a:cubicBezTo>
                <a:cubicBezTo>
                  <a:pt x="1152" y="2076"/>
                  <a:pt x="1151" y="2076"/>
                  <a:pt x="1151" y="2076"/>
                </a:cubicBezTo>
                <a:cubicBezTo>
                  <a:pt x="1149" y="2076"/>
                  <a:pt x="1148" y="2075"/>
                  <a:pt x="1146" y="2075"/>
                </a:cubicBezTo>
                <a:cubicBezTo>
                  <a:pt x="1146" y="2075"/>
                  <a:pt x="1146" y="2075"/>
                  <a:pt x="1146" y="2075"/>
                </a:cubicBezTo>
                <a:cubicBezTo>
                  <a:pt x="1145" y="2075"/>
                  <a:pt x="1145" y="2075"/>
                  <a:pt x="1145" y="2075"/>
                </a:cubicBezTo>
                <a:cubicBezTo>
                  <a:pt x="1138" y="2073"/>
                  <a:pt x="1132" y="2069"/>
                  <a:pt x="1128" y="2064"/>
                </a:cubicBezTo>
                <a:cubicBezTo>
                  <a:pt x="1128" y="2064"/>
                  <a:pt x="1128" y="2064"/>
                  <a:pt x="1128" y="2064"/>
                </a:cubicBezTo>
                <a:cubicBezTo>
                  <a:pt x="1128" y="2064"/>
                  <a:pt x="1128" y="2064"/>
                  <a:pt x="1128" y="2064"/>
                </a:cubicBezTo>
                <a:cubicBezTo>
                  <a:pt x="1127" y="2063"/>
                  <a:pt x="1126" y="2062"/>
                  <a:pt x="1126" y="2060"/>
                </a:cubicBezTo>
                <a:cubicBezTo>
                  <a:pt x="1126" y="2060"/>
                  <a:pt x="1126" y="2059"/>
                  <a:pt x="1125" y="2059"/>
                </a:cubicBezTo>
                <a:cubicBezTo>
                  <a:pt x="1125" y="2058"/>
                  <a:pt x="1125" y="2057"/>
                  <a:pt x="1125" y="2057"/>
                </a:cubicBezTo>
                <a:cubicBezTo>
                  <a:pt x="1125" y="2056"/>
                  <a:pt x="1125" y="2056"/>
                  <a:pt x="1125" y="2056"/>
                </a:cubicBezTo>
                <a:cubicBezTo>
                  <a:pt x="1125" y="2055"/>
                  <a:pt x="1125" y="2055"/>
                  <a:pt x="1125" y="2055"/>
                </a:cubicBezTo>
                <a:cubicBezTo>
                  <a:pt x="1125" y="2055"/>
                  <a:pt x="1125" y="2055"/>
                  <a:pt x="1125" y="2055"/>
                </a:cubicBezTo>
                <a:cubicBezTo>
                  <a:pt x="1124" y="2046"/>
                  <a:pt x="1123" y="2037"/>
                  <a:pt x="1123" y="2029"/>
                </a:cubicBezTo>
                <a:cubicBezTo>
                  <a:pt x="1123" y="2027"/>
                  <a:pt x="1122" y="2026"/>
                  <a:pt x="1122" y="2024"/>
                </a:cubicBezTo>
                <a:cubicBezTo>
                  <a:pt x="1122" y="2020"/>
                  <a:pt x="1122" y="2020"/>
                  <a:pt x="1122" y="2020"/>
                </a:cubicBezTo>
                <a:cubicBezTo>
                  <a:pt x="1122" y="2019"/>
                  <a:pt x="1122" y="2019"/>
                  <a:pt x="1122" y="2019"/>
                </a:cubicBezTo>
                <a:cubicBezTo>
                  <a:pt x="1122" y="2018"/>
                  <a:pt x="1122" y="2017"/>
                  <a:pt x="1122" y="2016"/>
                </a:cubicBezTo>
                <a:cubicBezTo>
                  <a:pt x="1122" y="2016"/>
                  <a:pt x="1123" y="2016"/>
                  <a:pt x="1123" y="2015"/>
                </a:cubicBezTo>
                <a:cubicBezTo>
                  <a:pt x="1123" y="2014"/>
                  <a:pt x="1123" y="2014"/>
                  <a:pt x="1123" y="2013"/>
                </a:cubicBezTo>
                <a:cubicBezTo>
                  <a:pt x="1124" y="2013"/>
                  <a:pt x="1124" y="2013"/>
                  <a:pt x="1124" y="2012"/>
                </a:cubicBezTo>
                <a:cubicBezTo>
                  <a:pt x="1124" y="2012"/>
                  <a:pt x="1124" y="2012"/>
                  <a:pt x="1124" y="2012"/>
                </a:cubicBezTo>
                <a:cubicBezTo>
                  <a:pt x="1125" y="2011"/>
                  <a:pt x="1125" y="2010"/>
                  <a:pt x="1126" y="2010"/>
                </a:cubicBezTo>
                <a:cubicBezTo>
                  <a:pt x="1126" y="2009"/>
                  <a:pt x="1127" y="2009"/>
                  <a:pt x="1127" y="2009"/>
                </a:cubicBezTo>
                <a:cubicBezTo>
                  <a:pt x="1128" y="2008"/>
                  <a:pt x="1128" y="2008"/>
                  <a:pt x="1129" y="2007"/>
                </a:cubicBezTo>
                <a:cubicBezTo>
                  <a:pt x="1129" y="2007"/>
                  <a:pt x="1129" y="2007"/>
                  <a:pt x="1130" y="2006"/>
                </a:cubicBezTo>
                <a:cubicBezTo>
                  <a:pt x="1130" y="2006"/>
                  <a:pt x="1130" y="2006"/>
                  <a:pt x="1130" y="2006"/>
                </a:cubicBezTo>
                <a:cubicBezTo>
                  <a:pt x="1131" y="2006"/>
                  <a:pt x="1132" y="2005"/>
                  <a:pt x="1133" y="2004"/>
                </a:cubicBezTo>
                <a:cubicBezTo>
                  <a:pt x="1134" y="2004"/>
                  <a:pt x="1134" y="2004"/>
                  <a:pt x="1134" y="2004"/>
                </a:cubicBezTo>
                <a:cubicBezTo>
                  <a:pt x="1134" y="2004"/>
                  <a:pt x="1135" y="2004"/>
                  <a:pt x="1135" y="2004"/>
                </a:cubicBezTo>
                <a:cubicBezTo>
                  <a:pt x="1135" y="2004"/>
                  <a:pt x="1135" y="2004"/>
                  <a:pt x="1136" y="2004"/>
                </a:cubicBezTo>
                <a:cubicBezTo>
                  <a:pt x="1137" y="2003"/>
                  <a:pt x="1138" y="2003"/>
                  <a:pt x="1139" y="2003"/>
                </a:cubicBezTo>
                <a:cubicBezTo>
                  <a:pt x="1139" y="2002"/>
                  <a:pt x="1140" y="2002"/>
                  <a:pt x="1140" y="2002"/>
                </a:cubicBezTo>
                <a:cubicBezTo>
                  <a:pt x="1141" y="2002"/>
                  <a:pt x="1141" y="2002"/>
                  <a:pt x="1142" y="2002"/>
                </a:cubicBezTo>
                <a:cubicBezTo>
                  <a:pt x="1143" y="2002"/>
                  <a:pt x="1145" y="2001"/>
                  <a:pt x="1147" y="2001"/>
                </a:cubicBezTo>
                <a:cubicBezTo>
                  <a:pt x="1147" y="2001"/>
                  <a:pt x="1148" y="2001"/>
                  <a:pt x="1148" y="2001"/>
                </a:cubicBezTo>
                <a:cubicBezTo>
                  <a:pt x="1149" y="2001"/>
                  <a:pt x="1149" y="2001"/>
                  <a:pt x="1150" y="2001"/>
                </a:cubicBezTo>
                <a:cubicBezTo>
                  <a:pt x="1153" y="2001"/>
                  <a:pt x="1153" y="2001"/>
                  <a:pt x="1153" y="2001"/>
                </a:cubicBezTo>
                <a:cubicBezTo>
                  <a:pt x="1155" y="2001"/>
                  <a:pt x="1158" y="2001"/>
                  <a:pt x="1160" y="2001"/>
                </a:cubicBezTo>
                <a:cubicBezTo>
                  <a:pt x="1163" y="2001"/>
                  <a:pt x="1165" y="2001"/>
                  <a:pt x="1168" y="2001"/>
                </a:cubicBezTo>
                <a:cubicBezTo>
                  <a:pt x="1191" y="2001"/>
                  <a:pt x="1191" y="2001"/>
                  <a:pt x="1191" y="2001"/>
                </a:cubicBezTo>
                <a:cubicBezTo>
                  <a:pt x="1197" y="2001"/>
                  <a:pt x="1203" y="2001"/>
                  <a:pt x="1209" y="2001"/>
                </a:cubicBezTo>
                <a:cubicBezTo>
                  <a:pt x="1210" y="2001"/>
                  <a:pt x="1211" y="2001"/>
                  <a:pt x="1212" y="2002"/>
                </a:cubicBezTo>
                <a:cubicBezTo>
                  <a:pt x="1212" y="2002"/>
                  <a:pt x="1213" y="2002"/>
                  <a:pt x="1214" y="2002"/>
                </a:cubicBezTo>
                <a:cubicBezTo>
                  <a:pt x="1214" y="2002"/>
                  <a:pt x="1214" y="2002"/>
                  <a:pt x="1215" y="2002"/>
                </a:cubicBezTo>
                <a:cubicBezTo>
                  <a:pt x="1215" y="2002"/>
                  <a:pt x="1216" y="2002"/>
                  <a:pt x="1216" y="2002"/>
                </a:cubicBezTo>
                <a:cubicBezTo>
                  <a:pt x="1216" y="2002"/>
                  <a:pt x="1216" y="2003"/>
                  <a:pt x="1217" y="2003"/>
                </a:cubicBezTo>
                <a:cubicBezTo>
                  <a:pt x="1218" y="2003"/>
                  <a:pt x="1219" y="2003"/>
                  <a:pt x="1220" y="2004"/>
                </a:cubicBezTo>
                <a:cubicBezTo>
                  <a:pt x="1221" y="2004"/>
                  <a:pt x="1221" y="2004"/>
                  <a:pt x="1222" y="2004"/>
                </a:cubicBezTo>
                <a:cubicBezTo>
                  <a:pt x="1222" y="2005"/>
                  <a:pt x="1223" y="2005"/>
                  <a:pt x="1223" y="2005"/>
                </a:cubicBezTo>
                <a:cubicBezTo>
                  <a:pt x="1224" y="2005"/>
                  <a:pt x="1225" y="2006"/>
                  <a:pt x="1226" y="2006"/>
                </a:cubicBezTo>
                <a:cubicBezTo>
                  <a:pt x="1229" y="2008"/>
                  <a:pt x="1231" y="2010"/>
                  <a:pt x="1233" y="2012"/>
                </a:cubicBezTo>
                <a:cubicBezTo>
                  <a:pt x="1235" y="2014"/>
                  <a:pt x="1237" y="2017"/>
                  <a:pt x="1237" y="2019"/>
                </a:cubicBezTo>
                <a:cubicBezTo>
                  <a:pt x="1240" y="2034"/>
                  <a:pt x="1240" y="2034"/>
                  <a:pt x="1240" y="2034"/>
                </a:cubicBezTo>
                <a:cubicBezTo>
                  <a:pt x="1241" y="2040"/>
                  <a:pt x="1243" y="2046"/>
                  <a:pt x="1244" y="2052"/>
                </a:cubicBezTo>
                <a:cubicBezTo>
                  <a:pt x="1244" y="2052"/>
                  <a:pt x="1244" y="2052"/>
                  <a:pt x="1244" y="2052"/>
                </a:cubicBezTo>
                <a:cubicBezTo>
                  <a:pt x="1244" y="2055"/>
                  <a:pt x="1244" y="2055"/>
                  <a:pt x="1244" y="2055"/>
                </a:cubicBezTo>
                <a:cubicBezTo>
                  <a:pt x="1245" y="2058"/>
                  <a:pt x="1245" y="2061"/>
                  <a:pt x="1244" y="2063"/>
                </a:cubicBezTo>
                <a:close/>
                <a:moveTo>
                  <a:pt x="1349" y="1880"/>
                </a:moveTo>
                <a:cubicBezTo>
                  <a:pt x="1346" y="1879"/>
                  <a:pt x="1344" y="1878"/>
                  <a:pt x="1342" y="1876"/>
                </a:cubicBezTo>
                <a:cubicBezTo>
                  <a:pt x="1340" y="1875"/>
                  <a:pt x="1338" y="1873"/>
                  <a:pt x="1338" y="1871"/>
                </a:cubicBezTo>
                <a:cubicBezTo>
                  <a:pt x="1337" y="1868"/>
                  <a:pt x="1337" y="1868"/>
                  <a:pt x="1337" y="1868"/>
                </a:cubicBezTo>
                <a:cubicBezTo>
                  <a:pt x="1335" y="1863"/>
                  <a:pt x="1333" y="1859"/>
                  <a:pt x="1332" y="1854"/>
                </a:cubicBezTo>
                <a:cubicBezTo>
                  <a:pt x="1331" y="1852"/>
                  <a:pt x="1329" y="1848"/>
                  <a:pt x="1329" y="1845"/>
                </a:cubicBezTo>
                <a:cubicBezTo>
                  <a:pt x="1329" y="1845"/>
                  <a:pt x="1329" y="1845"/>
                  <a:pt x="1329" y="1844"/>
                </a:cubicBezTo>
                <a:cubicBezTo>
                  <a:pt x="1329" y="1844"/>
                  <a:pt x="1329" y="1844"/>
                  <a:pt x="1329" y="1844"/>
                </a:cubicBezTo>
                <a:cubicBezTo>
                  <a:pt x="1329" y="1844"/>
                  <a:pt x="1329" y="1843"/>
                  <a:pt x="1329" y="1843"/>
                </a:cubicBezTo>
                <a:cubicBezTo>
                  <a:pt x="1329" y="1843"/>
                  <a:pt x="1329" y="1843"/>
                  <a:pt x="1329" y="1842"/>
                </a:cubicBezTo>
                <a:cubicBezTo>
                  <a:pt x="1329" y="1842"/>
                  <a:pt x="1329" y="1842"/>
                  <a:pt x="1329" y="1842"/>
                </a:cubicBezTo>
                <a:cubicBezTo>
                  <a:pt x="1333" y="1834"/>
                  <a:pt x="1348" y="1835"/>
                  <a:pt x="1355" y="1835"/>
                </a:cubicBezTo>
                <a:cubicBezTo>
                  <a:pt x="1392" y="1835"/>
                  <a:pt x="1392" y="1835"/>
                  <a:pt x="1392" y="1835"/>
                </a:cubicBezTo>
                <a:cubicBezTo>
                  <a:pt x="1396" y="1835"/>
                  <a:pt x="1399" y="1835"/>
                  <a:pt x="1402" y="1836"/>
                </a:cubicBezTo>
                <a:cubicBezTo>
                  <a:pt x="1403" y="1836"/>
                  <a:pt x="1404" y="1836"/>
                  <a:pt x="1405" y="1836"/>
                </a:cubicBezTo>
                <a:cubicBezTo>
                  <a:pt x="1405" y="1836"/>
                  <a:pt x="1405" y="1837"/>
                  <a:pt x="1406" y="1837"/>
                </a:cubicBezTo>
                <a:cubicBezTo>
                  <a:pt x="1406" y="1837"/>
                  <a:pt x="1407" y="1837"/>
                  <a:pt x="1408" y="1837"/>
                </a:cubicBezTo>
                <a:cubicBezTo>
                  <a:pt x="1409" y="1837"/>
                  <a:pt x="1410" y="1838"/>
                  <a:pt x="1411" y="1838"/>
                </a:cubicBezTo>
                <a:cubicBezTo>
                  <a:pt x="1411" y="1838"/>
                  <a:pt x="1411" y="1838"/>
                  <a:pt x="1411" y="1838"/>
                </a:cubicBezTo>
                <a:cubicBezTo>
                  <a:pt x="1411" y="1838"/>
                  <a:pt x="1411" y="1838"/>
                  <a:pt x="1411" y="1838"/>
                </a:cubicBezTo>
                <a:cubicBezTo>
                  <a:pt x="1412" y="1839"/>
                  <a:pt x="1413" y="1839"/>
                  <a:pt x="1414" y="1840"/>
                </a:cubicBezTo>
                <a:cubicBezTo>
                  <a:pt x="1415" y="1840"/>
                  <a:pt x="1415" y="1840"/>
                  <a:pt x="1416" y="1841"/>
                </a:cubicBezTo>
                <a:cubicBezTo>
                  <a:pt x="1416" y="1841"/>
                  <a:pt x="1416" y="1841"/>
                  <a:pt x="1417" y="1841"/>
                </a:cubicBezTo>
                <a:cubicBezTo>
                  <a:pt x="1417" y="1841"/>
                  <a:pt x="1417" y="1841"/>
                  <a:pt x="1417" y="1842"/>
                </a:cubicBezTo>
                <a:cubicBezTo>
                  <a:pt x="1418" y="1842"/>
                  <a:pt x="1418" y="1842"/>
                  <a:pt x="1418" y="1842"/>
                </a:cubicBezTo>
                <a:cubicBezTo>
                  <a:pt x="1420" y="1844"/>
                  <a:pt x="1422" y="1845"/>
                  <a:pt x="1423" y="1847"/>
                </a:cubicBezTo>
                <a:cubicBezTo>
                  <a:pt x="1423" y="1847"/>
                  <a:pt x="1423" y="1847"/>
                  <a:pt x="1423" y="1847"/>
                </a:cubicBezTo>
                <a:cubicBezTo>
                  <a:pt x="1426" y="1852"/>
                  <a:pt x="1428" y="1859"/>
                  <a:pt x="1431" y="1864"/>
                </a:cubicBezTo>
                <a:cubicBezTo>
                  <a:pt x="1431" y="1864"/>
                  <a:pt x="1431" y="1864"/>
                  <a:pt x="1431" y="1864"/>
                </a:cubicBezTo>
                <a:cubicBezTo>
                  <a:pt x="1432" y="1867"/>
                  <a:pt x="1434" y="1870"/>
                  <a:pt x="1435" y="1873"/>
                </a:cubicBezTo>
                <a:cubicBezTo>
                  <a:pt x="1435" y="1873"/>
                  <a:pt x="1435" y="1873"/>
                  <a:pt x="1435" y="1873"/>
                </a:cubicBezTo>
                <a:cubicBezTo>
                  <a:pt x="1435" y="1873"/>
                  <a:pt x="1435" y="1873"/>
                  <a:pt x="1435" y="1874"/>
                </a:cubicBezTo>
                <a:cubicBezTo>
                  <a:pt x="1436" y="1879"/>
                  <a:pt x="1431" y="1882"/>
                  <a:pt x="1425" y="1883"/>
                </a:cubicBezTo>
                <a:cubicBezTo>
                  <a:pt x="1425" y="1883"/>
                  <a:pt x="1425" y="1883"/>
                  <a:pt x="1425" y="1883"/>
                </a:cubicBezTo>
                <a:cubicBezTo>
                  <a:pt x="1425" y="1883"/>
                  <a:pt x="1424" y="1883"/>
                  <a:pt x="1424" y="1883"/>
                </a:cubicBezTo>
                <a:cubicBezTo>
                  <a:pt x="1423" y="1884"/>
                  <a:pt x="1422" y="1884"/>
                  <a:pt x="1421" y="1884"/>
                </a:cubicBezTo>
                <a:cubicBezTo>
                  <a:pt x="1421" y="1884"/>
                  <a:pt x="1420" y="1884"/>
                  <a:pt x="1420" y="1884"/>
                </a:cubicBezTo>
                <a:cubicBezTo>
                  <a:pt x="1419" y="1884"/>
                  <a:pt x="1418" y="1884"/>
                  <a:pt x="1417" y="1884"/>
                </a:cubicBezTo>
                <a:cubicBezTo>
                  <a:pt x="1417" y="1884"/>
                  <a:pt x="1416" y="1884"/>
                  <a:pt x="1416" y="1884"/>
                </a:cubicBezTo>
                <a:cubicBezTo>
                  <a:pt x="1416" y="1884"/>
                  <a:pt x="1416" y="1884"/>
                  <a:pt x="1415" y="1884"/>
                </a:cubicBezTo>
                <a:cubicBezTo>
                  <a:pt x="1414" y="1884"/>
                  <a:pt x="1414" y="1884"/>
                  <a:pt x="1414" y="1884"/>
                </a:cubicBezTo>
                <a:cubicBezTo>
                  <a:pt x="1408" y="1884"/>
                  <a:pt x="1403" y="1884"/>
                  <a:pt x="1397" y="1884"/>
                </a:cubicBezTo>
                <a:cubicBezTo>
                  <a:pt x="1387" y="1884"/>
                  <a:pt x="1378" y="1884"/>
                  <a:pt x="1368" y="1884"/>
                </a:cubicBezTo>
                <a:cubicBezTo>
                  <a:pt x="1362" y="1884"/>
                  <a:pt x="1355" y="1883"/>
                  <a:pt x="1349" y="1880"/>
                </a:cubicBezTo>
                <a:cubicBezTo>
                  <a:pt x="1349" y="1880"/>
                  <a:pt x="1349" y="1880"/>
                  <a:pt x="1349" y="1880"/>
                </a:cubicBezTo>
                <a:close/>
                <a:moveTo>
                  <a:pt x="1373" y="1961"/>
                </a:moveTo>
                <a:cubicBezTo>
                  <a:pt x="1371" y="1959"/>
                  <a:pt x="1369" y="1956"/>
                  <a:pt x="1369" y="1954"/>
                </a:cubicBezTo>
                <a:cubicBezTo>
                  <a:pt x="1363" y="1940"/>
                  <a:pt x="1363" y="1940"/>
                  <a:pt x="1363" y="1940"/>
                </a:cubicBezTo>
                <a:cubicBezTo>
                  <a:pt x="1362" y="1935"/>
                  <a:pt x="1360" y="1931"/>
                  <a:pt x="1359" y="1927"/>
                </a:cubicBezTo>
                <a:cubicBezTo>
                  <a:pt x="1359" y="1927"/>
                  <a:pt x="1359" y="1927"/>
                  <a:pt x="1359" y="1927"/>
                </a:cubicBezTo>
                <a:cubicBezTo>
                  <a:pt x="1358" y="1925"/>
                  <a:pt x="1358" y="1925"/>
                  <a:pt x="1358" y="1925"/>
                </a:cubicBezTo>
                <a:cubicBezTo>
                  <a:pt x="1357" y="1923"/>
                  <a:pt x="1357" y="1921"/>
                  <a:pt x="1358" y="1919"/>
                </a:cubicBezTo>
                <a:cubicBezTo>
                  <a:pt x="1358" y="1918"/>
                  <a:pt x="1359" y="1917"/>
                  <a:pt x="1360" y="1916"/>
                </a:cubicBezTo>
                <a:cubicBezTo>
                  <a:pt x="1360" y="1916"/>
                  <a:pt x="1361" y="1916"/>
                  <a:pt x="1361" y="1915"/>
                </a:cubicBezTo>
                <a:cubicBezTo>
                  <a:pt x="1361" y="1915"/>
                  <a:pt x="1361" y="1915"/>
                  <a:pt x="1362" y="1915"/>
                </a:cubicBezTo>
                <a:cubicBezTo>
                  <a:pt x="1364" y="1913"/>
                  <a:pt x="1366" y="1912"/>
                  <a:pt x="1369" y="1911"/>
                </a:cubicBezTo>
                <a:cubicBezTo>
                  <a:pt x="1371" y="1911"/>
                  <a:pt x="1374" y="1910"/>
                  <a:pt x="1376" y="1910"/>
                </a:cubicBezTo>
                <a:cubicBezTo>
                  <a:pt x="1386" y="1909"/>
                  <a:pt x="1397" y="1910"/>
                  <a:pt x="1402" y="1910"/>
                </a:cubicBezTo>
                <a:cubicBezTo>
                  <a:pt x="1420" y="1910"/>
                  <a:pt x="1451" y="1906"/>
                  <a:pt x="1461" y="1925"/>
                </a:cubicBezTo>
                <a:cubicBezTo>
                  <a:pt x="1461" y="1925"/>
                  <a:pt x="1461" y="1925"/>
                  <a:pt x="1461" y="1925"/>
                </a:cubicBezTo>
                <a:cubicBezTo>
                  <a:pt x="1461" y="1925"/>
                  <a:pt x="1461" y="1925"/>
                  <a:pt x="1461" y="1925"/>
                </a:cubicBezTo>
                <a:cubicBezTo>
                  <a:pt x="1461" y="1925"/>
                  <a:pt x="1461" y="1925"/>
                  <a:pt x="1461" y="1925"/>
                </a:cubicBezTo>
                <a:cubicBezTo>
                  <a:pt x="1465" y="1933"/>
                  <a:pt x="1469" y="1940"/>
                  <a:pt x="1473" y="1948"/>
                </a:cubicBezTo>
                <a:cubicBezTo>
                  <a:pt x="1474" y="1951"/>
                  <a:pt x="1476" y="1953"/>
                  <a:pt x="1476" y="1956"/>
                </a:cubicBezTo>
                <a:cubicBezTo>
                  <a:pt x="1476" y="1956"/>
                  <a:pt x="1476" y="1956"/>
                  <a:pt x="1476" y="1957"/>
                </a:cubicBezTo>
                <a:cubicBezTo>
                  <a:pt x="1477" y="1957"/>
                  <a:pt x="1477" y="1958"/>
                  <a:pt x="1477" y="1958"/>
                </a:cubicBezTo>
                <a:cubicBezTo>
                  <a:pt x="1477" y="1959"/>
                  <a:pt x="1477" y="1959"/>
                  <a:pt x="1477" y="1960"/>
                </a:cubicBezTo>
                <a:cubicBezTo>
                  <a:pt x="1477" y="1960"/>
                  <a:pt x="1477" y="1960"/>
                  <a:pt x="1477" y="1960"/>
                </a:cubicBezTo>
                <a:cubicBezTo>
                  <a:pt x="1477" y="1960"/>
                  <a:pt x="1476" y="1961"/>
                  <a:pt x="1476" y="1961"/>
                </a:cubicBezTo>
                <a:cubicBezTo>
                  <a:pt x="1476" y="1962"/>
                  <a:pt x="1476" y="1962"/>
                  <a:pt x="1475" y="1963"/>
                </a:cubicBezTo>
                <a:cubicBezTo>
                  <a:pt x="1475" y="1963"/>
                  <a:pt x="1475" y="1963"/>
                  <a:pt x="1475" y="1963"/>
                </a:cubicBezTo>
                <a:cubicBezTo>
                  <a:pt x="1475" y="1964"/>
                  <a:pt x="1474" y="1965"/>
                  <a:pt x="1474" y="1965"/>
                </a:cubicBezTo>
                <a:cubicBezTo>
                  <a:pt x="1473" y="1965"/>
                  <a:pt x="1473" y="1965"/>
                  <a:pt x="1473" y="1966"/>
                </a:cubicBezTo>
                <a:cubicBezTo>
                  <a:pt x="1473" y="1966"/>
                  <a:pt x="1473" y="1966"/>
                  <a:pt x="1472" y="1966"/>
                </a:cubicBezTo>
                <a:cubicBezTo>
                  <a:pt x="1472" y="1966"/>
                  <a:pt x="1472" y="1967"/>
                  <a:pt x="1471" y="1967"/>
                </a:cubicBezTo>
                <a:cubicBezTo>
                  <a:pt x="1470" y="1968"/>
                  <a:pt x="1468" y="1969"/>
                  <a:pt x="1466" y="1969"/>
                </a:cubicBezTo>
                <a:cubicBezTo>
                  <a:pt x="1465" y="1969"/>
                  <a:pt x="1465" y="1969"/>
                  <a:pt x="1464" y="1970"/>
                </a:cubicBezTo>
                <a:cubicBezTo>
                  <a:pt x="1463" y="1970"/>
                  <a:pt x="1462" y="1970"/>
                  <a:pt x="1462" y="1970"/>
                </a:cubicBezTo>
                <a:cubicBezTo>
                  <a:pt x="1461" y="1970"/>
                  <a:pt x="1461" y="1970"/>
                  <a:pt x="1461" y="1970"/>
                </a:cubicBezTo>
                <a:cubicBezTo>
                  <a:pt x="1460" y="1970"/>
                  <a:pt x="1460" y="1970"/>
                  <a:pt x="1460" y="1970"/>
                </a:cubicBezTo>
                <a:cubicBezTo>
                  <a:pt x="1441" y="1972"/>
                  <a:pt x="1422" y="1971"/>
                  <a:pt x="1403" y="1971"/>
                </a:cubicBezTo>
                <a:cubicBezTo>
                  <a:pt x="1401" y="1971"/>
                  <a:pt x="1399" y="1971"/>
                  <a:pt x="1397" y="1970"/>
                </a:cubicBezTo>
                <a:cubicBezTo>
                  <a:pt x="1397" y="1970"/>
                  <a:pt x="1397" y="1970"/>
                  <a:pt x="1397" y="1970"/>
                </a:cubicBezTo>
                <a:cubicBezTo>
                  <a:pt x="1390" y="1970"/>
                  <a:pt x="1383" y="1967"/>
                  <a:pt x="1377" y="1964"/>
                </a:cubicBezTo>
                <a:cubicBezTo>
                  <a:pt x="1376" y="1963"/>
                  <a:pt x="1374" y="1962"/>
                  <a:pt x="1373" y="1961"/>
                </a:cubicBezTo>
                <a:close/>
                <a:moveTo>
                  <a:pt x="1527" y="2063"/>
                </a:moveTo>
                <a:cubicBezTo>
                  <a:pt x="1527" y="2063"/>
                  <a:pt x="1527" y="2064"/>
                  <a:pt x="1527" y="2064"/>
                </a:cubicBezTo>
                <a:cubicBezTo>
                  <a:pt x="1527" y="2065"/>
                  <a:pt x="1526" y="2065"/>
                  <a:pt x="1526" y="2065"/>
                </a:cubicBezTo>
                <a:cubicBezTo>
                  <a:pt x="1526" y="2066"/>
                  <a:pt x="1526" y="2066"/>
                  <a:pt x="1525" y="2067"/>
                </a:cubicBezTo>
                <a:cubicBezTo>
                  <a:pt x="1525" y="2067"/>
                  <a:pt x="1525" y="2068"/>
                  <a:pt x="1525" y="2068"/>
                </a:cubicBezTo>
                <a:cubicBezTo>
                  <a:pt x="1525" y="2068"/>
                  <a:pt x="1524" y="2068"/>
                  <a:pt x="1524" y="2069"/>
                </a:cubicBezTo>
                <a:cubicBezTo>
                  <a:pt x="1524" y="2069"/>
                  <a:pt x="1524" y="2069"/>
                  <a:pt x="1524" y="2069"/>
                </a:cubicBezTo>
                <a:cubicBezTo>
                  <a:pt x="1524" y="2069"/>
                  <a:pt x="1523" y="2070"/>
                  <a:pt x="1523" y="2070"/>
                </a:cubicBezTo>
                <a:cubicBezTo>
                  <a:pt x="1520" y="2073"/>
                  <a:pt x="1515" y="2074"/>
                  <a:pt x="1511" y="2075"/>
                </a:cubicBezTo>
                <a:cubicBezTo>
                  <a:pt x="1510" y="2075"/>
                  <a:pt x="1510" y="2075"/>
                  <a:pt x="1510" y="2075"/>
                </a:cubicBezTo>
                <a:cubicBezTo>
                  <a:pt x="1508" y="2075"/>
                  <a:pt x="1506" y="2076"/>
                  <a:pt x="1504" y="2076"/>
                </a:cubicBezTo>
                <a:cubicBezTo>
                  <a:pt x="1504" y="2076"/>
                  <a:pt x="1504" y="2076"/>
                  <a:pt x="1504" y="2076"/>
                </a:cubicBezTo>
                <a:cubicBezTo>
                  <a:pt x="1503" y="2076"/>
                  <a:pt x="1503" y="2076"/>
                  <a:pt x="1503" y="2076"/>
                </a:cubicBezTo>
                <a:cubicBezTo>
                  <a:pt x="1501" y="2076"/>
                  <a:pt x="1499" y="2076"/>
                  <a:pt x="1497" y="2076"/>
                </a:cubicBezTo>
                <a:cubicBezTo>
                  <a:pt x="1446" y="2076"/>
                  <a:pt x="1446" y="2076"/>
                  <a:pt x="1446" y="2076"/>
                </a:cubicBezTo>
                <a:cubicBezTo>
                  <a:pt x="1444" y="2076"/>
                  <a:pt x="1441" y="2076"/>
                  <a:pt x="1439" y="2075"/>
                </a:cubicBezTo>
                <a:cubicBezTo>
                  <a:pt x="1439" y="2075"/>
                  <a:pt x="1438" y="2075"/>
                  <a:pt x="1438" y="2075"/>
                </a:cubicBezTo>
                <a:cubicBezTo>
                  <a:pt x="1427" y="2074"/>
                  <a:pt x="1414" y="2069"/>
                  <a:pt x="1408" y="2059"/>
                </a:cubicBezTo>
                <a:cubicBezTo>
                  <a:pt x="1407" y="2058"/>
                  <a:pt x="1407" y="2056"/>
                  <a:pt x="1406" y="2055"/>
                </a:cubicBezTo>
                <a:cubicBezTo>
                  <a:pt x="1406" y="2055"/>
                  <a:pt x="1406" y="2055"/>
                  <a:pt x="1406" y="2055"/>
                </a:cubicBezTo>
                <a:cubicBezTo>
                  <a:pt x="1406" y="2055"/>
                  <a:pt x="1406" y="2055"/>
                  <a:pt x="1406" y="2055"/>
                </a:cubicBezTo>
                <a:cubicBezTo>
                  <a:pt x="1403" y="2047"/>
                  <a:pt x="1400" y="2040"/>
                  <a:pt x="1398" y="2032"/>
                </a:cubicBezTo>
                <a:cubicBezTo>
                  <a:pt x="1396" y="2029"/>
                  <a:pt x="1394" y="2024"/>
                  <a:pt x="1393" y="2019"/>
                </a:cubicBezTo>
                <a:cubicBezTo>
                  <a:pt x="1393" y="2019"/>
                  <a:pt x="1393" y="2019"/>
                  <a:pt x="1393" y="2019"/>
                </a:cubicBezTo>
                <a:cubicBezTo>
                  <a:pt x="1393" y="2019"/>
                  <a:pt x="1393" y="2019"/>
                  <a:pt x="1393" y="2019"/>
                </a:cubicBezTo>
                <a:cubicBezTo>
                  <a:pt x="1392" y="2018"/>
                  <a:pt x="1392" y="2018"/>
                  <a:pt x="1392" y="2017"/>
                </a:cubicBezTo>
                <a:cubicBezTo>
                  <a:pt x="1392" y="2015"/>
                  <a:pt x="1392" y="2013"/>
                  <a:pt x="1392" y="2012"/>
                </a:cubicBezTo>
                <a:cubicBezTo>
                  <a:pt x="1393" y="2011"/>
                  <a:pt x="1393" y="2010"/>
                  <a:pt x="1394" y="2009"/>
                </a:cubicBezTo>
                <a:cubicBezTo>
                  <a:pt x="1394" y="2009"/>
                  <a:pt x="1394" y="2009"/>
                  <a:pt x="1394" y="2009"/>
                </a:cubicBezTo>
                <a:cubicBezTo>
                  <a:pt x="1397" y="2004"/>
                  <a:pt x="1403" y="2002"/>
                  <a:pt x="1409" y="2001"/>
                </a:cubicBezTo>
                <a:cubicBezTo>
                  <a:pt x="1409" y="2001"/>
                  <a:pt x="1409" y="2001"/>
                  <a:pt x="1410" y="2001"/>
                </a:cubicBezTo>
                <a:cubicBezTo>
                  <a:pt x="1411" y="2001"/>
                  <a:pt x="1413" y="2001"/>
                  <a:pt x="1414" y="2000"/>
                </a:cubicBezTo>
                <a:cubicBezTo>
                  <a:pt x="1414" y="2000"/>
                  <a:pt x="1415" y="2000"/>
                  <a:pt x="1415" y="2000"/>
                </a:cubicBezTo>
                <a:cubicBezTo>
                  <a:pt x="1418" y="2000"/>
                  <a:pt x="1418" y="2000"/>
                  <a:pt x="1418" y="2000"/>
                </a:cubicBezTo>
                <a:cubicBezTo>
                  <a:pt x="1419" y="2000"/>
                  <a:pt x="1420" y="2000"/>
                  <a:pt x="1421" y="2000"/>
                </a:cubicBezTo>
                <a:cubicBezTo>
                  <a:pt x="1437" y="2000"/>
                  <a:pt x="1453" y="2000"/>
                  <a:pt x="1469" y="2000"/>
                </a:cubicBezTo>
                <a:cubicBezTo>
                  <a:pt x="1469" y="2000"/>
                  <a:pt x="1469" y="2000"/>
                  <a:pt x="1469" y="2000"/>
                </a:cubicBezTo>
                <a:cubicBezTo>
                  <a:pt x="1469" y="2000"/>
                  <a:pt x="1469" y="2000"/>
                  <a:pt x="1469" y="2000"/>
                </a:cubicBezTo>
                <a:cubicBezTo>
                  <a:pt x="1471" y="2000"/>
                  <a:pt x="1473" y="2000"/>
                  <a:pt x="1475" y="2001"/>
                </a:cubicBezTo>
                <a:cubicBezTo>
                  <a:pt x="1475" y="2001"/>
                  <a:pt x="1476" y="2001"/>
                  <a:pt x="1476" y="2001"/>
                </a:cubicBezTo>
                <a:cubicBezTo>
                  <a:pt x="1487" y="2002"/>
                  <a:pt x="1499" y="2006"/>
                  <a:pt x="1505" y="2015"/>
                </a:cubicBezTo>
                <a:cubicBezTo>
                  <a:pt x="1506" y="2016"/>
                  <a:pt x="1507" y="2017"/>
                  <a:pt x="1508" y="2019"/>
                </a:cubicBezTo>
                <a:cubicBezTo>
                  <a:pt x="1509" y="2022"/>
                  <a:pt x="1509" y="2022"/>
                  <a:pt x="1509" y="2022"/>
                </a:cubicBezTo>
                <a:cubicBezTo>
                  <a:pt x="1512" y="2028"/>
                  <a:pt x="1516" y="2035"/>
                  <a:pt x="1519" y="2041"/>
                </a:cubicBezTo>
                <a:cubicBezTo>
                  <a:pt x="1521" y="2045"/>
                  <a:pt x="1524" y="2051"/>
                  <a:pt x="1526" y="2056"/>
                </a:cubicBezTo>
                <a:cubicBezTo>
                  <a:pt x="1527" y="2058"/>
                  <a:pt x="1527" y="2061"/>
                  <a:pt x="1527" y="2063"/>
                </a:cubicBezTo>
                <a:close/>
                <a:moveTo>
                  <a:pt x="1640" y="2000"/>
                </a:moveTo>
                <a:cubicBezTo>
                  <a:pt x="1642" y="2000"/>
                  <a:pt x="1643" y="2000"/>
                  <a:pt x="1645" y="2000"/>
                </a:cubicBezTo>
                <a:cubicBezTo>
                  <a:pt x="1645" y="2000"/>
                  <a:pt x="1645" y="2000"/>
                  <a:pt x="1646" y="2000"/>
                </a:cubicBezTo>
                <a:cubicBezTo>
                  <a:pt x="1657" y="2002"/>
                  <a:pt x="1669" y="2006"/>
                  <a:pt x="1677" y="2014"/>
                </a:cubicBezTo>
                <a:cubicBezTo>
                  <a:pt x="1678" y="2014"/>
                  <a:pt x="1678" y="2015"/>
                  <a:pt x="1678" y="2015"/>
                </a:cubicBezTo>
                <a:cubicBezTo>
                  <a:pt x="1679" y="2016"/>
                  <a:pt x="1679" y="2016"/>
                  <a:pt x="1680" y="2017"/>
                </a:cubicBezTo>
                <a:cubicBezTo>
                  <a:pt x="1680" y="2017"/>
                  <a:pt x="1680" y="2017"/>
                  <a:pt x="1680" y="2018"/>
                </a:cubicBezTo>
                <a:cubicBezTo>
                  <a:pt x="1681" y="2018"/>
                  <a:pt x="1681" y="2018"/>
                  <a:pt x="1681" y="2018"/>
                </a:cubicBezTo>
                <a:cubicBezTo>
                  <a:pt x="1682" y="2019"/>
                  <a:pt x="1682" y="2019"/>
                  <a:pt x="1682" y="2019"/>
                </a:cubicBezTo>
                <a:cubicBezTo>
                  <a:pt x="1685" y="2024"/>
                  <a:pt x="1688" y="2029"/>
                  <a:pt x="1692" y="2034"/>
                </a:cubicBezTo>
                <a:cubicBezTo>
                  <a:pt x="1692" y="2034"/>
                  <a:pt x="1692" y="2034"/>
                  <a:pt x="1692" y="2034"/>
                </a:cubicBezTo>
                <a:cubicBezTo>
                  <a:pt x="1697" y="2041"/>
                  <a:pt x="1703" y="2049"/>
                  <a:pt x="1707" y="2056"/>
                </a:cubicBezTo>
                <a:cubicBezTo>
                  <a:pt x="1707" y="2057"/>
                  <a:pt x="1707" y="2057"/>
                  <a:pt x="1708" y="2058"/>
                </a:cubicBezTo>
                <a:cubicBezTo>
                  <a:pt x="1708" y="2058"/>
                  <a:pt x="1708" y="2058"/>
                  <a:pt x="1708" y="2058"/>
                </a:cubicBezTo>
                <a:cubicBezTo>
                  <a:pt x="1709" y="2063"/>
                  <a:pt x="1709" y="2066"/>
                  <a:pt x="1707" y="2068"/>
                </a:cubicBezTo>
                <a:cubicBezTo>
                  <a:pt x="1706" y="2069"/>
                  <a:pt x="1706" y="2069"/>
                  <a:pt x="1706" y="2069"/>
                </a:cubicBezTo>
                <a:cubicBezTo>
                  <a:pt x="1705" y="2071"/>
                  <a:pt x="1702" y="2072"/>
                  <a:pt x="1699" y="2073"/>
                </a:cubicBezTo>
                <a:cubicBezTo>
                  <a:pt x="1696" y="2074"/>
                  <a:pt x="1692" y="2075"/>
                  <a:pt x="1688" y="2075"/>
                </a:cubicBezTo>
                <a:cubicBezTo>
                  <a:pt x="1684" y="2075"/>
                  <a:pt x="1684" y="2075"/>
                  <a:pt x="1684" y="2075"/>
                </a:cubicBezTo>
                <a:cubicBezTo>
                  <a:pt x="1684" y="2075"/>
                  <a:pt x="1684" y="2075"/>
                  <a:pt x="1684" y="2075"/>
                </a:cubicBezTo>
                <a:cubicBezTo>
                  <a:pt x="1666" y="2075"/>
                  <a:pt x="1648" y="2075"/>
                  <a:pt x="1629" y="2075"/>
                </a:cubicBezTo>
                <a:cubicBezTo>
                  <a:pt x="1627" y="2075"/>
                  <a:pt x="1625" y="2075"/>
                  <a:pt x="1623" y="2075"/>
                </a:cubicBezTo>
                <a:cubicBezTo>
                  <a:pt x="1623" y="2075"/>
                  <a:pt x="1623" y="2075"/>
                  <a:pt x="1623" y="2075"/>
                </a:cubicBezTo>
                <a:cubicBezTo>
                  <a:pt x="1610" y="2073"/>
                  <a:pt x="1597" y="2068"/>
                  <a:pt x="1589" y="2059"/>
                </a:cubicBezTo>
                <a:cubicBezTo>
                  <a:pt x="1588" y="2057"/>
                  <a:pt x="1587" y="2056"/>
                  <a:pt x="1586" y="2055"/>
                </a:cubicBezTo>
                <a:cubicBezTo>
                  <a:pt x="1586" y="2054"/>
                  <a:pt x="1586" y="2054"/>
                  <a:pt x="1586" y="2054"/>
                </a:cubicBezTo>
                <a:cubicBezTo>
                  <a:pt x="1586" y="2054"/>
                  <a:pt x="1586" y="2054"/>
                  <a:pt x="1586" y="2054"/>
                </a:cubicBezTo>
                <a:cubicBezTo>
                  <a:pt x="1582" y="2047"/>
                  <a:pt x="1578" y="2041"/>
                  <a:pt x="1574" y="2034"/>
                </a:cubicBezTo>
                <a:cubicBezTo>
                  <a:pt x="1571" y="2029"/>
                  <a:pt x="1566" y="2021"/>
                  <a:pt x="1564" y="2015"/>
                </a:cubicBezTo>
                <a:cubicBezTo>
                  <a:pt x="1564" y="2015"/>
                  <a:pt x="1564" y="2015"/>
                  <a:pt x="1564" y="2014"/>
                </a:cubicBezTo>
                <a:cubicBezTo>
                  <a:pt x="1564" y="2014"/>
                  <a:pt x="1564" y="2013"/>
                  <a:pt x="1564" y="2013"/>
                </a:cubicBezTo>
                <a:cubicBezTo>
                  <a:pt x="1564" y="2006"/>
                  <a:pt x="1568" y="2003"/>
                  <a:pt x="1574" y="2002"/>
                </a:cubicBezTo>
                <a:cubicBezTo>
                  <a:pt x="1574" y="2001"/>
                  <a:pt x="1574" y="2001"/>
                  <a:pt x="1574" y="2001"/>
                </a:cubicBezTo>
                <a:cubicBezTo>
                  <a:pt x="1574" y="2001"/>
                  <a:pt x="1575" y="2001"/>
                  <a:pt x="1575" y="2001"/>
                </a:cubicBezTo>
                <a:cubicBezTo>
                  <a:pt x="1575" y="2001"/>
                  <a:pt x="1576" y="2001"/>
                  <a:pt x="1576" y="2001"/>
                </a:cubicBezTo>
                <a:cubicBezTo>
                  <a:pt x="1579" y="2000"/>
                  <a:pt x="1581" y="2000"/>
                  <a:pt x="1585" y="2000"/>
                </a:cubicBezTo>
                <a:cubicBezTo>
                  <a:pt x="1621" y="2000"/>
                  <a:pt x="1621" y="2000"/>
                  <a:pt x="1621" y="2000"/>
                </a:cubicBezTo>
                <a:cubicBezTo>
                  <a:pt x="1627" y="2000"/>
                  <a:pt x="1633" y="2000"/>
                  <a:pt x="1639" y="2000"/>
                </a:cubicBezTo>
                <a:cubicBezTo>
                  <a:pt x="1639" y="2000"/>
                  <a:pt x="1639" y="2000"/>
                  <a:pt x="1639" y="2000"/>
                </a:cubicBezTo>
                <a:cubicBezTo>
                  <a:pt x="1639" y="2000"/>
                  <a:pt x="1640" y="2000"/>
                  <a:pt x="1640" y="2000"/>
                </a:cubicBezTo>
                <a:close/>
                <a:moveTo>
                  <a:pt x="1617" y="1924"/>
                </a:moveTo>
                <a:cubicBezTo>
                  <a:pt x="1621" y="1930"/>
                  <a:pt x="1625" y="1937"/>
                  <a:pt x="1629" y="1943"/>
                </a:cubicBezTo>
                <a:cubicBezTo>
                  <a:pt x="1631" y="1946"/>
                  <a:pt x="1635" y="1950"/>
                  <a:pt x="1637" y="1955"/>
                </a:cubicBezTo>
                <a:cubicBezTo>
                  <a:pt x="1638" y="1956"/>
                  <a:pt x="1639" y="1958"/>
                  <a:pt x="1639" y="1960"/>
                </a:cubicBezTo>
                <a:cubicBezTo>
                  <a:pt x="1639" y="1961"/>
                  <a:pt x="1638" y="1962"/>
                  <a:pt x="1638" y="1963"/>
                </a:cubicBezTo>
                <a:cubicBezTo>
                  <a:pt x="1637" y="1964"/>
                  <a:pt x="1637" y="1964"/>
                  <a:pt x="1636" y="1965"/>
                </a:cubicBezTo>
                <a:cubicBezTo>
                  <a:pt x="1636" y="1965"/>
                  <a:pt x="1636" y="1965"/>
                  <a:pt x="1636" y="1965"/>
                </a:cubicBezTo>
                <a:cubicBezTo>
                  <a:pt x="1636" y="1965"/>
                  <a:pt x="1636" y="1965"/>
                  <a:pt x="1636" y="1965"/>
                </a:cubicBezTo>
                <a:cubicBezTo>
                  <a:pt x="1636" y="1966"/>
                  <a:pt x="1635" y="1966"/>
                  <a:pt x="1635" y="1966"/>
                </a:cubicBezTo>
                <a:cubicBezTo>
                  <a:pt x="1635" y="1966"/>
                  <a:pt x="1634" y="1967"/>
                  <a:pt x="1634" y="1967"/>
                </a:cubicBezTo>
                <a:cubicBezTo>
                  <a:pt x="1634" y="1967"/>
                  <a:pt x="1633" y="1967"/>
                  <a:pt x="1632" y="1968"/>
                </a:cubicBezTo>
                <a:cubicBezTo>
                  <a:pt x="1632" y="1968"/>
                  <a:pt x="1631" y="1968"/>
                  <a:pt x="1630" y="1969"/>
                </a:cubicBezTo>
                <a:cubicBezTo>
                  <a:pt x="1630" y="1969"/>
                  <a:pt x="1630" y="1969"/>
                  <a:pt x="1630" y="1969"/>
                </a:cubicBezTo>
                <a:cubicBezTo>
                  <a:pt x="1630" y="1969"/>
                  <a:pt x="1630" y="1969"/>
                  <a:pt x="1629" y="1969"/>
                </a:cubicBezTo>
                <a:cubicBezTo>
                  <a:pt x="1620" y="1972"/>
                  <a:pt x="1607" y="1970"/>
                  <a:pt x="1598" y="1970"/>
                </a:cubicBezTo>
                <a:cubicBezTo>
                  <a:pt x="1588" y="1970"/>
                  <a:pt x="1578" y="1970"/>
                  <a:pt x="1567" y="1970"/>
                </a:cubicBezTo>
                <a:cubicBezTo>
                  <a:pt x="1558" y="1970"/>
                  <a:pt x="1547" y="1968"/>
                  <a:pt x="1539" y="1962"/>
                </a:cubicBezTo>
                <a:cubicBezTo>
                  <a:pt x="1538" y="1962"/>
                  <a:pt x="1536" y="1961"/>
                  <a:pt x="1535" y="1960"/>
                </a:cubicBezTo>
                <a:cubicBezTo>
                  <a:pt x="1533" y="1958"/>
                  <a:pt x="1531" y="1956"/>
                  <a:pt x="1530" y="1954"/>
                </a:cubicBezTo>
                <a:cubicBezTo>
                  <a:pt x="1529" y="1952"/>
                  <a:pt x="1529" y="1952"/>
                  <a:pt x="1529" y="1952"/>
                </a:cubicBezTo>
                <a:cubicBezTo>
                  <a:pt x="1529" y="1952"/>
                  <a:pt x="1529" y="1952"/>
                  <a:pt x="1529" y="1952"/>
                </a:cubicBezTo>
                <a:cubicBezTo>
                  <a:pt x="1524" y="1944"/>
                  <a:pt x="1520" y="1936"/>
                  <a:pt x="1515" y="1928"/>
                </a:cubicBezTo>
                <a:cubicBezTo>
                  <a:pt x="1513" y="1925"/>
                  <a:pt x="1513" y="1925"/>
                  <a:pt x="1513" y="1925"/>
                </a:cubicBezTo>
                <a:cubicBezTo>
                  <a:pt x="1512" y="1923"/>
                  <a:pt x="1512" y="1921"/>
                  <a:pt x="1512" y="1919"/>
                </a:cubicBezTo>
                <a:cubicBezTo>
                  <a:pt x="1512" y="1917"/>
                  <a:pt x="1513" y="1915"/>
                  <a:pt x="1515" y="1914"/>
                </a:cubicBezTo>
                <a:cubicBezTo>
                  <a:pt x="1517" y="1913"/>
                  <a:pt x="1519" y="1912"/>
                  <a:pt x="1522" y="1911"/>
                </a:cubicBezTo>
                <a:cubicBezTo>
                  <a:pt x="1524" y="1910"/>
                  <a:pt x="1528" y="1910"/>
                  <a:pt x="1531" y="1910"/>
                </a:cubicBezTo>
                <a:cubicBezTo>
                  <a:pt x="1532" y="1910"/>
                  <a:pt x="1532" y="1910"/>
                  <a:pt x="1532" y="1910"/>
                </a:cubicBezTo>
                <a:cubicBezTo>
                  <a:pt x="1540" y="1909"/>
                  <a:pt x="1548" y="1910"/>
                  <a:pt x="1553" y="1910"/>
                </a:cubicBezTo>
                <a:cubicBezTo>
                  <a:pt x="1573" y="1910"/>
                  <a:pt x="1604" y="1906"/>
                  <a:pt x="1617" y="1924"/>
                </a:cubicBezTo>
                <a:close/>
                <a:moveTo>
                  <a:pt x="366" y="1441"/>
                </a:moveTo>
                <a:cubicBezTo>
                  <a:pt x="372" y="1443"/>
                  <a:pt x="377" y="1446"/>
                  <a:pt x="382" y="1448"/>
                </a:cubicBezTo>
                <a:cubicBezTo>
                  <a:pt x="392" y="1453"/>
                  <a:pt x="403" y="1458"/>
                  <a:pt x="413" y="1462"/>
                </a:cubicBezTo>
                <a:cubicBezTo>
                  <a:pt x="418" y="1464"/>
                  <a:pt x="422" y="1466"/>
                  <a:pt x="426" y="1468"/>
                </a:cubicBezTo>
                <a:cubicBezTo>
                  <a:pt x="430" y="1469"/>
                  <a:pt x="433" y="1470"/>
                  <a:pt x="437" y="1472"/>
                </a:cubicBezTo>
                <a:cubicBezTo>
                  <a:pt x="458" y="1479"/>
                  <a:pt x="479" y="1486"/>
                  <a:pt x="502" y="1492"/>
                </a:cubicBezTo>
                <a:cubicBezTo>
                  <a:pt x="527" y="1499"/>
                  <a:pt x="552" y="1505"/>
                  <a:pt x="578" y="1510"/>
                </a:cubicBezTo>
                <a:cubicBezTo>
                  <a:pt x="683" y="1532"/>
                  <a:pt x="786" y="1541"/>
                  <a:pt x="819" y="1542"/>
                </a:cubicBezTo>
                <a:cubicBezTo>
                  <a:pt x="819" y="1610"/>
                  <a:pt x="819" y="1610"/>
                  <a:pt x="819" y="1610"/>
                </a:cubicBezTo>
                <a:cubicBezTo>
                  <a:pt x="857" y="1570"/>
                  <a:pt x="857" y="1570"/>
                  <a:pt x="857" y="1570"/>
                </a:cubicBezTo>
                <a:cubicBezTo>
                  <a:pt x="906" y="1518"/>
                  <a:pt x="906" y="1518"/>
                  <a:pt x="906" y="1518"/>
                </a:cubicBezTo>
                <a:cubicBezTo>
                  <a:pt x="1019" y="1399"/>
                  <a:pt x="1019" y="1399"/>
                  <a:pt x="1019" y="1399"/>
                </a:cubicBezTo>
                <a:cubicBezTo>
                  <a:pt x="933" y="1308"/>
                  <a:pt x="933" y="1308"/>
                  <a:pt x="933" y="1308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271"/>
                  <a:pt x="819" y="1271"/>
                  <a:pt x="819" y="1271"/>
                </a:cubicBezTo>
                <a:cubicBezTo>
                  <a:pt x="740" y="1279"/>
                  <a:pt x="653" y="1266"/>
                  <a:pt x="578" y="1249"/>
                </a:cubicBezTo>
                <a:cubicBezTo>
                  <a:pt x="550" y="1242"/>
                  <a:pt x="525" y="1235"/>
                  <a:pt x="502" y="1229"/>
                </a:cubicBezTo>
                <a:cubicBezTo>
                  <a:pt x="471" y="1219"/>
                  <a:pt x="445" y="1211"/>
                  <a:pt x="426" y="1204"/>
                </a:cubicBezTo>
                <a:cubicBezTo>
                  <a:pt x="422" y="1202"/>
                  <a:pt x="418" y="1201"/>
                  <a:pt x="415" y="1199"/>
                </a:cubicBezTo>
                <a:cubicBezTo>
                  <a:pt x="414" y="1199"/>
                  <a:pt x="414" y="1199"/>
                  <a:pt x="413" y="1199"/>
                </a:cubicBezTo>
                <a:cubicBezTo>
                  <a:pt x="413" y="1199"/>
                  <a:pt x="413" y="1199"/>
                  <a:pt x="413" y="1199"/>
                </a:cubicBezTo>
                <a:cubicBezTo>
                  <a:pt x="354" y="1175"/>
                  <a:pt x="300" y="1147"/>
                  <a:pt x="253" y="1115"/>
                </a:cubicBezTo>
                <a:cubicBezTo>
                  <a:pt x="189" y="1073"/>
                  <a:pt x="142" y="1028"/>
                  <a:pt x="110" y="981"/>
                </a:cubicBezTo>
                <a:cubicBezTo>
                  <a:pt x="94" y="963"/>
                  <a:pt x="80" y="944"/>
                  <a:pt x="68" y="925"/>
                </a:cubicBezTo>
                <a:cubicBezTo>
                  <a:pt x="33" y="870"/>
                  <a:pt x="13" y="811"/>
                  <a:pt x="11" y="751"/>
                </a:cubicBezTo>
                <a:cubicBezTo>
                  <a:pt x="7" y="768"/>
                  <a:pt x="4" y="785"/>
                  <a:pt x="3" y="802"/>
                </a:cubicBezTo>
                <a:cubicBezTo>
                  <a:pt x="0" y="834"/>
                  <a:pt x="4" y="864"/>
                  <a:pt x="7" y="893"/>
                </a:cubicBezTo>
                <a:cubicBezTo>
                  <a:pt x="8" y="898"/>
                  <a:pt x="9" y="904"/>
                  <a:pt x="9" y="909"/>
                </a:cubicBezTo>
                <a:cubicBezTo>
                  <a:pt x="22" y="1021"/>
                  <a:pt x="22" y="1021"/>
                  <a:pt x="22" y="1021"/>
                </a:cubicBezTo>
                <a:cubicBezTo>
                  <a:pt x="23" y="1025"/>
                  <a:pt x="23" y="1029"/>
                  <a:pt x="24" y="1033"/>
                </a:cubicBezTo>
                <a:cubicBezTo>
                  <a:pt x="25" y="1048"/>
                  <a:pt x="27" y="1064"/>
                  <a:pt x="30" y="1080"/>
                </a:cubicBezTo>
                <a:cubicBezTo>
                  <a:pt x="34" y="1101"/>
                  <a:pt x="40" y="1121"/>
                  <a:pt x="47" y="1140"/>
                </a:cubicBezTo>
                <a:cubicBezTo>
                  <a:pt x="61" y="1175"/>
                  <a:pt x="80" y="1208"/>
                  <a:pt x="103" y="1239"/>
                </a:cubicBezTo>
                <a:cubicBezTo>
                  <a:pt x="146" y="1295"/>
                  <a:pt x="202" y="1344"/>
                  <a:pt x="275" y="1390"/>
                </a:cubicBezTo>
                <a:cubicBezTo>
                  <a:pt x="304" y="1409"/>
                  <a:pt x="335" y="1426"/>
                  <a:pt x="366" y="1441"/>
                </a:cubicBezTo>
                <a:close/>
                <a:moveTo>
                  <a:pt x="64" y="773"/>
                </a:moveTo>
                <a:cubicBezTo>
                  <a:pt x="67" y="798"/>
                  <a:pt x="74" y="823"/>
                  <a:pt x="84" y="848"/>
                </a:cubicBezTo>
                <a:cubicBezTo>
                  <a:pt x="107" y="785"/>
                  <a:pt x="165" y="713"/>
                  <a:pt x="209" y="677"/>
                </a:cubicBezTo>
                <a:cubicBezTo>
                  <a:pt x="272" y="628"/>
                  <a:pt x="353" y="583"/>
                  <a:pt x="451" y="545"/>
                </a:cubicBezTo>
                <a:cubicBezTo>
                  <a:pt x="515" y="521"/>
                  <a:pt x="582" y="501"/>
                  <a:pt x="652" y="486"/>
                </a:cubicBezTo>
                <a:cubicBezTo>
                  <a:pt x="652" y="314"/>
                  <a:pt x="652" y="314"/>
                  <a:pt x="652" y="314"/>
                </a:cubicBezTo>
                <a:cubicBezTo>
                  <a:pt x="640" y="317"/>
                  <a:pt x="627" y="320"/>
                  <a:pt x="615" y="323"/>
                </a:cubicBezTo>
                <a:cubicBezTo>
                  <a:pt x="544" y="340"/>
                  <a:pt x="476" y="361"/>
                  <a:pt x="413" y="386"/>
                </a:cubicBezTo>
                <a:cubicBezTo>
                  <a:pt x="345" y="413"/>
                  <a:pt x="288" y="442"/>
                  <a:pt x="238" y="474"/>
                </a:cubicBezTo>
                <a:cubicBezTo>
                  <a:pt x="204" y="496"/>
                  <a:pt x="178" y="516"/>
                  <a:pt x="153" y="537"/>
                </a:cubicBezTo>
                <a:cubicBezTo>
                  <a:pt x="142" y="547"/>
                  <a:pt x="131" y="556"/>
                  <a:pt x="122" y="566"/>
                </a:cubicBezTo>
                <a:cubicBezTo>
                  <a:pt x="81" y="622"/>
                  <a:pt x="60" y="684"/>
                  <a:pt x="62" y="747"/>
                </a:cubicBezTo>
                <a:cubicBezTo>
                  <a:pt x="62" y="756"/>
                  <a:pt x="63" y="764"/>
                  <a:pt x="64" y="773"/>
                </a:cubicBezTo>
                <a:close/>
                <a:moveTo>
                  <a:pt x="1928" y="693"/>
                </a:moveTo>
                <a:cubicBezTo>
                  <a:pt x="1966" y="727"/>
                  <a:pt x="2007" y="795"/>
                  <a:pt x="2021" y="856"/>
                </a:cubicBezTo>
                <a:cubicBezTo>
                  <a:pt x="2034" y="828"/>
                  <a:pt x="2042" y="798"/>
                  <a:pt x="2045" y="768"/>
                </a:cubicBezTo>
                <a:cubicBezTo>
                  <a:pt x="2046" y="761"/>
                  <a:pt x="2047" y="754"/>
                  <a:pt x="2047" y="747"/>
                </a:cubicBezTo>
                <a:cubicBezTo>
                  <a:pt x="2049" y="670"/>
                  <a:pt x="2018" y="595"/>
                  <a:pt x="1958" y="530"/>
                </a:cubicBezTo>
                <a:cubicBezTo>
                  <a:pt x="1924" y="501"/>
                  <a:pt x="1884" y="473"/>
                  <a:pt x="1839" y="447"/>
                </a:cubicBezTo>
                <a:cubicBezTo>
                  <a:pt x="1782" y="415"/>
                  <a:pt x="1718" y="387"/>
                  <a:pt x="1639" y="359"/>
                </a:cubicBezTo>
                <a:cubicBezTo>
                  <a:pt x="1584" y="340"/>
                  <a:pt x="1524" y="324"/>
                  <a:pt x="1457" y="310"/>
                </a:cubicBezTo>
                <a:cubicBezTo>
                  <a:pt x="1457" y="482"/>
                  <a:pt x="1457" y="482"/>
                  <a:pt x="1457" y="482"/>
                </a:cubicBezTo>
                <a:cubicBezTo>
                  <a:pt x="1542" y="500"/>
                  <a:pt x="1625" y="525"/>
                  <a:pt x="1700" y="556"/>
                </a:cubicBezTo>
                <a:cubicBezTo>
                  <a:pt x="1795" y="595"/>
                  <a:pt x="1871" y="642"/>
                  <a:pt x="1928" y="693"/>
                </a:cubicBezTo>
                <a:close/>
                <a:moveTo>
                  <a:pt x="1054" y="814"/>
                </a:moveTo>
                <a:cubicBezTo>
                  <a:pt x="1186" y="814"/>
                  <a:pt x="1408" y="789"/>
                  <a:pt x="1408" y="696"/>
                </a:cubicBezTo>
                <a:cubicBezTo>
                  <a:pt x="1408" y="118"/>
                  <a:pt x="1408" y="118"/>
                  <a:pt x="1408" y="118"/>
                </a:cubicBezTo>
                <a:cubicBezTo>
                  <a:pt x="1408" y="25"/>
                  <a:pt x="1186" y="0"/>
                  <a:pt x="1054" y="0"/>
                </a:cubicBezTo>
                <a:cubicBezTo>
                  <a:pt x="923" y="0"/>
                  <a:pt x="701" y="25"/>
                  <a:pt x="701" y="118"/>
                </a:cubicBezTo>
                <a:cubicBezTo>
                  <a:pt x="701" y="696"/>
                  <a:pt x="701" y="696"/>
                  <a:pt x="701" y="696"/>
                </a:cubicBezTo>
                <a:cubicBezTo>
                  <a:pt x="701" y="789"/>
                  <a:pt x="923" y="814"/>
                  <a:pt x="1054" y="814"/>
                </a:cubicBezTo>
                <a:close/>
                <a:moveTo>
                  <a:pt x="1054" y="35"/>
                </a:moveTo>
                <a:cubicBezTo>
                  <a:pt x="1219" y="35"/>
                  <a:pt x="1352" y="71"/>
                  <a:pt x="1352" y="116"/>
                </a:cubicBezTo>
                <a:cubicBezTo>
                  <a:pt x="1352" y="161"/>
                  <a:pt x="1219" y="197"/>
                  <a:pt x="1054" y="197"/>
                </a:cubicBezTo>
                <a:cubicBezTo>
                  <a:pt x="890" y="197"/>
                  <a:pt x="757" y="161"/>
                  <a:pt x="757" y="116"/>
                </a:cubicBezTo>
                <a:cubicBezTo>
                  <a:pt x="757" y="71"/>
                  <a:pt x="890" y="35"/>
                  <a:pt x="1054" y="3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14137" tIns="57069" rIns="114137" bIns="57069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18">
              <a:defRPr/>
            </a:pPr>
            <a:endParaRPr lang="en-US" sz="2217" kern="0">
              <a:solidFill>
                <a:sysClr val="windowText" lastClr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Freeform 25">
            <a:extLst>
              <a:ext uri="{FF2B5EF4-FFF2-40B4-BE49-F238E27FC236}">
                <a16:creationId xmlns:a16="http://schemas.microsoft.com/office/drawing/2014/main" id="{F1BFC0BC-059A-4080-A29F-CB40D5FF9629}"/>
              </a:ext>
            </a:extLst>
          </p:cNvPr>
          <p:cNvSpPr>
            <a:spLocks noEditPoints="1"/>
          </p:cNvSpPr>
          <p:nvPr/>
        </p:nvSpPr>
        <p:spPr bwMode="black">
          <a:xfrm>
            <a:off x="321310" y="4639241"/>
            <a:ext cx="594284" cy="577039"/>
          </a:xfrm>
          <a:custGeom>
            <a:avLst/>
            <a:gdLst>
              <a:gd name="T0" fmla="*/ 300 w 300"/>
              <a:gd name="T1" fmla="*/ 201 h 255"/>
              <a:gd name="T2" fmla="*/ 288 w 300"/>
              <a:gd name="T3" fmla="*/ 210 h 255"/>
              <a:gd name="T4" fmla="*/ 285 w 300"/>
              <a:gd name="T5" fmla="*/ 214 h 255"/>
              <a:gd name="T6" fmla="*/ 266 w 300"/>
              <a:gd name="T7" fmla="*/ 230 h 255"/>
              <a:gd name="T8" fmla="*/ 229 w 300"/>
              <a:gd name="T9" fmla="*/ 245 h 255"/>
              <a:gd name="T10" fmla="*/ 169 w 300"/>
              <a:gd name="T11" fmla="*/ 253 h 255"/>
              <a:gd name="T12" fmla="*/ 47 w 300"/>
              <a:gd name="T13" fmla="*/ 231 h 255"/>
              <a:gd name="T14" fmla="*/ 47 w 300"/>
              <a:gd name="T15" fmla="*/ 186 h 255"/>
              <a:gd name="T16" fmla="*/ 89 w 300"/>
              <a:gd name="T17" fmla="*/ 168 h 255"/>
              <a:gd name="T18" fmla="*/ 130 w 300"/>
              <a:gd name="T19" fmla="*/ 171 h 255"/>
              <a:gd name="T20" fmla="*/ 163 w 300"/>
              <a:gd name="T21" fmla="*/ 174 h 255"/>
              <a:gd name="T22" fmla="*/ 198 w 300"/>
              <a:gd name="T23" fmla="*/ 169 h 255"/>
              <a:gd name="T24" fmla="*/ 219 w 300"/>
              <a:gd name="T25" fmla="*/ 182 h 255"/>
              <a:gd name="T26" fmla="*/ 201 w 300"/>
              <a:gd name="T27" fmla="*/ 195 h 255"/>
              <a:gd name="T28" fmla="*/ 174 w 300"/>
              <a:gd name="T29" fmla="*/ 194 h 255"/>
              <a:gd name="T30" fmla="*/ 144 w 300"/>
              <a:gd name="T31" fmla="*/ 202 h 255"/>
              <a:gd name="T32" fmla="*/ 177 w 300"/>
              <a:gd name="T33" fmla="*/ 217 h 255"/>
              <a:gd name="T34" fmla="*/ 223 w 300"/>
              <a:gd name="T35" fmla="*/ 218 h 255"/>
              <a:gd name="T36" fmla="*/ 255 w 300"/>
              <a:gd name="T37" fmla="*/ 209 h 255"/>
              <a:gd name="T38" fmla="*/ 287 w 300"/>
              <a:gd name="T39" fmla="*/ 193 h 255"/>
              <a:gd name="T40" fmla="*/ 300 w 300"/>
              <a:gd name="T41" fmla="*/ 201 h 255"/>
              <a:gd name="T42" fmla="*/ 34 w 300"/>
              <a:gd name="T43" fmla="*/ 173 h 255"/>
              <a:gd name="T44" fmla="*/ 0 w 300"/>
              <a:gd name="T45" fmla="*/ 173 h 255"/>
              <a:gd name="T46" fmla="*/ 0 w 300"/>
              <a:gd name="T47" fmla="*/ 240 h 255"/>
              <a:gd name="T48" fmla="*/ 34 w 300"/>
              <a:gd name="T49" fmla="*/ 240 h 255"/>
              <a:gd name="T50" fmla="*/ 39 w 300"/>
              <a:gd name="T51" fmla="*/ 235 h 255"/>
              <a:gd name="T52" fmla="*/ 39 w 300"/>
              <a:gd name="T53" fmla="*/ 177 h 255"/>
              <a:gd name="T54" fmla="*/ 34 w 300"/>
              <a:gd name="T55" fmla="*/ 173 h 255"/>
              <a:gd name="T56" fmla="*/ 246 w 300"/>
              <a:gd name="T57" fmla="*/ 24 h 255"/>
              <a:gd name="T58" fmla="*/ 246 w 300"/>
              <a:gd name="T59" fmla="*/ 147 h 255"/>
              <a:gd name="T60" fmla="*/ 123 w 300"/>
              <a:gd name="T61" fmla="*/ 147 h 255"/>
              <a:gd name="T62" fmla="*/ 123 w 300"/>
              <a:gd name="T63" fmla="*/ 122 h 255"/>
              <a:gd name="T64" fmla="*/ 99 w 300"/>
              <a:gd name="T65" fmla="*/ 122 h 255"/>
              <a:gd name="T66" fmla="*/ 99 w 300"/>
              <a:gd name="T67" fmla="*/ 0 h 255"/>
              <a:gd name="T68" fmla="*/ 221 w 300"/>
              <a:gd name="T69" fmla="*/ 0 h 255"/>
              <a:gd name="T70" fmla="*/ 221 w 300"/>
              <a:gd name="T71" fmla="*/ 24 h 255"/>
              <a:gd name="T72" fmla="*/ 246 w 300"/>
              <a:gd name="T73" fmla="*/ 24 h 255"/>
              <a:gd name="T74" fmla="*/ 123 w 300"/>
              <a:gd name="T75" fmla="*/ 116 h 255"/>
              <a:gd name="T76" fmla="*/ 123 w 300"/>
              <a:gd name="T77" fmla="*/ 24 h 255"/>
              <a:gd name="T78" fmla="*/ 215 w 300"/>
              <a:gd name="T79" fmla="*/ 24 h 255"/>
              <a:gd name="T80" fmla="*/ 215 w 300"/>
              <a:gd name="T81" fmla="*/ 6 h 255"/>
              <a:gd name="T82" fmla="*/ 105 w 300"/>
              <a:gd name="T83" fmla="*/ 6 h 255"/>
              <a:gd name="T84" fmla="*/ 105 w 300"/>
              <a:gd name="T85" fmla="*/ 116 h 255"/>
              <a:gd name="T86" fmla="*/ 123 w 300"/>
              <a:gd name="T87" fmla="*/ 116 h 255"/>
              <a:gd name="T88" fmla="*/ 224 w 300"/>
              <a:gd name="T89" fmla="*/ 85 h 255"/>
              <a:gd name="T90" fmla="*/ 183 w 300"/>
              <a:gd name="T91" fmla="*/ 56 h 255"/>
              <a:gd name="T92" fmla="*/ 183 w 300"/>
              <a:gd name="T93" fmla="*/ 76 h 255"/>
              <a:gd name="T94" fmla="*/ 145 w 300"/>
              <a:gd name="T95" fmla="*/ 76 h 255"/>
              <a:gd name="T96" fmla="*/ 145 w 300"/>
              <a:gd name="T97" fmla="*/ 94 h 255"/>
              <a:gd name="T98" fmla="*/ 183 w 300"/>
              <a:gd name="T99" fmla="*/ 94 h 255"/>
              <a:gd name="T100" fmla="*/ 183 w 300"/>
              <a:gd name="T101" fmla="*/ 115 h 255"/>
              <a:gd name="T102" fmla="*/ 224 w 300"/>
              <a:gd name="T103" fmla="*/ 85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00" h="255">
                <a:moveTo>
                  <a:pt x="300" y="201"/>
                </a:moveTo>
                <a:cubicBezTo>
                  <a:pt x="300" y="201"/>
                  <a:pt x="299" y="202"/>
                  <a:pt x="288" y="210"/>
                </a:cubicBezTo>
                <a:cubicBezTo>
                  <a:pt x="288" y="210"/>
                  <a:pt x="286" y="214"/>
                  <a:pt x="285" y="214"/>
                </a:cubicBezTo>
                <a:cubicBezTo>
                  <a:pt x="280" y="218"/>
                  <a:pt x="275" y="223"/>
                  <a:pt x="266" y="230"/>
                </a:cubicBezTo>
                <a:cubicBezTo>
                  <a:pt x="257" y="231"/>
                  <a:pt x="238" y="240"/>
                  <a:pt x="229" y="245"/>
                </a:cubicBezTo>
                <a:cubicBezTo>
                  <a:pt x="212" y="244"/>
                  <a:pt x="187" y="248"/>
                  <a:pt x="169" y="253"/>
                </a:cubicBezTo>
                <a:cubicBezTo>
                  <a:pt x="143" y="249"/>
                  <a:pt x="140" y="255"/>
                  <a:pt x="47" y="231"/>
                </a:cubicBezTo>
                <a:cubicBezTo>
                  <a:pt x="47" y="231"/>
                  <a:pt x="47" y="194"/>
                  <a:pt x="47" y="186"/>
                </a:cubicBezTo>
                <a:cubicBezTo>
                  <a:pt x="64" y="182"/>
                  <a:pt x="69" y="171"/>
                  <a:pt x="89" y="168"/>
                </a:cubicBezTo>
                <a:cubicBezTo>
                  <a:pt x="103" y="166"/>
                  <a:pt x="116" y="167"/>
                  <a:pt x="130" y="171"/>
                </a:cubicBezTo>
                <a:cubicBezTo>
                  <a:pt x="139" y="174"/>
                  <a:pt x="148" y="176"/>
                  <a:pt x="163" y="174"/>
                </a:cubicBezTo>
                <a:cubicBezTo>
                  <a:pt x="176" y="173"/>
                  <a:pt x="181" y="169"/>
                  <a:pt x="198" y="169"/>
                </a:cubicBezTo>
                <a:cubicBezTo>
                  <a:pt x="209" y="169"/>
                  <a:pt x="220" y="176"/>
                  <a:pt x="219" y="182"/>
                </a:cubicBezTo>
                <a:cubicBezTo>
                  <a:pt x="219" y="188"/>
                  <a:pt x="208" y="194"/>
                  <a:pt x="201" y="195"/>
                </a:cubicBezTo>
                <a:cubicBezTo>
                  <a:pt x="185" y="195"/>
                  <a:pt x="189" y="194"/>
                  <a:pt x="174" y="194"/>
                </a:cubicBezTo>
                <a:cubicBezTo>
                  <a:pt x="156" y="194"/>
                  <a:pt x="155" y="197"/>
                  <a:pt x="144" y="202"/>
                </a:cubicBezTo>
                <a:cubicBezTo>
                  <a:pt x="155" y="205"/>
                  <a:pt x="162" y="209"/>
                  <a:pt x="177" y="217"/>
                </a:cubicBezTo>
                <a:cubicBezTo>
                  <a:pt x="193" y="215"/>
                  <a:pt x="209" y="217"/>
                  <a:pt x="223" y="218"/>
                </a:cubicBezTo>
                <a:cubicBezTo>
                  <a:pt x="235" y="215"/>
                  <a:pt x="241" y="210"/>
                  <a:pt x="255" y="209"/>
                </a:cubicBezTo>
                <a:cubicBezTo>
                  <a:pt x="264" y="202"/>
                  <a:pt x="276" y="191"/>
                  <a:pt x="287" y="193"/>
                </a:cubicBezTo>
                <a:cubicBezTo>
                  <a:pt x="293" y="194"/>
                  <a:pt x="300" y="201"/>
                  <a:pt x="300" y="201"/>
                </a:cubicBezTo>
                <a:close/>
                <a:moveTo>
                  <a:pt x="34" y="173"/>
                </a:moveTo>
                <a:cubicBezTo>
                  <a:pt x="0" y="173"/>
                  <a:pt x="0" y="173"/>
                  <a:pt x="0" y="173"/>
                </a:cubicBezTo>
                <a:cubicBezTo>
                  <a:pt x="0" y="240"/>
                  <a:pt x="0" y="240"/>
                  <a:pt x="0" y="240"/>
                </a:cubicBezTo>
                <a:cubicBezTo>
                  <a:pt x="34" y="240"/>
                  <a:pt x="34" y="240"/>
                  <a:pt x="34" y="240"/>
                </a:cubicBezTo>
                <a:cubicBezTo>
                  <a:pt x="37" y="240"/>
                  <a:pt x="39" y="238"/>
                  <a:pt x="39" y="235"/>
                </a:cubicBezTo>
                <a:cubicBezTo>
                  <a:pt x="39" y="177"/>
                  <a:pt x="39" y="177"/>
                  <a:pt x="39" y="177"/>
                </a:cubicBezTo>
                <a:cubicBezTo>
                  <a:pt x="39" y="175"/>
                  <a:pt x="37" y="173"/>
                  <a:pt x="34" y="173"/>
                </a:cubicBezTo>
                <a:close/>
                <a:moveTo>
                  <a:pt x="246" y="24"/>
                </a:moveTo>
                <a:cubicBezTo>
                  <a:pt x="246" y="147"/>
                  <a:pt x="246" y="147"/>
                  <a:pt x="246" y="147"/>
                </a:cubicBezTo>
                <a:cubicBezTo>
                  <a:pt x="123" y="147"/>
                  <a:pt x="123" y="147"/>
                  <a:pt x="123" y="147"/>
                </a:cubicBezTo>
                <a:cubicBezTo>
                  <a:pt x="123" y="122"/>
                  <a:pt x="123" y="122"/>
                  <a:pt x="123" y="122"/>
                </a:cubicBezTo>
                <a:cubicBezTo>
                  <a:pt x="99" y="122"/>
                  <a:pt x="99" y="122"/>
                  <a:pt x="99" y="122"/>
                </a:cubicBezTo>
                <a:cubicBezTo>
                  <a:pt x="99" y="0"/>
                  <a:pt x="99" y="0"/>
                  <a:pt x="99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21" y="24"/>
                  <a:pt x="221" y="24"/>
                  <a:pt x="221" y="24"/>
                </a:cubicBezTo>
                <a:lnTo>
                  <a:pt x="246" y="24"/>
                </a:lnTo>
                <a:close/>
                <a:moveTo>
                  <a:pt x="123" y="116"/>
                </a:moveTo>
                <a:cubicBezTo>
                  <a:pt x="123" y="24"/>
                  <a:pt x="123" y="24"/>
                  <a:pt x="123" y="24"/>
                </a:cubicBezTo>
                <a:cubicBezTo>
                  <a:pt x="215" y="24"/>
                  <a:pt x="215" y="24"/>
                  <a:pt x="215" y="24"/>
                </a:cubicBezTo>
                <a:cubicBezTo>
                  <a:pt x="215" y="6"/>
                  <a:pt x="215" y="6"/>
                  <a:pt x="215" y="6"/>
                </a:cubicBezTo>
                <a:cubicBezTo>
                  <a:pt x="105" y="6"/>
                  <a:pt x="105" y="6"/>
                  <a:pt x="105" y="6"/>
                </a:cubicBezTo>
                <a:cubicBezTo>
                  <a:pt x="105" y="116"/>
                  <a:pt x="105" y="116"/>
                  <a:pt x="105" y="116"/>
                </a:cubicBezTo>
                <a:lnTo>
                  <a:pt x="123" y="116"/>
                </a:lnTo>
                <a:close/>
                <a:moveTo>
                  <a:pt x="224" y="85"/>
                </a:moveTo>
                <a:cubicBezTo>
                  <a:pt x="183" y="56"/>
                  <a:pt x="183" y="56"/>
                  <a:pt x="183" y="56"/>
                </a:cubicBezTo>
                <a:cubicBezTo>
                  <a:pt x="183" y="76"/>
                  <a:pt x="183" y="76"/>
                  <a:pt x="183" y="76"/>
                </a:cubicBezTo>
                <a:cubicBezTo>
                  <a:pt x="145" y="76"/>
                  <a:pt x="145" y="76"/>
                  <a:pt x="145" y="76"/>
                </a:cubicBezTo>
                <a:cubicBezTo>
                  <a:pt x="145" y="94"/>
                  <a:pt x="145" y="94"/>
                  <a:pt x="145" y="94"/>
                </a:cubicBezTo>
                <a:cubicBezTo>
                  <a:pt x="183" y="94"/>
                  <a:pt x="183" y="94"/>
                  <a:pt x="183" y="94"/>
                </a:cubicBezTo>
                <a:cubicBezTo>
                  <a:pt x="183" y="115"/>
                  <a:pt x="183" y="115"/>
                  <a:pt x="183" y="115"/>
                </a:cubicBezTo>
                <a:lnTo>
                  <a:pt x="224" y="8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14137" tIns="57069" rIns="114137" bIns="57069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18">
              <a:defRPr/>
            </a:pPr>
            <a:endParaRPr lang="en-US" sz="2217" kern="0">
              <a:solidFill>
                <a:sysClr val="windowText" lastClr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" name="Picture 39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C79B1935-5CD3-4B09-BCBA-BE4E2F732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461" y="1665218"/>
            <a:ext cx="6418389" cy="4081104"/>
          </a:xfrm>
          <a:prstGeom prst="rect">
            <a:avLst/>
          </a:prstGeom>
        </p:spPr>
      </p:pic>
      <p:pic>
        <p:nvPicPr>
          <p:cNvPr id="103" name="Picture 41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3A06C794-9E53-4D4E-8FEC-3DD7C4A055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77" y="2258408"/>
            <a:ext cx="4613924" cy="2769623"/>
          </a:xfrm>
          <a:prstGeom prst="rect">
            <a:avLst/>
          </a:prstGeom>
        </p:spPr>
      </p:pic>
      <p:grpSp>
        <p:nvGrpSpPr>
          <p:cNvPr id="104" name="Group 82">
            <a:extLst>
              <a:ext uri="{FF2B5EF4-FFF2-40B4-BE49-F238E27FC236}">
                <a16:creationId xmlns:a16="http://schemas.microsoft.com/office/drawing/2014/main" id="{AE045DBA-94B7-471B-AF54-3492BF36B67B}"/>
              </a:ext>
            </a:extLst>
          </p:cNvPr>
          <p:cNvGrpSpPr/>
          <p:nvPr/>
        </p:nvGrpSpPr>
        <p:grpSpPr>
          <a:xfrm>
            <a:off x="295700" y="2733203"/>
            <a:ext cx="765797" cy="513195"/>
            <a:chOff x="-952377" y="6149211"/>
            <a:chExt cx="1301342" cy="940471"/>
          </a:xfrm>
        </p:grpSpPr>
        <p:sp>
          <p:nvSpPr>
            <p:cNvPr id="139" name="Rectangle 83">
              <a:extLst>
                <a:ext uri="{FF2B5EF4-FFF2-40B4-BE49-F238E27FC236}">
                  <a16:creationId xmlns:a16="http://schemas.microsoft.com/office/drawing/2014/main" id="{0B7D5676-2C93-4422-AD52-5646A739D8AD}"/>
                </a:ext>
              </a:extLst>
            </p:cNvPr>
            <p:cNvSpPr/>
            <p:nvPr/>
          </p:nvSpPr>
          <p:spPr bwMode="auto">
            <a:xfrm>
              <a:off x="-952377" y="6149211"/>
              <a:ext cx="491613" cy="3587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40" name="Straight Connector 84">
              <a:extLst>
                <a:ext uri="{FF2B5EF4-FFF2-40B4-BE49-F238E27FC236}">
                  <a16:creationId xmlns:a16="http://schemas.microsoft.com/office/drawing/2014/main" id="{6CF29A8A-7CB6-4FAB-A544-3C23DE0871EE}"/>
                </a:ext>
              </a:extLst>
            </p:cNvPr>
            <p:cNvCxnSpPr/>
            <p:nvPr/>
          </p:nvCxnSpPr>
          <p:spPr>
            <a:xfrm flipH="1">
              <a:off x="-941546" y="6183363"/>
              <a:ext cx="480781" cy="0"/>
            </a:xfrm>
            <a:prstGeom prst="line">
              <a:avLst/>
            </a:prstGeom>
            <a:ln w="381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85">
              <a:extLst>
                <a:ext uri="{FF2B5EF4-FFF2-40B4-BE49-F238E27FC236}">
                  <a16:creationId xmlns:a16="http://schemas.microsoft.com/office/drawing/2014/main" id="{91B86B43-3BC9-4177-AD68-186B7C1F6064}"/>
                </a:ext>
              </a:extLst>
            </p:cNvPr>
            <p:cNvSpPr/>
            <p:nvPr/>
          </p:nvSpPr>
          <p:spPr bwMode="auto">
            <a:xfrm>
              <a:off x="-142648" y="6396961"/>
              <a:ext cx="491613" cy="3587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42" name="Straight Connector 86">
              <a:extLst>
                <a:ext uri="{FF2B5EF4-FFF2-40B4-BE49-F238E27FC236}">
                  <a16:creationId xmlns:a16="http://schemas.microsoft.com/office/drawing/2014/main" id="{7469FC0A-05E9-45FC-A77C-55C47AD6A68D}"/>
                </a:ext>
              </a:extLst>
            </p:cNvPr>
            <p:cNvCxnSpPr/>
            <p:nvPr/>
          </p:nvCxnSpPr>
          <p:spPr>
            <a:xfrm flipH="1">
              <a:off x="-131817" y="6431112"/>
              <a:ext cx="480782" cy="0"/>
            </a:xfrm>
            <a:prstGeom prst="line">
              <a:avLst/>
            </a:prstGeom>
            <a:ln w="381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87">
              <a:extLst>
                <a:ext uri="{FF2B5EF4-FFF2-40B4-BE49-F238E27FC236}">
                  <a16:creationId xmlns:a16="http://schemas.microsoft.com/office/drawing/2014/main" id="{14AD623B-4BA7-45C6-AECA-1DE1A10C1959}"/>
                </a:ext>
              </a:extLst>
            </p:cNvPr>
            <p:cNvSpPr/>
            <p:nvPr/>
          </p:nvSpPr>
          <p:spPr bwMode="auto">
            <a:xfrm>
              <a:off x="-849095" y="6730972"/>
              <a:ext cx="491613" cy="35871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44" name="Straight Connector 88">
              <a:extLst>
                <a:ext uri="{FF2B5EF4-FFF2-40B4-BE49-F238E27FC236}">
                  <a16:creationId xmlns:a16="http://schemas.microsoft.com/office/drawing/2014/main" id="{2C225F24-64D2-4F51-A7A6-29BD1D784D8E}"/>
                </a:ext>
              </a:extLst>
            </p:cNvPr>
            <p:cNvCxnSpPr/>
            <p:nvPr/>
          </p:nvCxnSpPr>
          <p:spPr>
            <a:xfrm flipH="1">
              <a:off x="-838264" y="6765123"/>
              <a:ext cx="480782" cy="0"/>
            </a:xfrm>
            <a:prstGeom prst="line">
              <a:avLst/>
            </a:prstGeom>
            <a:ln w="381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89">
              <a:extLst>
                <a:ext uri="{FF2B5EF4-FFF2-40B4-BE49-F238E27FC236}">
                  <a16:creationId xmlns:a16="http://schemas.microsoft.com/office/drawing/2014/main" id="{16882BA2-9B53-431C-9487-87BA7290C00A}"/>
                </a:ext>
              </a:extLst>
            </p:cNvPr>
            <p:cNvSpPr/>
            <p:nvPr/>
          </p:nvSpPr>
          <p:spPr bwMode="auto">
            <a:xfrm rot="20066219">
              <a:off x="-696171" y="6775590"/>
              <a:ext cx="881959" cy="4571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6" name="Rectangle 91">
              <a:extLst>
                <a:ext uri="{FF2B5EF4-FFF2-40B4-BE49-F238E27FC236}">
                  <a16:creationId xmlns:a16="http://schemas.microsoft.com/office/drawing/2014/main" id="{4C491F96-28DD-463E-BA0B-9413670F265E}"/>
                </a:ext>
              </a:extLst>
            </p:cNvPr>
            <p:cNvSpPr/>
            <p:nvPr/>
          </p:nvSpPr>
          <p:spPr bwMode="auto">
            <a:xfrm rot="1148353">
              <a:off x="-754785" y="6447347"/>
              <a:ext cx="881959" cy="4571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7" name="Oval 92">
              <a:extLst>
                <a:ext uri="{FF2B5EF4-FFF2-40B4-BE49-F238E27FC236}">
                  <a16:creationId xmlns:a16="http://schemas.microsoft.com/office/drawing/2014/main" id="{22A3306A-475F-4426-B61F-A57FBD1643B5}"/>
                </a:ext>
              </a:extLst>
            </p:cNvPr>
            <p:cNvSpPr/>
            <p:nvPr/>
          </p:nvSpPr>
          <p:spPr bwMode="auto">
            <a:xfrm>
              <a:off x="53536" y="6557068"/>
              <a:ext cx="128016" cy="129500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8" name="Rectangle 93">
              <a:extLst>
                <a:ext uri="{FF2B5EF4-FFF2-40B4-BE49-F238E27FC236}">
                  <a16:creationId xmlns:a16="http://schemas.microsoft.com/office/drawing/2014/main" id="{D7BA87F5-0761-4A82-AE82-B2C831581860}"/>
                </a:ext>
              </a:extLst>
            </p:cNvPr>
            <p:cNvSpPr/>
            <p:nvPr/>
          </p:nvSpPr>
          <p:spPr bwMode="auto">
            <a:xfrm rot="4780408">
              <a:off x="-946646" y="6672367"/>
              <a:ext cx="635495" cy="4571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9" name="Oval 95">
              <a:extLst>
                <a:ext uri="{FF2B5EF4-FFF2-40B4-BE49-F238E27FC236}">
                  <a16:creationId xmlns:a16="http://schemas.microsoft.com/office/drawing/2014/main" id="{A16F10BF-B02B-4E77-9898-DB6D27E97637}"/>
                </a:ext>
              </a:extLst>
            </p:cNvPr>
            <p:cNvSpPr/>
            <p:nvPr/>
          </p:nvSpPr>
          <p:spPr bwMode="auto">
            <a:xfrm>
              <a:off x="-667297" y="6889189"/>
              <a:ext cx="128016" cy="129500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0" name="Oval 96">
              <a:extLst>
                <a:ext uri="{FF2B5EF4-FFF2-40B4-BE49-F238E27FC236}">
                  <a16:creationId xmlns:a16="http://schemas.microsoft.com/office/drawing/2014/main" id="{49A80FD0-E608-4724-B6EC-F3B828C91CDD}"/>
                </a:ext>
              </a:extLst>
            </p:cNvPr>
            <p:cNvSpPr/>
            <p:nvPr/>
          </p:nvSpPr>
          <p:spPr bwMode="auto">
            <a:xfrm>
              <a:off x="-749357" y="6291317"/>
              <a:ext cx="128016" cy="129500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5" name="Freeform 45">
            <a:extLst>
              <a:ext uri="{FF2B5EF4-FFF2-40B4-BE49-F238E27FC236}">
                <a16:creationId xmlns:a16="http://schemas.microsoft.com/office/drawing/2014/main" id="{901A16F4-7853-4636-907A-B3A3F840F709}"/>
              </a:ext>
            </a:extLst>
          </p:cNvPr>
          <p:cNvSpPr>
            <a:spLocks noChangeAspect="1"/>
          </p:cNvSpPr>
          <p:nvPr/>
        </p:nvSpPr>
        <p:spPr bwMode="auto">
          <a:xfrm>
            <a:off x="283932" y="3714679"/>
            <a:ext cx="673628" cy="520423"/>
          </a:xfrm>
          <a:custGeom>
            <a:avLst/>
            <a:gdLst>
              <a:gd name="connsiteX0" fmla="*/ 740331 w 4351020"/>
              <a:gd name="connsiteY0" fmla="*/ 2662229 h 3299460"/>
              <a:gd name="connsiteX1" fmla="*/ 1471887 w 4351020"/>
              <a:gd name="connsiteY1" fmla="*/ 2662229 h 3299460"/>
              <a:gd name="connsiteX2" fmla="*/ 1471887 w 4351020"/>
              <a:gd name="connsiteY2" fmla="*/ 2813037 h 3299460"/>
              <a:gd name="connsiteX3" fmla="*/ 740331 w 4351020"/>
              <a:gd name="connsiteY3" fmla="*/ 2813037 h 3299460"/>
              <a:gd name="connsiteX4" fmla="*/ 514906 w 4351020"/>
              <a:gd name="connsiteY4" fmla="*/ 2662229 h 3299460"/>
              <a:gd name="connsiteX5" fmla="*/ 670354 w 4351020"/>
              <a:gd name="connsiteY5" fmla="*/ 2662229 h 3299460"/>
              <a:gd name="connsiteX6" fmla="*/ 670354 w 4351020"/>
              <a:gd name="connsiteY6" fmla="*/ 2813037 h 3299460"/>
              <a:gd name="connsiteX7" fmla="*/ 514906 w 4351020"/>
              <a:gd name="connsiteY7" fmla="*/ 2813037 h 3299460"/>
              <a:gd name="connsiteX8" fmla="*/ 740330 w 4351020"/>
              <a:gd name="connsiteY8" fmla="*/ 2376492 h 3299460"/>
              <a:gd name="connsiteX9" fmla="*/ 1759919 w 4351020"/>
              <a:gd name="connsiteY9" fmla="*/ 2376492 h 3299460"/>
              <a:gd name="connsiteX10" fmla="*/ 1759919 w 4351020"/>
              <a:gd name="connsiteY10" fmla="*/ 2527300 h 3299460"/>
              <a:gd name="connsiteX11" fmla="*/ 740330 w 4351020"/>
              <a:gd name="connsiteY11" fmla="*/ 2527300 h 3299460"/>
              <a:gd name="connsiteX12" fmla="*/ 514906 w 4351020"/>
              <a:gd name="connsiteY12" fmla="*/ 2376492 h 3299460"/>
              <a:gd name="connsiteX13" fmla="*/ 670354 w 4351020"/>
              <a:gd name="connsiteY13" fmla="*/ 2376492 h 3299460"/>
              <a:gd name="connsiteX14" fmla="*/ 670354 w 4351020"/>
              <a:gd name="connsiteY14" fmla="*/ 2527300 h 3299460"/>
              <a:gd name="connsiteX15" fmla="*/ 514906 w 4351020"/>
              <a:gd name="connsiteY15" fmla="*/ 2527300 h 3299460"/>
              <a:gd name="connsiteX16" fmla="*/ 740331 w 4351020"/>
              <a:gd name="connsiteY16" fmla="*/ 2081755 h 3299460"/>
              <a:gd name="connsiteX17" fmla="*/ 1660525 w 4351020"/>
              <a:gd name="connsiteY17" fmla="*/ 2081755 h 3299460"/>
              <a:gd name="connsiteX18" fmla="*/ 1660525 w 4351020"/>
              <a:gd name="connsiteY18" fmla="*/ 2232563 h 3299460"/>
              <a:gd name="connsiteX19" fmla="*/ 740331 w 4351020"/>
              <a:gd name="connsiteY19" fmla="*/ 2232563 h 3299460"/>
              <a:gd name="connsiteX20" fmla="*/ 514906 w 4351020"/>
              <a:gd name="connsiteY20" fmla="*/ 2081755 h 3299460"/>
              <a:gd name="connsiteX21" fmla="*/ 670354 w 4351020"/>
              <a:gd name="connsiteY21" fmla="*/ 2081755 h 3299460"/>
              <a:gd name="connsiteX22" fmla="*/ 670354 w 4351020"/>
              <a:gd name="connsiteY22" fmla="*/ 2232563 h 3299460"/>
              <a:gd name="connsiteX23" fmla="*/ 514906 w 4351020"/>
              <a:gd name="connsiteY23" fmla="*/ 2232563 h 3299460"/>
              <a:gd name="connsiteX24" fmla="*/ 1277609 w 4351020"/>
              <a:gd name="connsiteY24" fmla="*/ 1570990 h 3299460"/>
              <a:gd name="connsiteX25" fmla="*/ 1471886 w 4351020"/>
              <a:gd name="connsiteY25" fmla="*/ 1570990 h 3299460"/>
              <a:gd name="connsiteX26" fmla="*/ 1471886 w 4351020"/>
              <a:gd name="connsiteY26" fmla="*/ 1774190 h 3299460"/>
              <a:gd name="connsiteX27" fmla="*/ 1277609 w 4351020"/>
              <a:gd name="connsiteY27" fmla="*/ 1774190 h 3299460"/>
              <a:gd name="connsiteX28" fmla="*/ 497873 w 4351020"/>
              <a:gd name="connsiteY28" fmla="*/ 1348740 h 3299460"/>
              <a:gd name="connsiteX29" fmla="*/ 692150 w 4351020"/>
              <a:gd name="connsiteY29" fmla="*/ 1348740 h 3299460"/>
              <a:gd name="connsiteX30" fmla="*/ 692150 w 4351020"/>
              <a:gd name="connsiteY30" fmla="*/ 1774190 h 3299460"/>
              <a:gd name="connsiteX31" fmla="*/ 497873 w 4351020"/>
              <a:gd name="connsiteY31" fmla="*/ 1774190 h 3299460"/>
              <a:gd name="connsiteX32" fmla="*/ 2867660 w 4351020"/>
              <a:gd name="connsiteY32" fmla="*/ 1329689 h 3299460"/>
              <a:gd name="connsiteX33" fmla="*/ 2867660 w 4351020"/>
              <a:gd name="connsiteY33" fmla="*/ 2040889 h 3299460"/>
              <a:gd name="connsiteX34" fmla="*/ 3578860 w 4351020"/>
              <a:gd name="connsiteY34" fmla="*/ 2040888 h 3299460"/>
              <a:gd name="connsiteX35" fmla="*/ 2867660 w 4351020"/>
              <a:gd name="connsiteY35" fmla="*/ 2752089 h 3299460"/>
              <a:gd name="connsiteX36" fmla="*/ 2156460 w 4351020"/>
              <a:gd name="connsiteY36" fmla="*/ 2040889 h 3299460"/>
              <a:gd name="connsiteX37" fmla="*/ 2867660 w 4351020"/>
              <a:gd name="connsiteY37" fmla="*/ 1329689 h 3299460"/>
              <a:gd name="connsiteX38" fmla="*/ 1017697 w 4351020"/>
              <a:gd name="connsiteY38" fmla="*/ 1228090 h 3299460"/>
              <a:gd name="connsiteX39" fmla="*/ 1211974 w 4351020"/>
              <a:gd name="connsiteY39" fmla="*/ 1228090 h 3299460"/>
              <a:gd name="connsiteX40" fmla="*/ 1211974 w 4351020"/>
              <a:gd name="connsiteY40" fmla="*/ 1774190 h 3299460"/>
              <a:gd name="connsiteX41" fmla="*/ 1017697 w 4351020"/>
              <a:gd name="connsiteY41" fmla="*/ 1774190 h 3299460"/>
              <a:gd name="connsiteX42" fmla="*/ 3014362 w 4351020"/>
              <a:gd name="connsiteY42" fmla="*/ 1176615 h 3299460"/>
              <a:gd name="connsiteX43" fmla="*/ 3536939 w 4351020"/>
              <a:gd name="connsiteY43" fmla="*/ 1395626 h 3299460"/>
              <a:gd name="connsiteX44" fmla="*/ 3743945 w 4351020"/>
              <a:gd name="connsiteY44" fmla="*/ 1923073 h 3299460"/>
              <a:gd name="connsiteX45" fmla="*/ 3016624 w 4351020"/>
              <a:gd name="connsiteY45" fmla="*/ 1904178 h 3299460"/>
              <a:gd name="connsiteX46" fmla="*/ 757785 w 4351020"/>
              <a:gd name="connsiteY46" fmla="*/ 1101090 h 3299460"/>
              <a:gd name="connsiteX47" fmla="*/ 952062 w 4351020"/>
              <a:gd name="connsiteY47" fmla="*/ 1101090 h 3299460"/>
              <a:gd name="connsiteX48" fmla="*/ 952062 w 4351020"/>
              <a:gd name="connsiteY48" fmla="*/ 1774190 h 3299460"/>
              <a:gd name="connsiteX49" fmla="*/ 757785 w 4351020"/>
              <a:gd name="connsiteY49" fmla="*/ 1774190 h 3299460"/>
              <a:gd name="connsiteX50" fmla="*/ 1537520 w 4351020"/>
              <a:gd name="connsiteY50" fmla="*/ 980159 h 3299460"/>
              <a:gd name="connsiteX51" fmla="*/ 1731797 w 4351020"/>
              <a:gd name="connsiteY51" fmla="*/ 980159 h 3299460"/>
              <a:gd name="connsiteX52" fmla="*/ 1731797 w 4351020"/>
              <a:gd name="connsiteY52" fmla="*/ 1774190 h 3299460"/>
              <a:gd name="connsiteX53" fmla="*/ 1537520 w 4351020"/>
              <a:gd name="connsiteY53" fmla="*/ 1774190 h 3299460"/>
              <a:gd name="connsiteX54" fmla="*/ 200732 w 4351020"/>
              <a:gd name="connsiteY54" fmla="*/ 736050 h 3299460"/>
              <a:gd name="connsiteX55" fmla="*/ 200732 w 4351020"/>
              <a:gd name="connsiteY55" fmla="*/ 3098728 h 3299460"/>
              <a:gd name="connsiteX56" fmla="*/ 4150288 w 4351020"/>
              <a:gd name="connsiteY56" fmla="*/ 3098728 h 3299460"/>
              <a:gd name="connsiteX57" fmla="*/ 4150288 w 4351020"/>
              <a:gd name="connsiteY57" fmla="*/ 736050 h 3299460"/>
              <a:gd name="connsiteX58" fmla="*/ 0 w 4351020"/>
              <a:gd name="connsiteY58" fmla="*/ 535318 h 3299460"/>
              <a:gd name="connsiteX59" fmla="*/ 4351020 w 4351020"/>
              <a:gd name="connsiteY59" fmla="*/ 535318 h 3299460"/>
              <a:gd name="connsiteX60" fmla="*/ 4351020 w 4351020"/>
              <a:gd name="connsiteY60" fmla="*/ 3299460 h 3299460"/>
              <a:gd name="connsiteX61" fmla="*/ 0 w 4351020"/>
              <a:gd name="connsiteY61" fmla="*/ 3299460 h 3299460"/>
              <a:gd name="connsiteX62" fmla="*/ 3296658 w 4351020"/>
              <a:gd name="connsiteY62" fmla="*/ 300233 h 3299460"/>
              <a:gd name="connsiteX63" fmla="*/ 3296658 w 4351020"/>
              <a:gd name="connsiteY63" fmla="*/ 358333 h 3299460"/>
              <a:gd name="connsiteX64" fmla="*/ 3543943 w 4351020"/>
              <a:gd name="connsiteY64" fmla="*/ 358333 h 3299460"/>
              <a:gd name="connsiteX65" fmla="*/ 3543943 w 4351020"/>
              <a:gd name="connsiteY65" fmla="*/ 300233 h 3299460"/>
              <a:gd name="connsiteX66" fmla="*/ 3719498 w 4351020"/>
              <a:gd name="connsiteY66" fmla="*/ 177649 h 3299460"/>
              <a:gd name="connsiteX67" fmla="*/ 3871925 w 4351020"/>
              <a:gd name="connsiteY67" fmla="*/ 177649 h 3299460"/>
              <a:gd name="connsiteX68" fmla="*/ 3871925 w 4351020"/>
              <a:gd name="connsiteY68" fmla="*/ 336427 h 3299460"/>
              <a:gd name="connsiteX69" fmla="*/ 3719498 w 4351020"/>
              <a:gd name="connsiteY69" fmla="*/ 336427 h 3299460"/>
              <a:gd name="connsiteX70" fmla="*/ 4076449 w 4351020"/>
              <a:gd name="connsiteY70" fmla="*/ 129232 h 3299460"/>
              <a:gd name="connsiteX71" fmla="*/ 4023670 w 4351020"/>
              <a:gd name="connsiteY71" fmla="*/ 182011 h 3299460"/>
              <a:gd name="connsiteX72" fmla="*/ 4090260 w 4351020"/>
              <a:gd name="connsiteY72" fmla="*/ 248602 h 3299460"/>
              <a:gd name="connsiteX73" fmla="*/ 4023670 w 4351020"/>
              <a:gd name="connsiteY73" fmla="*/ 315193 h 3299460"/>
              <a:gd name="connsiteX74" fmla="*/ 4076449 w 4351020"/>
              <a:gd name="connsiteY74" fmla="*/ 367972 h 3299460"/>
              <a:gd name="connsiteX75" fmla="*/ 4143040 w 4351020"/>
              <a:gd name="connsiteY75" fmla="*/ 301382 h 3299460"/>
              <a:gd name="connsiteX76" fmla="*/ 4209631 w 4351020"/>
              <a:gd name="connsiteY76" fmla="*/ 367972 h 3299460"/>
              <a:gd name="connsiteX77" fmla="*/ 4262410 w 4351020"/>
              <a:gd name="connsiteY77" fmla="*/ 315193 h 3299460"/>
              <a:gd name="connsiteX78" fmla="*/ 4195820 w 4351020"/>
              <a:gd name="connsiteY78" fmla="*/ 248602 h 3299460"/>
              <a:gd name="connsiteX79" fmla="*/ 4262410 w 4351020"/>
              <a:gd name="connsiteY79" fmla="*/ 182011 h 3299460"/>
              <a:gd name="connsiteX80" fmla="*/ 4209631 w 4351020"/>
              <a:gd name="connsiteY80" fmla="*/ 129232 h 3299460"/>
              <a:gd name="connsiteX81" fmla="*/ 4143040 w 4351020"/>
              <a:gd name="connsiteY81" fmla="*/ 195822 h 3299460"/>
              <a:gd name="connsiteX82" fmla="*/ 3674269 w 4351020"/>
              <a:gd name="connsiteY82" fmla="*/ 127159 h 3299460"/>
              <a:gd name="connsiteX83" fmla="*/ 3674269 w 4351020"/>
              <a:gd name="connsiteY83" fmla="*/ 365284 h 3299460"/>
              <a:gd name="connsiteX84" fmla="*/ 3902869 w 4351020"/>
              <a:gd name="connsiteY84" fmla="*/ 365284 h 3299460"/>
              <a:gd name="connsiteX85" fmla="*/ 3902869 w 4351020"/>
              <a:gd name="connsiteY85" fmla="*/ 127159 h 3299460"/>
              <a:gd name="connsiteX86" fmla="*/ 0 w 4351020"/>
              <a:gd name="connsiteY86" fmla="*/ 0 h 3299460"/>
              <a:gd name="connsiteX87" fmla="*/ 4351020 w 4351020"/>
              <a:gd name="connsiteY87" fmla="*/ 0 h 3299460"/>
              <a:gd name="connsiteX88" fmla="*/ 4351020 w 4351020"/>
              <a:gd name="connsiteY88" fmla="*/ 434340 h 3299460"/>
              <a:gd name="connsiteX89" fmla="*/ 0 w 4351020"/>
              <a:gd name="connsiteY89" fmla="*/ 434340 h 32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4351020" h="3299460">
                <a:moveTo>
                  <a:pt x="740331" y="2662229"/>
                </a:moveTo>
                <a:lnTo>
                  <a:pt x="1471887" y="2662229"/>
                </a:lnTo>
                <a:lnTo>
                  <a:pt x="1471887" y="2813037"/>
                </a:lnTo>
                <a:lnTo>
                  <a:pt x="740331" y="2813037"/>
                </a:lnTo>
                <a:close/>
                <a:moveTo>
                  <a:pt x="514906" y="2662229"/>
                </a:moveTo>
                <a:lnTo>
                  <a:pt x="670354" y="2662229"/>
                </a:lnTo>
                <a:lnTo>
                  <a:pt x="670354" y="2813037"/>
                </a:lnTo>
                <a:lnTo>
                  <a:pt x="514906" y="2813037"/>
                </a:lnTo>
                <a:close/>
                <a:moveTo>
                  <a:pt x="740330" y="2376492"/>
                </a:moveTo>
                <a:lnTo>
                  <a:pt x="1759919" y="2376492"/>
                </a:lnTo>
                <a:lnTo>
                  <a:pt x="1759919" y="2527300"/>
                </a:lnTo>
                <a:lnTo>
                  <a:pt x="740330" y="2527300"/>
                </a:lnTo>
                <a:close/>
                <a:moveTo>
                  <a:pt x="514906" y="2376492"/>
                </a:moveTo>
                <a:lnTo>
                  <a:pt x="670354" y="2376492"/>
                </a:lnTo>
                <a:lnTo>
                  <a:pt x="670354" y="2527300"/>
                </a:lnTo>
                <a:lnTo>
                  <a:pt x="514906" y="2527300"/>
                </a:lnTo>
                <a:close/>
                <a:moveTo>
                  <a:pt x="740331" y="2081755"/>
                </a:moveTo>
                <a:lnTo>
                  <a:pt x="1660525" y="2081755"/>
                </a:lnTo>
                <a:lnTo>
                  <a:pt x="1660525" y="2232563"/>
                </a:lnTo>
                <a:lnTo>
                  <a:pt x="740331" y="2232563"/>
                </a:lnTo>
                <a:close/>
                <a:moveTo>
                  <a:pt x="514906" y="2081755"/>
                </a:moveTo>
                <a:lnTo>
                  <a:pt x="670354" y="2081755"/>
                </a:lnTo>
                <a:lnTo>
                  <a:pt x="670354" y="2232563"/>
                </a:lnTo>
                <a:lnTo>
                  <a:pt x="514906" y="2232563"/>
                </a:lnTo>
                <a:close/>
                <a:moveTo>
                  <a:pt x="1277609" y="1570990"/>
                </a:moveTo>
                <a:lnTo>
                  <a:pt x="1471886" y="1570990"/>
                </a:lnTo>
                <a:lnTo>
                  <a:pt x="1471886" y="1774190"/>
                </a:lnTo>
                <a:lnTo>
                  <a:pt x="1277609" y="1774190"/>
                </a:lnTo>
                <a:close/>
                <a:moveTo>
                  <a:pt x="497873" y="1348740"/>
                </a:moveTo>
                <a:lnTo>
                  <a:pt x="692150" y="1348740"/>
                </a:lnTo>
                <a:lnTo>
                  <a:pt x="692150" y="1774190"/>
                </a:lnTo>
                <a:lnTo>
                  <a:pt x="497873" y="1774190"/>
                </a:lnTo>
                <a:close/>
                <a:moveTo>
                  <a:pt x="2867660" y="1329689"/>
                </a:moveTo>
                <a:lnTo>
                  <a:pt x="2867660" y="2040889"/>
                </a:lnTo>
                <a:lnTo>
                  <a:pt x="3578860" y="2040888"/>
                </a:lnTo>
                <a:cubicBezTo>
                  <a:pt x="3578860" y="2433674"/>
                  <a:pt x="3260445" y="2752089"/>
                  <a:pt x="2867660" y="2752089"/>
                </a:cubicBezTo>
                <a:cubicBezTo>
                  <a:pt x="2474875" y="2752089"/>
                  <a:pt x="2156460" y="2433674"/>
                  <a:pt x="2156460" y="2040889"/>
                </a:cubicBezTo>
                <a:cubicBezTo>
                  <a:pt x="2156460" y="1648104"/>
                  <a:pt x="2474875" y="1329689"/>
                  <a:pt x="2867660" y="1329689"/>
                </a:cubicBezTo>
                <a:close/>
                <a:moveTo>
                  <a:pt x="1017697" y="1228090"/>
                </a:moveTo>
                <a:lnTo>
                  <a:pt x="1211974" y="1228090"/>
                </a:lnTo>
                <a:lnTo>
                  <a:pt x="1211974" y="1774190"/>
                </a:lnTo>
                <a:lnTo>
                  <a:pt x="1017697" y="1774190"/>
                </a:lnTo>
                <a:close/>
                <a:moveTo>
                  <a:pt x="3014362" y="1176615"/>
                </a:moveTo>
                <a:cubicBezTo>
                  <a:pt x="3210992" y="1176003"/>
                  <a:pt x="3399499" y="1255006"/>
                  <a:pt x="3536939" y="1395626"/>
                </a:cubicBezTo>
                <a:cubicBezTo>
                  <a:pt x="3674380" y="1536246"/>
                  <a:pt x="3749053" y="1726509"/>
                  <a:pt x="3743945" y="1923073"/>
                </a:cubicBezTo>
                <a:lnTo>
                  <a:pt x="3016624" y="1904178"/>
                </a:lnTo>
                <a:close/>
                <a:moveTo>
                  <a:pt x="757785" y="1101090"/>
                </a:moveTo>
                <a:lnTo>
                  <a:pt x="952062" y="1101090"/>
                </a:lnTo>
                <a:lnTo>
                  <a:pt x="952062" y="1774190"/>
                </a:lnTo>
                <a:lnTo>
                  <a:pt x="757785" y="1774190"/>
                </a:lnTo>
                <a:close/>
                <a:moveTo>
                  <a:pt x="1537520" y="980159"/>
                </a:moveTo>
                <a:lnTo>
                  <a:pt x="1731797" y="980159"/>
                </a:lnTo>
                <a:lnTo>
                  <a:pt x="1731797" y="1774190"/>
                </a:lnTo>
                <a:lnTo>
                  <a:pt x="1537520" y="1774190"/>
                </a:lnTo>
                <a:close/>
                <a:moveTo>
                  <a:pt x="200732" y="736050"/>
                </a:moveTo>
                <a:lnTo>
                  <a:pt x="200732" y="3098728"/>
                </a:lnTo>
                <a:lnTo>
                  <a:pt x="4150288" y="3098728"/>
                </a:lnTo>
                <a:lnTo>
                  <a:pt x="4150288" y="736050"/>
                </a:lnTo>
                <a:close/>
                <a:moveTo>
                  <a:pt x="0" y="535318"/>
                </a:moveTo>
                <a:lnTo>
                  <a:pt x="4351020" y="535318"/>
                </a:lnTo>
                <a:lnTo>
                  <a:pt x="4351020" y="3299460"/>
                </a:lnTo>
                <a:lnTo>
                  <a:pt x="0" y="3299460"/>
                </a:lnTo>
                <a:close/>
                <a:moveTo>
                  <a:pt x="3296658" y="300233"/>
                </a:moveTo>
                <a:lnTo>
                  <a:pt x="3296658" y="358333"/>
                </a:lnTo>
                <a:lnTo>
                  <a:pt x="3543943" y="358333"/>
                </a:lnTo>
                <a:lnTo>
                  <a:pt x="3543943" y="300233"/>
                </a:lnTo>
                <a:close/>
                <a:moveTo>
                  <a:pt x="3719498" y="177649"/>
                </a:moveTo>
                <a:lnTo>
                  <a:pt x="3871925" y="177649"/>
                </a:lnTo>
                <a:lnTo>
                  <a:pt x="3871925" y="336427"/>
                </a:lnTo>
                <a:lnTo>
                  <a:pt x="3719498" y="336427"/>
                </a:lnTo>
                <a:close/>
                <a:moveTo>
                  <a:pt x="4076449" y="129232"/>
                </a:moveTo>
                <a:lnTo>
                  <a:pt x="4023670" y="182011"/>
                </a:lnTo>
                <a:lnTo>
                  <a:pt x="4090260" y="248602"/>
                </a:lnTo>
                <a:lnTo>
                  <a:pt x="4023670" y="315193"/>
                </a:lnTo>
                <a:lnTo>
                  <a:pt x="4076449" y="367972"/>
                </a:lnTo>
                <a:lnTo>
                  <a:pt x="4143040" y="301382"/>
                </a:lnTo>
                <a:lnTo>
                  <a:pt x="4209631" y="367972"/>
                </a:lnTo>
                <a:lnTo>
                  <a:pt x="4262410" y="315193"/>
                </a:lnTo>
                <a:lnTo>
                  <a:pt x="4195820" y="248602"/>
                </a:lnTo>
                <a:lnTo>
                  <a:pt x="4262410" y="182011"/>
                </a:lnTo>
                <a:lnTo>
                  <a:pt x="4209631" y="129232"/>
                </a:lnTo>
                <a:lnTo>
                  <a:pt x="4143040" y="195822"/>
                </a:lnTo>
                <a:close/>
                <a:moveTo>
                  <a:pt x="3674269" y="127159"/>
                </a:moveTo>
                <a:lnTo>
                  <a:pt x="3674269" y="365284"/>
                </a:lnTo>
                <a:lnTo>
                  <a:pt x="3902869" y="365284"/>
                </a:lnTo>
                <a:lnTo>
                  <a:pt x="3902869" y="127159"/>
                </a:lnTo>
                <a:close/>
                <a:moveTo>
                  <a:pt x="0" y="0"/>
                </a:moveTo>
                <a:lnTo>
                  <a:pt x="4351020" y="0"/>
                </a:lnTo>
                <a:lnTo>
                  <a:pt x="4351020" y="434340"/>
                </a:lnTo>
                <a:lnTo>
                  <a:pt x="0" y="43434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59"/>
            <a:endParaRPr lang="en-US" sz="1199" dirty="0">
              <a:solidFill>
                <a:prstClr val="white"/>
              </a:solidFill>
              <a:latin typeface="Segoe UI Semilight"/>
            </a:endParaRPr>
          </a:p>
        </p:txBody>
      </p:sp>
      <p:grpSp>
        <p:nvGrpSpPr>
          <p:cNvPr id="106" name="Group 2">
            <a:extLst>
              <a:ext uri="{FF2B5EF4-FFF2-40B4-BE49-F238E27FC236}">
                <a16:creationId xmlns:a16="http://schemas.microsoft.com/office/drawing/2014/main" id="{D48F1331-C97D-4B15-ABFB-90E9BC1FD6AA}"/>
              </a:ext>
            </a:extLst>
          </p:cNvPr>
          <p:cNvGrpSpPr/>
          <p:nvPr/>
        </p:nvGrpSpPr>
        <p:grpSpPr>
          <a:xfrm>
            <a:off x="174944" y="5532525"/>
            <a:ext cx="904992" cy="917574"/>
            <a:chOff x="3519895" y="5477353"/>
            <a:chExt cx="836008" cy="967652"/>
          </a:xfrm>
          <a:solidFill>
            <a:schemeClr val="tx2"/>
          </a:solidFill>
        </p:grpSpPr>
        <p:grpSp>
          <p:nvGrpSpPr>
            <p:cNvPr id="111" name="Group 23">
              <a:extLst>
                <a:ext uri="{FF2B5EF4-FFF2-40B4-BE49-F238E27FC236}">
                  <a16:creationId xmlns:a16="http://schemas.microsoft.com/office/drawing/2014/main" id="{7C5B3DE1-C5CF-48C0-82A5-82E873722A09}"/>
                </a:ext>
              </a:extLst>
            </p:cNvPr>
            <p:cNvGrpSpPr/>
            <p:nvPr/>
          </p:nvGrpSpPr>
          <p:grpSpPr>
            <a:xfrm>
              <a:off x="3519895" y="5477353"/>
              <a:ext cx="836008" cy="967652"/>
              <a:chOff x="3519895" y="5477353"/>
              <a:chExt cx="836008" cy="967652"/>
            </a:xfrm>
            <a:grpFill/>
          </p:grpSpPr>
          <p:pic>
            <p:nvPicPr>
              <p:cNvPr id="126" name="Graphic 11" descr="Laptop">
                <a:extLst>
                  <a:ext uri="{FF2B5EF4-FFF2-40B4-BE49-F238E27FC236}">
                    <a16:creationId xmlns:a16="http://schemas.microsoft.com/office/drawing/2014/main" id="{A9BEFEA9-49AB-4157-A0F8-6F70334A7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743588" y="5477353"/>
                <a:ext cx="449620" cy="449620"/>
              </a:xfrm>
              <a:prstGeom prst="rect">
                <a:avLst/>
              </a:prstGeom>
            </p:spPr>
          </p:pic>
          <p:pic>
            <p:nvPicPr>
              <p:cNvPr id="130" name="Graphic 13" descr="Smart Phone">
                <a:extLst>
                  <a:ext uri="{FF2B5EF4-FFF2-40B4-BE49-F238E27FC236}">
                    <a16:creationId xmlns:a16="http://schemas.microsoft.com/office/drawing/2014/main" id="{2089C58B-480B-4B4E-8A11-59EB10D421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039086" y="5883028"/>
                <a:ext cx="316817" cy="316817"/>
              </a:xfrm>
              <a:prstGeom prst="rect">
                <a:avLst/>
              </a:prstGeom>
            </p:spPr>
          </p:pic>
          <p:pic>
            <p:nvPicPr>
              <p:cNvPr id="134" name="Graphic 15" descr="Tablet">
                <a:extLst>
                  <a:ext uri="{FF2B5EF4-FFF2-40B4-BE49-F238E27FC236}">
                    <a16:creationId xmlns:a16="http://schemas.microsoft.com/office/drawing/2014/main" id="{76367210-D719-4B54-B6B9-85C037814B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519895" y="5778197"/>
                <a:ext cx="347308" cy="347308"/>
              </a:xfrm>
              <a:prstGeom prst="rect">
                <a:avLst/>
              </a:prstGeom>
            </p:spPr>
          </p:pic>
          <p:pic>
            <p:nvPicPr>
              <p:cNvPr id="138" name="Graphic 22" descr="Monitor">
                <a:extLst>
                  <a:ext uri="{FF2B5EF4-FFF2-40B4-BE49-F238E27FC236}">
                    <a16:creationId xmlns:a16="http://schemas.microsoft.com/office/drawing/2014/main" id="{6E6154E7-F23B-43B0-92D2-50B5A4F952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694746" y="6011420"/>
                <a:ext cx="433585" cy="433585"/>
              </a:xfrm>
              <a:prstGeom prst="rect">
                <a:avLst/>
              </a:prstGeom>
            </p:spPr>
          </p:pic>
        </p:grpSp>
        <p:pic>
          <p:nvPicPr>
            <p:cNvPr id="112" name="Graphic 27" descr="Bar chart">
              <a:extLst>
                <a:ext uri="{FF2B5EF4-FFF2-40B4-BE49-F238E27FC236}">
                  <a16:creationId xmlns:a16="http://schemas.microsoft.com/office/drawing/2014/main" id="{5A093261-426A-4707-B574-2FD5F1BC0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750983" y="6079116"/>
              <a:ext cx="241026" cy="241026"/>
            </a:xfrm>
            <a:prstGeom prst="rect">
              <a:avLst/>
            </a:prstGeom>
          </p:spPr>
        </p:pic>
        <p:pic>
          <p:nvPicPr>
            <p:cNvPr id="113" name="Graphic 177" descr="Bar chart">
              <a:extLst>
                <a:ext uri="{FF2B5EF4-FFF2-40B4-BE49-F238E27FC236}">
                  <a16:creationId xmlns:a16="http://schemas.microsoft.com/office/drawing/2014/main" id="{F9C41B49-D489-461B-87CB-4C6A9E738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833542" y="5586635"/>
              <a:ext cx="188731" cy="188731"/>
            </a:xfrm>
            <a:prstGeom prst="rect">
              <a:avLst/>
            </a:prstGeom>
          </p:spPr>
        </p:pic>
        <p:pic>
          <p:nvPicPr>
            <p:cNvPr id="117" name="Graphic 178" descr="Bar chart">
              <a:extLst>
                <a:ext uri="{FF2B5EF4-FFF2-40B4-BE49-F238E27FC236}">
                  <a16:creationId xmlns:a16="http://schemas.microsoft.com/office/drawing/2014/main" id="{DBB9ABAE-C63C-4E8B-8C5B-6FFBF7D73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564063" y="5865250"/>
              <a:ext cx="180966" cy="180966"/>
            </a:xfrm>
            <a:prstGeom prst="rect">
              <a:avLst/>
            </a:prstGeom>
          </p:spPr>
        </p:pic>
        <p:pic>
          <p:nvPicPr>
            <p:cNvPr id="119" name="Graphic 179" descr="Bar chart">
              <a:extLst>
                <a:ext uri="{FF2B5EF4-FFF2-40B4-BE49-F238E27FC236}">
                  <a16:creationId xmlns:a16="http://schemas.microsoft.com/office/drawing/2014/main" id="{FB51FA9F-20C3-4440-A235-5D0C6A30C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153952" y="5972771"/>
              <a:ext cx="63240" cy="180966"/>
            </a:xfrm>
            <a:prstGeom prst="rect">
              <a:avLst/>
            </a:prstGeom>
          </p:spPr>
        </p:pic>
      </p:grpSp>
      <p:cxnSp>
        <p:nvCxnSpPr>
          <p:cNvPr id="107" name="Straight Connector 37">
            <a:extLst>
              <a:ext uri="{FF2B5EF4-FFF2-40B4-BE49-F238E27FC236}">
                <a16:creationId xmlns:a16="http://schemas.microsoft.com/office/drawing/2014/main" id="{AA0BCF11-5D06-4074-B11E-C39B466EB132}"/>
              </a:ext>
            </a:extLst>
          </p:cNvPr>
          <p:cNvCxnSpPr>
            <a:cxnSpLocks/>
          </p:cNvCxnSpPr>
          <p:nvPr/>
        </p:nvCxnSpPr>
        <p:spPr>
          <a:xfrm>
            <a:off x="217075" y="2473920"/>
            <a:ext cx="3121688" cy="0"/>
          </a:xfrm>
          <a:prstGeom prst="line">
            <a:avLst/>
          </a:prstGeom>
          <a:ln w="12700">
            <a:solidFill>
              <a:schemeClr val="tx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40">
            <a:extLst>
              <a:ext uri="{FF2B5EF4-FFF2-40B4-BE49-F238E27FC236}">
                <a16:creationId xmlns:a16="http://schemas.microsoft.com/office/drawing/2014/main" id="{02277DE0-1164-4D76-A045-E156401F2AA6}"/>
              </a:ext>
            </a:extLst>
          </p:cNvPr>
          <p:cNvCxnSpPr>
            <a:cxnSpLocks/>
          </p:cNvCxnSpPr>
          <p:nvPr/>
        </p:nvCxnSpPr>
        <p:spPr>
          <a:xfrm>
            <a:off x="217076" y="3459099"/>
            <a:ext cx="3121688" cy="0"/>
          </a:xfrm>
          <a:prstGeom prst="line">
            <a:avLst/>
          </a:prstGeom>
          <a:ln w="12700">
            <a:solidFill>
              <a:schemeClr val="tx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42">
            <a:extLst>
              <a:ext uri="{FF2B5EF4-FFF2-40B4-BE49-F238E27FC236}">
                <a16:creationId xmlns:a16="http://schemas.microsoft.com/office/drawing/2014/main" id="{1B4ADEF0-D0D7-4956-84A9-E26C323B5A86}"/>
              </a:ext>
            </a:extLst>
          </p:cNvPr>
          <p:cNvCxnSpPr>
            <a:cxnSpLocks/>
          </p:cNvCxnSpPr>
          <p:nvPr/>
        </p:nvCxnSpPr>
        <p:spPr>
          <a:xfrm>
            <a:off x="205121" y="4422786"/>
            <a:ext cx="3121688" cy="0"/>
          </a:xfrm>
          <a:prstGeom prst="line">
            <a:avLst/>
          </a:prstGeom>
          <a:ln w="12700">
            <a:solidFill>
              <a:schemeClr val="tx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43">
            <a:extLst>
              <a:ext uri="{FF2B5EF4-FFF2-40B4-BE49-F238E27FC236}">
                <a16:creationId xmlns:a16="http://schemas.microsoft.com/office/drawing/2014/main" id="{3C91A88E-4994-4994-8A1A-B978058D6CFB}"/>
              </a:ext>
            </a:extLst>
          </p:cNvPr>
          <p:cNvCxnSpPr>
            <a:cxnSpLocks/>
          </p:cNvCxnSpPr>
          <p:nvPr/>
        </p:nvCxnSpPr>
        <p:spPr>
          <a:xfrm>
            <a:off x="193165" y="5446252"/>
            <a:ext cx="3121688" cy="0"/>
          </a:xfrm>
          <a:prstGeom prst="line">
            <a:avLst/>
          </a:prstGeom>
          <a:ln w="12700">
            <a:solidFill>
              <a:schemeClr val="tx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960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A0CF0-17A0-4E3E-A79F-F4A91DD3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BI Desktop vs Service</a:t>
            </a:r>
            <a:endParaRPr lang="ko-KR" altLang="en-US" dirty="0"/>
          </a:p>
        </p:txBody>
      </p:sp>
      <p:pic>
        <p:nvPicPr>
          <p:cNvPr id="4" name="그림 3" descr="장치이(가) 표시된 사진&#10;&#10;자동 생성된 설명">
            <a:extLst>
              <a:ext uri="{FF2B5EF4-FFF2-40B4-BE49-F238E27FC236}">
                <a16:creationId xmlns:a16="http://schemas.microsoft.com/office/drawing/2014/main" id="{91592A84-1EC6-4591-B083-4998AE2B2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7" y="1719798"/>
            <a:ext cx="6569654" cy="376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735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A0CF0-17A0-4E3E-A79F-F4A91DD3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BI </a:t>
            </a:r>
            <a:r>
              <a:rPr lang="ko-KR" altLang="en-US" dirty="0"/>
              <a:t>적용 모델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65EEF5-EDA5-4013-AD83-908EAA79D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56" y="1260830"/>
            <a:ext cx="8202288" cy="500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5185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288AAC4E-1EB4-4FFE-B83D-B533F55C91BC}"/>
              </a:ext>
            </a:extLst>
          </p:cNvPr>
          <p:cNvSpPr/>
          <p:nvPr/>
        </p:nvSpPr>
        <p:spPr>
          <a:xfrm>
            <a:off x="9387942" y="1678479"/>
            <a:ext cx="1857953" cy="26028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3C29095-D8F3-43E6-BEC1-9366C5D2A198}"/>
              </a:ext>
            </a:extLst>
          </p:cNvPr>
          <p:cNvSpPr/>
          <p:nvPr/>
        </p:nvSpPr>
        <p:spPr>
          <a:xfrm>
            <a:off x="7339424" y="1678480"/>
            <a:ext cx="1829220" cy="26028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8472BC4-E72E-49B7-B2B8-ABD288F13331}"/>
              </a:ext>
            </a:extLst>
          </p:cNvPr>
          <p:cNvSpPr/>
          <p:nvPr/>
        </p:nvSpPr>
        <p:spPr>
          <a:xfrm>
            <a:off x="3883864" y="1711639"/>
            <a:ext cx="1866618" cy="26028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7A0CF0-17A0-4E3E-A79F-F4A91DD3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BI </a:t>
            </a:r>
            <a:r>
              <a:rPr lang="ko-KR" altLang="en-US" dirty="0"/>
              <a:t>적용 모델</a:t>
            </a: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3396FE4-5C59-4FCD-81A8-C91F9F1BE747}"/>
              </a:ext>
            </a:extLst>
          </p:cNvPr>
          <p:cNvGrpSpPr/>
          <p:nvPr/>
        </p:nvGrpSpPr>
        <p:grpSpPr>
          <a:xfrm>
            <a:off x="2479641" y="2740683"/>
            <a:ext cx="1275477" cy="660630"/>
            <a:chOff x="2960269" y="2844979"/>
            <a:chExt cx="1275477" cy="660630"/>
          </a:xfrm>
        </p:grpSpPr>
        <p:pic>
          <p:nvPicPr>
            <p:cNvPr id="5" name="그림 4" descr="그리기이(가) 표시된 사진&#10;&#10;자동 생성된 설명">
              <a:extLst>
                <a:ext uri="{FF2B5EF4-FFF2-40B4-BE49-F238E27FC236}">
                  <a16:creationId xmlns:a16="http://schemas.microsoft.com/office/drawing/2014/main" id="{32202630-EC89-4E05-A7A1-9CBC904BA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548" y="2844979"/>
              <a:ext cx="341134" cy="341134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C354C78-4754-4561-8FA5-7BCFF45FD744}"/>
                </a:ext>
              </a:extLst>
            </p:cNvPr>
            <p:cNvSpPr txBox="1"/>
            <p:nvPr/>
          </p:nvSpPr>
          <p:spPr>
            <a:xfrm>
              <a:off x="2960269" y="3197832"/>
              <a:ext cx="1275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</a:rPr>
                <a:t>Data Factory 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06041C1-C77F-45B8-B2B1-F8057F6D0939}"/>
              </a:ext>
            </a:extLst>
          </p:cNvPr>
          <p:cNvSpPr txBox="1"/>
          <p:nvPr/>
        </p:nvSpPr>
        <p:spPr>
          <a:xfrm>
            <a:off x="471449" y="1217097"/>
            <a:ext cx="14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On-Premise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ADDDEA6-7632-46BF-8E92-C945F1ECAD50}"/>
              </a:ext>
            </a:extLst>
          </p:cNvPr>
          <p:cNvSpPr txBox="1"/>
          <p:nvPr/>
        </p:nvSpPr>
        <p:spPr>
          <a:xfrm>
            <a:off x="2845026" y="1217097"/>
            <a:ext cx="77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Azure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8D94F5F-A6F9-426D-AD04-77DA8C2804BB}"/>
              </a:ext>
            </a:extLst>
          </p:cNvPr>
          <p:cNvGrpSpPr/>
          <p:nvPr/>
        </p:nvGrpSpPr>
        <p:grpSpPr>
          <a:xfrm>
            <a:off x="4168595" y="2024809"/>
            <a:ext cx="1320233" cy="788811"/>
            <a:chOff x="5014666" y="1697221"/>
            <a:chExt cx="1320233" cy="788811"/>
          </a:xfrm>
        </p:grpSpPr>
        <p:pic>
          <p:nvPicPr>
            <p:cNvPr id="115" name="그림 114" descr="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A32C6A16-D115-43DC-A814-229E5AD05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4797" y="1697221"/>
              <a:ext cx="481034" cy="48103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3D52A4C-B914-462A-8293-94DC1069AD71}"/>
                </a:ext>
              </a:extLst>
            </p:cNvPr>
            <p:cNvSpPr txBox="1"/>
            <p:nvPr/>
          </p:nvSpPr>
          <p:spPr>
            <a:xfrm>
              <a:off x="5014666" y="2178255"/>
              <a:ext cx="13202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</a:rPr>
                <a:t>SQL Database</a:t>
              </a:r>
            </a:p>
          </p:txBody>
        </p:sp>
      </p:grp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0AB1A487-6FBD-4010-8403-3AC3F56826DB}"/>
              </a:ext>
            </a:extLst>
          </p:cNvPr>
          <p:cNvCxnSpPr/>
          <p:nvPr/>
        </p:nvCxnSpPr>
        <p:spPr>
          <a:xfrm>
            <a:off x="2335572" y="1586429"/>
            <a:ext cx="0" cy="4318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96E77EB-110C-4554-9902-4C26BD996D19}"/>
              </a:ext>
            </a:extLst>
          </p:cNvPr>
          <p:cNvGrpSpPr/>
          <p:nvPr/>
        </p:nvGrpSpPr>
        <p:grpSpPr>
          <a:xfrm>
            <a:off x="4243339" y="3198372"/>
            <a:ext cx="1316707" cy="795336"/>
            <a:chOff x="5946270" y="4128189"/>
            <a:chExt cx="1316707" cy="795336"/>
          </a:xfrm>
        </p:grpSpPr>
        <p:pic>
          <p:nvPicPr>
            <p:cNvPr id="120" name="그림 119" descr="시계, 그리기이(가) 표시된 사진&#10;&#10;자동 생성된 설명">
              <a:extLst>
                <a:ext uri="{FF2B5EF4-FFF2-40B4-BE49-F238E27FC236}">
                  <a16:creationId xmlns:a16="http://schemas.microsoft.com/office/drawing/2014/main" id="{AC45151D-AF78-4ABD-A321-8429FB00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9205" y="4128189"/>
              <a:ext cx="439903" cy="487559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83CAC96-E972-4A23-B5AD-EEF6289CA4EF}"/>
                </a:ext>
              </a:extLst>
            </p:cNvPr>
            <p:cNvSpPr txBox="1"/>
            <p:nvPr/>
          </p:nvSpPr>
          <p:spPr>
            <a:xfrm>
              <a:off x="5946270" y="4615748"/>
              <a:ext cx="1316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</a:rPr>
                <a:t>Synapse (DW)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11D32F90-1E5B-4E5D-AE90-61069BE2D7BE}"/>
              </a:ext>
            </a:extLst>
          </p:cNvPr>
          <p:cNvGrpSpPr/>
          <p:nvPr/>
        </p:nvGrpSpPr>
        <p:grpSpPr>
          <a:xfrm>
            <a:off x="5827601" y="2674365"/>
            <a:ext cx="1478097" cy="713057"/>
            <a:chOff x="8451492" y="2227748"/>
            <a:chExt cx="1478097" cy="713057"/>
          </a:xfrm>
        </p:grpSpPr>
        <p:pic>
          <p:nvPicPr>
            <p:cNvPr id="131" name="그림 130" descr="표지판이(가) 표시된 사진&#10;&#10;자동 생성된 설명">
              <a:extLst>
                <a:ext uri="{FF2B5EF4-FFF2-40B4-BE49-F238E27FC236}">
                  <a16:creationId xmlns:a16="http://schemas.microsoft.com/office/drawing/2014/main" id="{1433BFCE-1067-45B9-AD38-1B6F2B865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7689" y="2227748"/>
              <a:ext cx="405279" cy="405279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E6DD311-DB40-4D60-ADB8-F71DB7877FFB}"/>
                </a:ext>
              </a:extLst>
            </p:cNvPr>
            <p:cNvSpPr txBox="1"/>
            <p:nvPr/>
          </p:nvSpPr>
          <p:spPr>
            <a:xfrm>
              <a:off x="8451492" y="2633028"/>
              <a:ext cx="14780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</a:rPr>
                <a:t>Analysis Service</a:t>
              </a: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F207B24C-07AC-4C4B-92AC-4F2C058F7870}"/>
              </a:ext>
            </a:extLst>
          </p:cNvPr>
          <p:cNvGrpSpPr/>
          <p:nvPr/>
        </p:nvGrpSpPr>
        <p:grpSpPr>
          <a:xfrm>
            <a:off x="7437215" y="3353310"/>
            <a:ext cx="1526700" cy="753252"/>
            <a:chOff x="8608396" y="3885585"/>
            <a:chExt cx="1526700" cy="753252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B68267A3-7DE4-4D8F-8916-6799D86F6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5828" y="3885585"/>
              <a:ext cx="411978" cy="410992"/>
            </a:xfrm>
            <a:prstGeom prst="rect">
              <a:avLst/>
            </a:prstGeom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0106E4A-7E8D-4185-979E-170F6AB5A9B9}"/>
                </a:ext>
              </a:extLst>
            </p:cNvPr>
            <p:cNvSpPr txBox="1"/>
            <p:nvPr/>
          </p:nvSpPr>
          <p:spPr>
            <a:xfrm>
              <a:off x="8608396" y="4331060"/>
              <a:ext cx="15267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</a:rPr>
                <a:t>Power BI Service</a:t>
              </a:r>
            </a:p>
          </p:txBody>
        </p:sp>
      </p:grpSp>
      <p:pic>
        <p:nvPicPr>
          <p:cNvPr id="139" name="그림 138" descr="그리기이(가) 표시된 사진&#10;&#10;자동 생성된 설명">
            <a:extLst>
              <a:ext uri="{FF2B5EF4-FFF2-40B4-BE49-F238E27FC236}">
                <a16:creationId xmlns:a16="http://schemas.microsoft.com/office/drawing/2014/main" id="{219CD510-7F95-4CA2-9C0A-B0DD5359E7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11" y="2646301"/>
            <a:ext cx="249683" cy="307778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8E10D718-4AC2-450F-A296-C4219B9966B7}"/>
              </a:ext>
            </a:extLst>
          </p:cNvPr>
          <p:cNvSpPr txBox="1"/>
          <p:nvPr/>
        </p:nvSpPr>
        <p:spPr>
          <a:xfrm>
            <a:off x="500584" y="2954079"/>
            <a:ext cx="933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E387E1F8-4CE5-490F-B212-395EF2C9CAE1}"/>
              </a:ext>
            </a:extLst>
          </p:cNvPr>
          <p:cNvGrpSpPr/>
          <p:nvPr/>
        </p:nvGrpSpPr>
        <p:grpSpPr>
          <a:xfrm>
            <a:off x="226109" y="5277942"/>
            <a:ext cx="1624291" cy="671025"/>
            <a:chOff x="675552" y="5277655"/>
            <a:chExt cx="1624291" cy="671025"/>
          </a:xfrm>
        </p:grpSpPr>
        <p:pic>
          <p:nvPicPr>
            <p:cNvPr id="141" name="그림 140">
              <a:extLst>
                <a:ext uri="{FF2B5EF4-FFF2-40B4-BE49-F238E27FC236}">
                  <a16:creationId xmlns:a16="http://schemas.microsoft.com/office/drawing/2014/main" id="{5A0C56CD-5606-4C7D-A48C-9FDC0507F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6788" y="5277655"/>
              <a:ext cx="364119" cy="363248"/>
            </a:xfrm>
            <a:prstGeom prst="rect">
              <a:avLst/>
            </a:prstGeom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6B277904-73C8-40BB-B491-AF0A1D487D23}"/>
                </a:ext>
              </a:extLst>
            </p:cNvPr>
            <p:cNvSpPr txBox="1"/>
            <p:nvPr/>
          </p:nvSpPr>
          <p:spPr>
            <a:xfrm>
              <a:off x="675552" y="5640903"/>
              <a:ext cx="16242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</a:rPr>
                <a:t>Power BI Desktop</a:t>
              </a:r>
            </a:p>
          </p:txBody>
        </p:sp>
      </p:grp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431FA763-DC91-41FF-8FAD-76201A403B9F}"/>
              </a:ext>
            </a:extLst>
          </p:cNvPr>
          <p:cNvCxnSpPr>
            <a:stCxn id="140" idx="2"/>
            <a:endCxn id="141" idx="0"/>
          </p:cNvCxnSpPr>
          <p:nvPr/>
        </p:nvCxnSpPr>
        <p:spPr>
          <a:xfrm>
            <a:off x="967539" y="3261856"/>
            <a:ext cx="11866" cy="201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A730DEF8-9B81-48F0-BB60-5470E62FFF4C}"/>
              </a:ext>
            </a:extLst>
          </p:cNvPr>
          <p:cNvSpPr txBox="1"/>
          <p:nvPr/>
        </p:nvSpPr>
        <p:spPr>
          <a:xfrm>
            <a:off x="1067256" y="3475206"/>
            <a:ext cx="4414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ETL</a:t>
            </a:r>
            <a:endParaRPr lang="ko-KR" altLang="en-US" sz="13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65E0BDB-EEBA-4944-BE43-BBB782BAD9A8}"/>
              </a:ext>
            </a:extLst>
          </p:cNvPr>
          <p:cNvSpPr txBox="1"/>
          <p:nvPr/>
        </p:nvSpPr>
        <p:spPr>
          <a:xfrm>
            <a:off x="1064484" y="3922129"/>
            <a:ext cx="90762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Modeling</a:t>
            </a:r>
            <a:endParaRPr lang="ko-KR" altLang="en-US" sz="13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194007C-61D3-4217-868D-7EEA15DF9118}"/>
              </a:ext>
            </a:extLst>
          </p:cNvPr>
          <p:cNvSpPr txBox="1"/>
          <p:nvPr/>
        </p:nvSpPr>
        <p:spPr>
          <a:xfrm>
            <a:off x="1098923" y="4427867"/>
            <a:ext cx="11288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Visualization</a:t>
            </a:r>
            <a:endParaRPr lang="ko-KR" altLang="en-US" sz="1300" dirty="0"/>
          </a:p>
        </p:txBody>
      </p:sp>
      <p:sp>
        <p:nvSpPr>
          <p:cNvPr id="149" name="화살표: 오른쪽 148">
            <a:extLst>
              <a:ext uri="{FF2B5EF4-FFF2-40B4-BE49-F238E27FC236}">
                <a16:creationId xmlns:a16="http://schemas.microsoft.com/office/drawing/2014/main" id="{3DAD0A75-02A7-4DC9-8720-B073DA122BF0}"/>
              </a:ext>
            </a:extLst>
          </p:cNvPr>
          <p:cNvSpPr/>
          <p:nvPr/>
        </p:nvSpPr>
        <p:spPr>
          <a:xfrm>
            <a:off x="2545545" y="4730791"/>
            <a:ext cx="3282056" cy="2259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4C9146E-6A63-4544-AA27-13107DD6EC3A}"/>
              </a:ext>
            </a:extLst>
          </p:cNvPr>
          <p:cNvSpPr txBox="1"/>
          <p:nvPr/>
        </p:nvSpPr>
        <p:spPr>
          <a:xfrm>
            <a:off x="3548840" y="4966366"/>
            <a:ext cx="4414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ETL</a:t>
            </a:r>
            <a:endParaRPr lang="ko-KR" altLang="en-US" sz="1300" dirty="0"/>
          </a:p>
        </p:txBody>
      </p:sp>
      <p:sp>
        <p:nvSpPr>
          <p:cNvPr id="151" name="화살표: 오른쪽 150">
            <a:extLst>
              <a:ext uri="{FF2B5EF4-FFF2-40B4-BE49-F238E27FC236}">
                <a16:creationId xmlns:a16="http://schemas.microsoft.com/office/drawing/2014/main" id="{D0CB9E91-5DA1-4E38-B08A-F467EE50004B}"/>
              </a:ext>
            </a:extLst>
          </p:cNvPr>
          <p:cNvSpPr/>
          <p:nvPr/>
        </p:nvSpPr>
        <p:spPr>
          <a:xfrm>
            <a:off x="5921809" y="4730797"/>
            <a:ext cx="1478098" cy="24611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A51D362-4CCB-424E-8153-302ABBEAD217}"/>
              </a:ext>
            </a:extLst>
          </p:cNvPr>
          <p:cNvSpPr txBox="1"/>
          <p:nvPr/>
        </p:nvSpPr>
        <p:spPr>
          <a:xfrm>
            <a:off x="6207020" y="4886339"/>
            <a:ext cx="7857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153" name="화살표: 오른쪽 152">
            <a:extLst>
              <a:ext uri="{FF2B5EF4-FFF2-40B4-BE49-F238E27FC236}">
                <a16:creationId xmlns:a16="http://schemas.microsoft.com/office/drawing/2014/main" id="{2E47BDC3-ADEC-46F0-B2A0-251DB18C1398}"/>
              </a:ext>
            </a:extLst>
          </p:cNvPr>
          <p:cNvSpPr/>
          <p:nvPr/>
        </p:nvSpPr>
        <p:spPr>
          <a:xfrm>
            <a:off x="9287689" y="4730791"/>
            <a:ext cx="1936772" cy="2259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F1C405E-0E87-4673-A35F-5236ADDA19B5}"/>
              </a:ext>
            </a:extLst>
          </p:cNvPr>
          <p:cNvSpPr txBox="1"/>
          <p:nvPr/>
        </p:nvSpPr>
        <p:spPr>
          <a:xfrm>
            <a:off x="9933438" y="4942327"/>
            <a:ext cx="691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Extend</a:t>
            </a:r>
            <a:endParaRPr lang="ko-KR" altLang="en-US" sz="1300" dirty="0"/>
          </a:p>
        </p:txBody>
      </p: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C38E9305-AC6C-4BC6-BFE1-C7CB980A4613}"/>
              </a:ext>
            </a:extLst>
          </p:cNvPr>
          <p:cNvCxnSpPr>
            <a:cxnSpLocks/>
            <a:stCxn id="141" idx="3"/>
            <a:endCxn id="136" idx="2"/>
          </p:cNvCxnSpPr>
          <p:nvPr/>
        </p:nvCxnSpPr>
        <p:spPr>
          <a:xfrm flipV="1">
            <a:off x="1161464" y="4106562"/>
            <a:ext cx="7039101" cy="13530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0E676E61-15EB-4C61-AC99-05EC1B5AA267}"/>
              </a:ext>
            </a:extLst>
          </p:cNvPr>
          <p:cNvSpPr txBox="1"/>
          <p:nvPr/>
        </p:nvSpPr>
        <p:spPr>
          <a:xfrm>
            <a:off x="7698688" y="5580753"/>
            <a:ext cx="11288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Visualization</a:t>
            </a:r>
            <a:endParaRPr lang="ko-KR" altLang="en-US" sz="13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CBA63E2-8F56-47ED-8A61-6E119044260A}"/>
              </a:ext>
            </a:extLst>
          </p:cNvPr>
          <p:cNvSpPr txBox="1"/>
          <p:nvPr/>
        </p:nvSpPr>
        <p:spPr>
          <a:xfrm>
            <a:off x="9416679" y="3807550"/>
            <a:ext cx="1829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Power BI Embedded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E89404A-84C3-45AF-9F39-ADE57550ED36}"/>
              </a:ext>
            </a:extLst>
          </p:cNvPr>
          <p:cNvSpPr txBox="1"/>
          <p:nvPr/>
        </p:nvSpPr>
        <p:spPr>
          <a:xfrm>
            <a:off x="7649240" y="2069198"/>
            <a:ext cx="10719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Workspace</a:t>
            </a:r>
          </a:p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Dashboard</a:t>
            </a:r>
          </a:p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Report</a:t>
            </a:r>
          </a:p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Dataset</a:t>
            </a:r>
          </a:p>
        </p:txBody>
      </p:sp>
      <p:sp>
        <p:nvSpPr>
          <p:cNvPr id="162" name="화살표: 오른쪽 161">
            <a:extLst>
              <a:ext uri="{FF2B5EF4-FFF2-40B4-BE49-F238E27FC236}">
                <a16:creationId xmlns:a16="http://schemas.microsoft.com/office/drawing/2014/main" id="{B330DA59-E8C0-4C48-B332-8FB15A6F3418}"/>
              </a:ext>
            </a:extLst>
          </p:cNvPr>
          <p:cNvSpPr/>
          <p:nvPr/>
        </p:nvSpPr>
        <p:spPr>
          <a:xfrm>
            <a:off x="7437215" y="4729558"/>
            <a:ext cx="1818618" cy="21277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EA5F0786-A654-432E-9955-E885B08B0B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952" y="3355313"/>
            <a:ext cx="411978" cy="410992"/>
          </a:xfrm>
          <a:prstGeom prst="rect">
            <a:avLst/>
          </a:prstGeom>
        </p:spPr>
      </p:pic>
      <p:sp>
        <p:nvSpPr>
          <p:cNvPr id="167" name="화살표: 오른쪽 166">
            <a:extLst>
              <a:ext uri="{FF2B5EF4-FFF2-40B4-BE49-F238E27FC236}">
                <a16:creationId xmlns:a16="http://schemas.microsoft.com/office/drawing/2014/main" id="{5BAA8CD4-B3EA-47C0-B6C4-86A5970507B3}"/>
              </a:ext>
            </a:extLst>
          </p:cNvPr>
          <p:cNvSpPr/>
          <p:nvPr/>
        </p:nvSpPr>
        <p:spPr>
          <a:xfrm>
            <a:off x="2527566" y="5617679"/>
            <a:ext cx="4872339" cy="25349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7B3DCDB-A1A5-40CA-BB5D-6B9226FF881E}"/>
              </a:ext>
            </a:extLst>
          </p:cNvPr>
          <p:cNvSpPr txBox="1"/>
          <p:nvPr/>
        </p:nvSpPr>
        <p:spPr>
          <a:xfrm>
            <a:off x="4814258" y="5875821"/>
            <a:ext cx="90762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Modeling</a:t>
            </a:r>
            <a:endParaRPr lang="ko-KR" altLang="en-US" sz="1300" dirty="0"/>
          </a:p>
        </p:txBody>
      </p:sp>
      <p:pic>
        <p:nvPicPr>
          <p:cNvPr id="169" name="그림 168">
            <a:extLst>
              <a:ext uri="{FF2B5EF4-FFF2-40B4-BE49-F238E27FC236}">
                <a16:creationId xmlns:a16="http://schemas.microsoft.com/office/drawing/2014/main" id="{B9F121F5-04CF-4FD4-AD04-BD796EBBC3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952" y="1900408"/>
            <a:ext cx="411978" cy="410992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0B162B6E-08D8-45F5-8093-9150222A4F87}"/>
              </a:ext>
            </a:extLst>
          </p:cNvPr>
          <p:cNvSpPr txBox="1"/>
          <p:nvPr/>
        </p:nvSpPr>
        <p:spPr>
          <a:xfrm>
            <a:off x="9469749" y="2351954"/>
            <a:ext cx="1682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Power BI Premium</a:t>
            </a:r>
          </a:p>
        </p:txBody>
      </p:sp>
    </p:spTree>
    <p:extLst>
      <p:ext uri="{BB962C8B-B14F-4D97-AF65-F5344CB8AC3E}">
        <p14:creationId xmlns:p14="http://schemas.microsoft.com/office/powerpoint/2010/main" val="11636047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A0CF0-17A0-4E3E-A79F-F4A91DD3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BI App publish type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010736-E7EF-4654-9710-78FB49ECE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16" y="1460985"/>
            <a:ext cx="9032085" cy="471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269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A0CF0-17A0-4E3E-A79F-F4A91DD3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BI license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E8206-474D-4AAA-B4BB-5A14CCB23170}"/>
              </a:ext>
            </a:extLst>
          </p:cNvPr>
          <p:cNvSpPr txBox="1"/>
          <p:nvPr/>
        </p:nvSpPr>
        <p:spPr>
          <a:xfrm>
            <a:off x="1266940" y="1586429"/>
            <a:ext cx="88024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Power BI Pro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workspace </a:t>
            </a:r>
            <a:r>
              <a:rPr lang="ko-KR" altLang="en-US" dirty="0"/>
              <a:t>에 배포 및 협업을 위한 대상자 전원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/>
              <a:t>Power</a:t>
            </a:r>
            <a:r>
              <a:rPr lang="ko-KR" altLang="en-US" sz="2400" dirty="0"/>
              <a:t> </a:t>
            </a:r>
            <a:r>
              <a:rPr lang="en-US" altLang="ko-KR" sz="2400" dirty="0"/>
              <a:t>BI</a:t>
            </a:r>
            <a:r>
              <a:rPr lang="ko-KR" altLang="en-US" sz="2400" dirty="0"/>
              <a:t> </a:t>
            </a:r>
            <a:r>
              <a:rPr lang="en-US" altLang="ko-KR" sz="2400" dirty="0"/>
              <a:t>Premium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전용 공간 확보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workspace </a:t>
            </a:r>
            <a:r>
              <a:rPr lang="ko-KR" altLang="en-US" dirty="0"/>
              <a:t>생성 시 공유 용량을 사용 할지 전용 용량을 사용 할지 선택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dk1"/>
                </a:solidFill>
              </a:rPr>
              <a:t>콘텐츠를 보는 사용자에게 </a:t>
            </a:r>
            <a:r>
              <a:rPr lang="en-US" altLang="ko-KR" dirty="0">
                <a:solidFill>
                  <a:schemeClr val="dk1"/>
                </a:solidFill>
              </a:rPr>
              <a:t>Power BI Pro </a:t>
            </a:r>
            <a:r>
              <a:rPr lang="ko-KR" altLang="en-US" dirty="0">
                <a:solidFill>
                  <a:schemeClr val="dk1"/>
                </a:solidFill>
              </a:rPr>
              <a:t>라이선스를 요구하지 않고 </a:t>
            </a:r>
            <a:r>
              <a:rPr lang="en-US" altLang="ko-KR" dirty="0">
                <a:solidFill>
                  <a:schemeClr val="dk1"/>
                </a:solidFill>
              </a:rPr>
              <a:t>Pro </a:t>
            </a:r>
            <a:r>
              <a:rPr lang="ko-KR" altLang="en-US" dirty="0">
                <a:solidFill>
                  <a:schemeClr val="dk1"/>
                </a:solidFill>
              </a:rPr>
              <a:t>사용자가 콘텐츠를 광범위하게 배포할 수 있습니다</a:t>
            </a:r>
            <a:endParaRPr lang="en-US" altLang="ko-KR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sz="2400" dirty="0"/>
              <a:t>Power</a:t>
            </a:r>
            <a:r>
              <a:rPr lang="ko-KR" altLang="en-US" sz="2400" dirty="0"/>
              <a:t> </a:t>
            </a:r>
            <a:r>
              <a:rPr lang="en-US" altLang="ko-KR" sz="2400" dirty="0"/>
              <a:t>BI</a:t>
            </a:r>
            <a:r>
              <a:rPr lang="ko-KR" altLang="en-US" sz="2400" dirty="0"/>
              <a:t> </a:t>
            </a:r>
            <a:r>
              <a:rPr lang="en-US" altLang="ko-KR" sz="2400" dirty="0"/>
              <a:t>Embedded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전용 공간 확보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시간별 과금으로 월 단위 청구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0705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A0CF0-17A0-4E3E-A79F-F4A91DD3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Data Lake Store</a:t>
            </a:r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EBEECEB9-6889-4AC4-A699-8639B1613DC5}"/>
              </a:ext>
            </a:extLst>
          </p:cNvPr>
          <p:cNvGrpSpPr/>
          <p:nvPr/>
        </p:nvGrpSpPr>
        <p:grpSpPr>
          <a:xfrm>
            <a:off x="1716832" y="2913824"/>
            <a:ext cx="2883158" cy="2487062"/>
            <a:chOff x="1380930" y="2913824"/>
            <a:chExt cx="2883158" cy="2487062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90F1F0C4-6980-4BA5-80EB-B920C4C7A440}"/>
                </a:ext>
              </a:extLst>
            </p:cNvPr>
            <p:cNvGrpSpPr/>
            <p:nvPr/>
          </p:nvGrpSpPr>
          <p:grpSpPr>
            <a:xfrm>
              <a:off x="1707503" y="3041583"/>
              <a:ext cx="121298" cy="450388"/>
              <a:chOff x="1278295" y="3284376"/>
              <a:chExt cx="121298" cy="450388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D3A3FBB-AE30-4822-BBA1-1E83BD9C5402}"/>
                  </a:ext>
                </a:extLst>
              </p:cNvPr>
              <p:cNvSpPr/>
              <p:nvPr/>
            </p:nvSpPr>
            <p:spPr bwMode="auto">
              <a:xfrm>
                <a:off x="1278295" y="3284376"/>
                <a:ext cx="121298" cy="144624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000" b="1" dirty="0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541CEBD7-10FE-441C-ADE4-FC079F0BC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34276" y="3429000"/>
                <a:ext cx="0" cy="305764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6C5D130-EACC-4C5A-9EF0-E06527368A15}"/>
                </a:ext>
              </a:extLst>
            </p:cNvPr>
            <p:cNvSpPr/>
            <p:nvPr/>
          </p:nvSpPr>
          <p:spPr bwMode="auto">
            <a:xfrm>
              <a:off x="1380930" y="3491971"/>
              <a:ext cx="2883158" cy="19089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2A054D6B-FFA3-4634-B93A-B85D9D6CE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1560" y="4297110"/>
              <a:ext cx="335900" cy="348557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48E0FE-BAC2-4D60-93FB-CD95503D66C9}"/>
                </a:ext>
              </a:extLst>
            </p:cNvPr>
            <p:cNvSpPr txBox="1"/>
            <p:nvPr/>
          </p:nvSpPr>
          <p:spPr>
            <a:xfrm>
              <a:off x="1735491" y="4237016"/>
              <a:ext cx="2086597" cy="5447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ko-KR" dirty="0">
                  <a:solidFill>
                    <a:srgbClr val="0070C0"/>
                  </a:solidFill>
                </a:rPr>
                <a:t>‘/foo/bar/baz.txt’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9787E7F-8049-4ABE-8210-97D120035AA3}"/>
                </a:ext>
              </a:extLst>
            </p:cNvPr>
            <p:cNvSpPr txBox="1"/>
            <p:nvPr/>
          </p:nvSpPr>
          <p:spPr>
            <a:xfrm>
              <a:off x="2007574" y="2913824"/>
              <a:ext cx="1629870" cy="5447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ko-KR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Object Store</a:t>
              </a:r>
              <a:endParaRPr lang="ko-KR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8792ADB-4DEE-4D97-A7F7-122939261F4B}"/>
              </a:ext>
            </a:extLst>
          </p:cNvPr>
          <p:cNvGrpSpPr/>
          <p:nvPr/>
        </p:nvGrpSpPr>
        <p:grpSpPr>
          <a:xfrm>
            <a:off x="6926423" y="2913823"/>
            <a:ext cx="2883158" cy="2487063"/>
            <a:chOff x="6926423" y="2913823"/>
            <a:chExt cx="2883158" cy="2487063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1F87092-90BC-48D2-901D-B9668FFAAF3B}"/>
                </a:ext>
              </a:extLst>
            </p:cNvPr>
            <p:cNvGrpSpPr/>
            <p:nvPr/>
          </p:nvGrpSpPr>
          <p:grpSpPr>
            <a:xfrm>
              <a:off x="9371044" y="3041583"/>
              <a:ext cx="121298" cy="450388"/>
              <a:chOff x="1250302" y="3284376"/>
              <a:chExt cx="121298" cy="450388"/>
            </a:xfrm>
          </p:grpSpPr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C9E5176A-7F51-49E0-B46C-E1B42EE1EFB2}"/>
                  </a:ext>
                </a:extLst>
              </p:cNvPr>
              <p:cNvSpPr/>
              <p:nvPr/>
            </p:nvSpPr>
            <p:spPr bwMode="auto">
              <a:xfrm>
                <a:off x="1250302" y="3284376"/>
                <a:ext cx="121298" cy="144624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2000" b="1" dirty="0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D80C242E-006B-43BA-A508-C7C3D42212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6283" y="3429000"/>
                <a:ext cx="0" cy="305764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F3BA872-FF44-4EB6-964A-0058280EE97A}"/>
                </a:ext>
              </a:extLst>
            </p:cNvPr>
            <p:cNvSpPr/>
            <p:nvPr/>
          </p:nvSpPr>
          <p:spPr bwMode="auto">
            <a:xfrm>
              <a:off x="6926423" y="3491971"/>
              <a:ext cx="2883158" cy="19089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23D69CD5-5DA4-4809-9536-E06CD89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0103" y="4808706"/>
              <a:ext cx="257324" cy="267020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76D50D3-6EEA-4613-8666-1F7879D296C1}"/>
                </a:ext>
              </a:extLst>
            </p:cNvPr>
            <p:cNvSpPr txBox="1"/>
            <p:nvPr/>
          </p:nvSpPr>
          <p:spPr>
            <a:xfrm>
              <a:off x="7272391" y="3679930"/>
              <a:ext cx="710772" cy="5447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ko-KR" dirty="0">
                  <a:solidFill>
                    <a:srgbClr val="0070C0"/>
                  </a:solidFill>
                </a:rPr>
                <a:t>foo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88AC96E-DEEC-4E8C-B8F6-4014F7453786}"/>
                </a:ext>
              </a:extLst>
            </p:cNvPr>
            <p:cNvSpPr txBox="1"/>
            <p:nvPr/>
          </p:nvSpPr>
          <p:spPr>
            <a:xfrm>
              <a:off x="7727393" y="2913823"/>
              <a:ext cx="1500347" cy="5447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ko-KR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File System</a:t>
              </a:r>
              <a:endParaRPr lang="ko-KR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F24D5AE-44E7-412C-BF98-DD0C9D7461C0}"/>
                </a:ext>
              </a:extLst>
            </p:cNvPr>
            <p:cNvSpPr/>
            <p:nvPr/>
          </p:nvSpPr>
          <p:spPr bwMode="auto">
            <a:xfrm>
              <a:off x="7405397" y="3769572"/>
              <a:ext cx="444760" cy="324415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94A8B15-BCAE-4AA5-9C3C-210145457F7C}"/>
                </a:ext>
              </a:extLst>
            </p:cNvPr>
            <p:cNvSpPr txBox="1"/>
            <p:nvPr/>
          </p:nvSpPr>
          <p:spPr>
            <a:xfrm>
              <a:off x="7594387" y="4183629"/>
              <a:ext cx="710772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ko-KR" dirty="0">
                  <a:solidFill>
                    <a:srgbClr val="0070C0"/>
                  </a:solidFill>
                </a:rPr>
                <a:t>bar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5750F66-A728-4AF2-9C57-5DDC63AF8A7C}"/>
                </a:ext>
              </a:extLst>
            </p:cNvPr>
            <p:cNvSpPr/>
            <p:nvPr/>
          </p:nvSpPr>
          <p:spPr bwMode="auto">
            <a:xfrm>
              <a:off x="7727393" y="4273271"/>
              <a:ext cx="444760" cy="324415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4D88049-E21D-40EB-8EFA-0850D371639B}"/>
                </a:ext>
              </a:extLst>
            </p:cNvPr>
            <p:cNvSpPr txBox="1"/>
            <p:nvPr/>
          </p:nvSpPr>
          <p:spPr>
            <a:xfrm>
              <a:off x="8206452" y="4685532"/>
              <a:ext cx="1062137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ko-KR" dirty="0">
                  <a:solidFill>
                    <a:srgbClr val="0070C0"/>
                  </a:solidFill>
                </a:rPr>
                <a:t>baz.txt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5D1F9D9-928C-46AA-BE3F-A9A2B4C8F1D9}"/>
                </a:ext>
              </a:extLst>
            </p:cNvPr>
            <p:cNvSpPr/>
            <p:nvPr/>
          </p:nvSpPr>
          <p:spPr bwMode="auto">
            <a:xfrm>
              <a:off x="8052321" y="4775174"/>
              <a:ext cx="1138335" cy="324415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93" name="연결선: 꺾임 92">
              <a:extLst>
                <a:ext uri="{FF2B5EF4-FFF2-40B4-BE49-F238E27FC236}">
                  <a16:creationId xmlns:a16="http://schemas.microsoft.com/office/drawing/2014/main" id="{55D80A32-320E-4E7C-92FF-6871D88F9927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 rot="16200000" flipH="1">
              <a:off x="7447396" y="4155482"/>
              <a:ext cx="340638" cy="219355"/>
            </a:xfrm>
            <a:prstGeom prst="bentConnector2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86BDFA7B-AC46-4986-B44B-E7AE5D9DFB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773604" y="4663001"/>
              <a:ext cx="340638" cy="219355"/>
            </a:xfrm>
            <a:prstGeom prst="bentConnector2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3AB46D3-FF07-4223-A47E-D69B79D3CEB2}"/>
              </a:ext>
            </a:extLst>
          </p:cNvPr>
          <p:cNvSpPr/>
          <p:nvPr/>
        </p:nvSpPr>
        <p:spPr bwMode="auto">
          <a:xfrm>
            <a:off x="4077450" y="2789853"/>
            <a:ext cx="3327944" cy="70211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D3F9B89-A4ED-44DA-85DD-FEAE88D8D419}"/>
              </a:ext>
            </a:extLst>
          </p:cNvPr>
          <p:cNvSpPr txBox="1"/>
          <p:nvPr/>
        </p:nvSpPr>
        <p:spPr>
          <a:xfrm>
            <a:off x="662474" y="1214321"/>
            <a:ext cx="10039993" cy="119725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Storage</a:t>
            </a:r>
            <a:r>
              <a:rPr lang="ko-KR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기반의 멀티</a:t>
            </a:r>
            <a:r>
              <a:rPr lang="en-US" altLang="ko-K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ko-KR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모델 클라우드 스토리지 서비스 </a:t>
            </a:r>
            <a:endParaRPr lang="en-US" altLang="ko-KR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5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   </a:t>
            </a:r>
            <a:r>
              <a:rPr lang="ko-KR" altLang="en-US" sz="2400" dirty="0">
                <a:solidFill>
                  <a:srgbClr val="C00000"/>
                </a:solidFill>
              </a:rPr>
              <a:t>동일한 데이터를 </a:t>
            </a:r>
            <a:r>
              <a:rPr lang="en-US" altLang="ko-KR" sz="2400" dirty="0">
                <a:solidFill>
                  <a:srgbClr val="C00000"/>
                </a:solidFill>
              </a:rPr>
              <a:t>Object Store</a:t>
            </a:r>
            <a:r>
              <a:rPr lang="ko-KR" altLang="en-US" sz="2400" dirty="0">
                <a:solidFill>
                  <a:srgbClr val="C00000"/>
                </a:solidFill>
              </a:rPr>
              <a:t>와 </a:t>
            </a:r>
            <a:r>
              <a:rPr lang="en-US" altLang="ko-KR" sz="2400" dirty="0">
                <a:solidFill>
                  <a:srgbClr val="C00000"/>
                </a:solidFill>
              </a:rPr>
              <a:t>File System </a:t>
            </a:r>
            <a:r>
              <a:rPr lang="ko-KR" altLang="en-US" sz="2400" dirty="0">
                <a:solidFill>
                  <a:srgbClr val="C00000"/>
                </a:solidFill>
              </a:rPr>
              <a:t>접근 방식을 동시에 제공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7C8C4CC0-633A-408D-A45A-F0D8138B724E}"/>
              </a:ext>
            </a:extLst>
          </p:cNvPr>
          <p:cNvGrpSpPr/>
          <p:nvPr/>
        </p:nvGrpSpPr>
        <p:grpSpPr>
          <a:xfrm>
            <a:off x="4665305" y="2824949"/>
            <a:ext cx="2222330" cy="794064"/>
            <a:chOff x="4592307" y="2317799"/>
            <a:chExt cx="2222330" cy="794064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28AD31BC-A8D0-4831-B14A-59B3CF43D073}"/>
                </a:ext>
              </a:extLst>
            </p:cNvPr>
            <p:cNvSpPr/>
            <p:nvPr/>
          </p:nvSpPr>
          <p:spPr bwMode="auto">
            <a:xfrm>
              <a:off x="4592307" y="2548662"/>
              <a:ext cx="121298" cy="144624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764CE235-508B-4B86-B52E-E758D11C27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8288" y="2693286"/>
              <a:ext cx="0" cy="30576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F75769D-9A9F-4ACB-8C38-AD7DA3A77000}"/>
                </a:ext>
              </a:extLst>
            </p:cNvPr>
            <p:cNvSpPr txBox="1"/>
            <p:nvPr/>
          </p:nvSpPr>
          <p:spPr>
            <a:xfrm>
              <a:off x="4732267" y="2317799"/>
              <a:ext cx="2006383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ko-KR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Data Lake</a:t>
              </a:r>
              <a:br>
                <a:rPr lang="en-US" altLang="ko-KR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altLang="ko-KR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Storage</a:t>
              </a:r>
              <a:endParaRPr lang="ko-KR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B71CCAD-9B06-422B-94B8-C8A2B12FD1A1}"/>
                </a:ext>
              </a:extLst>
            </p:cNvPr>
            <p:cNvSpPr/>
            <p:nvPr/>
          </p:nvSpPr>
          <p:spPr bwMode="auto">
            <a:xfrm>
              <a:off x="6693339" y="2539331"/>
              <a:ext cx="121298" cy="144624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E4B9F951-1517-4E51-91D1-14792A4A28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9320" y="2683955"/>
              <a:ext cx="0" cy="30576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2DCBFD4F-F8D6-46C2-97BF-8E0B4812C4FE}"/>
              </a:ext>
            </a:extLst>
          </p:cNvPr>
          <p:cNvSpPr txBox="1"/>
          <p:nvPr/>
        </p:nvSpPr>
        <p:spPr>
          <a:xfrm>
            <a:off x="1315505" y="5715635"/>
            <a:ext cx="935897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2400" dirty="0">
                <a:solidFill>
                  <a:srgbClr val="C00000"/>
                </a:solidFill>
              </a:rPr>
              <a:t>빅</a:t>
            </a:r>
            <a:r>
              <a:rPr lang="ko-KR" altLang="en-US" sz="2400" dirty="0">
                <a:solidFill>
                  <a:srgbClr val="0070C0"/>
                </a:solidFill>
              </a:rPr>
              <a:t> </a:t>
            </a:r>
            <a:r>
              <a:rPr lang="ko-KR" altLang="en-US" sz="2400" dirty="0">
                <a:solidFill>
                  <a:srgbClr val="C00000"/>
                </a:solidFill>
              </a:rPr>
              <a:t>데이터 분석 워크로드를 위한 최적의 클라우드 스토리지 솔루션</a:t>
            </a:r>
          </a:p>
        </p:txBody>
      </p:sp>
    </p:spTree>
    <p:extLst>
      <p:ext uri="{BB962C8B-B14F-4D97-AF65-F5344CB8AC3E}">
        <p14:creationId xmlns:p14="http://schemas.microsoft.com/office/powerpoint/2010/main" val="15286656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1.48148E-6 L 0.2155 0.003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7" y="18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48148E-6 L -0.21341 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7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A0CF0-17A0-4E3E-A79F-F4A91DD3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Data Lake Store</a:t>
            </a:r>
            <a:endParaRPr lang="ko-KR" altLang="en-US" dirty="0"/>
          </a:p>
        </p:txBody>
      </p: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61CABCF5-0C1D-4F7B-968F-46AB2A79529F}"/>
              </a:ext>
            </a:extLst>
          </p:cNvPr>
          <p:cNvGrpSpPr/>
          <p:nvPr/>
        </p:nvGrpSpPr>
        <p:grpSpPr>
          <a:xfrm>
            <a:off x="1558570" y="4018885"/>
            <a:ext cx="715260" cy="464044"/>
            <a:chOff x="2659968" y="4510974"/>
            <a:chExt cx="715260" cy="464044"/>
          </a:xfrm>
        </p:grpSpPr>
        <p:sp>
          <p:nvSpPr>
            <p:cNvPr id="224" name="Freeform 215">
              <a:extLst>
                <a:ext uri="{FF2B5EF4-FFF2-40B4-BE49-F238E27FC236}">
                  <a16:creationId xmlns:a16="http://schemas.microsoft.com/office/drawing/2014/main" id="{9C240C83-1DF6-4177-A535-95A2DC3452D8}"/>
                </a:ext>
              </a:extLst>
            </p:cNvPr>
            <p:cNvSpPr/>
            <p:nvPr/>
          </p:nvSpPr>
          <p:spPr bwMode="auto">
            <a:xfrm>
              <a:off x="2888915" y="4510974"/>
              <a:ext cx="257366" cy="257365"/>
            </a:xfrm>
            <a:custGeom>
              <a:avLst/>
              <a:gdLst/>
              <a:ahLst/>
              <a:cxnLst/>
              <a:rect l="l" t="t" r="r" b="b"/>
              <a:pathLst>
                <a:path w="3771688" h="3771678">
                  <a:moveTo>
                    <a:pt x="1170813" y="2357992"/>
                  </a:moveTo>
                  <a:cubicBezTo>
                    <a:pt x="1111992" y="2382777"/>
                    <a:pt x="1047346" y="2396330"/>
                    <a:pt x="979535" y="2396330"/>
                  </a:cubicBezTo>
                  <a:lnTo>
                    <a:pt x="966453" y="2395012"/>
                  </a:lnTo>
                  <a:cubicBezTo>
                    <a:pt x="883319" y="2612303"/>
                    <a:pt x="833420" y="2858368"/>
                    <a:pt x="826353" y="3135160"/>
                  </a:cubicBezTo>
                  <a:cubicBezTo>
                    <a:pt x="1111538" y="3378474"/>
                    <a:pt x="1481600" y="3524821"/>
                    <a:pt x="1885843" y="3524821"/>
                  </a:cubicBezTo>
                  <a:cubicBezTo>
                    <a:pt x="2339009" y="3524821"/>
                    <a:pt x="2749219" y="3340908"/>
                    <a:pt x="3045852" y="3043597"/>
                  </a:cubicBezTo>
                  <a:cubicBezTo>
                    <a:pt x="2805887" y="3038579"/>
                    <a:pt x="2587112" y="3013186"/>
                    <a:pt x="2388278" y="2969814"/>
                  </a:cubicBezTo>
                  <a:cubicBezTo>
                    <a:pt x="2331347" y="3055619"/>
                    <a:pt x="2233838" y="3112082"/>
                    <a:pt x="2123141" y="3112082"/>
                  </a:cubicBezTo>
                  <a:cubicBezTo>
                    <a:pt x="1947210" y="3112082"/>
                    <a:pt x="1804590" y="2969463"/>
                    <a:pt x="1804590" y="2793533"/>
                  </a:cubicBezTo>
                  <a:lnTo>
                    <a:pt x="1805949" y="2780055"/>
                  </a:lnTo>
                  <a:cubicBezTo>
                    <a:pt x="1549285" y="2666155"/>
                    <a:pt x="1340216" y="2518864"/>
                    <a:pt x="1170813" y="2357992"/>
                  </a:cubicBezTo>
                  <a:close/>
                  <a:moveTo>
                    <a:pt x="1917963" y="1269900"/>
                  </a:moveTo>
                  <a:cubicBezTo>
                    <a:pt x="1742858" y="1377541"/>
                    <a:pt x="1571623" y="1510227"/>
                    <a:pt x="1421807" y="1673923"/>
                  </a:cubicBezTo>
                  <a:cubicBezTo>
                    <a:pt x="1458137" y="1740622"/>
                    <a:pt x="1477533" y="1817212"/>
                    <a:pt x="1477533" y="1898333"/>
                  </a:cubicBezTo>
                  <a:cubicBezTo>
                    <a:pt x="1477533" y="1995213"/>
                    <a:pt x="1449869" y="2085631"/>
                    <a:pt x="1400834" y="2161383"/>
                  </a:cubicBezTo>
                  <a:cubicBezTo>
                    <a:pt x="1556230" y="2298906"/>
                    <a:pt x="1738753" y="2424541"/>
                    <a:pt x="1949562" y="2526931"/>
                  </a:cubicBezTo>
                  <a:cubicBezTo>
                    <a:pt x="1999298" y="2493937"/>
                    <a:pt x="2059006" y="2474984"/>
                    <a:pt x="2123141" y="2474984"/>
                  </a:cubicBezTo>
                  <a:cubicBezTo>
                    <a:pt x="2266947" y="2474984"/>
                    <a:pt x="2388496" y="2570273"/>
                    <a:pt x="2426612" y="2701602"/>
                  </a:cubicBezTo>
                  <a:cubicBezTo>
                    <a:pt x="2672548" y="2766286"/>
                    <a:pt x="2946719" y="2800378"/>
                    <a:pt x="3250025" y="2793803"/>
                  </a:cubicBezTo>
                  <a:cubicBezTo>
                    <a:pt x="3324551" y="2682855"/>
                    <a:pt x="3385478" y="2562082"/>
                    <a:pt x="3429138" y="2433348"/>
                  </a:cubicBezTo>
                  <a:cubicBezTo>
                    <a:pt x="3338857" y="2361270"/>
                    <a:pt x="3226294" y="2282273"/>
                    <a:pt x="3097462" y="2192900"/>
                  </a:cubicBezTo>
                  <a:cubicBezTo>
                    <a:pt x="3035056" y="2253619"/>
                    <a:pt x="2949762" y="2290655"/>
                    <a:pt x="2855817" y="2290655"/>
                  </a:cubicBezTo>
                  <a:cubicBezTo>
                    <a:pt x="2662639" y="2290655"/>
                    <a:pt x="2506038" y="2134055"/>
                    <a:pt x="2506038" y="1940878"/>
                  </a:cubicBezTo>
                  <a:cubicBezTo>
                    <a:pt x="2506038" y="1888016"/>
                    <a:pt x="2517765" y="1837892"/>
                    <a:pt x="2539677" y="1793396"/>
                  </a:cubicBezTo>
                  <a:cubicBezTo>
                    <a:pt x="2341462" y="1643986"/>
                    <a:pt x="2130574" y="1471504"/>
                    <a:pt x="1917963" y="1269900"/>
                  </a:cubicBezTo>
                  <a:close/>
                  <a:moveTo>
                    <a:pt x="513102" y="991965"/>
                  </a:moveTo>
                  <a:cubicBezTo>
                    <a:pt x="344394" y="1248586"/>
                    <a:pt x="246856" y="1555822"/>
                    <a:pt x="246856" y="1885839"/>
                  </a:cubicBezTo>
                  <a:cubicBezTo>
                    <a:pt x="246856" y="2228384"/>
                    <a:pt x="351940" y="2546384"/>
                    <a:pt x="531953" y="2809142"/>
                  </a:cubicBezTo>
                  <a:cubicBezTo>
                    <a:pt x="549141" y="2611547"/>
                    <a:pt x="584950" y="2428200"/>
                    <a:pt x="638399" y="2259547"/>
                  </a:cubicBezTo>
                  <a:cubicBezTo>
                    <a:pt x="541504" y="2169601"/>
                    <a:pt x="481537" y="2040970"/>
                    <a:pt x="481537" y="1898333"/>
                  </a:cubicBezTo>
                  <a:cubicBezTo>
                    <a:pt x="481537" y="1763870"/>
                    <a:pt x="534828" y="1641853"/>
                    <a:pt x="621976" y="1552767"/>
                  </a:cubicBezTo>
                  <a:cubicBezTo>
                    <a:pt x="525006" y="1308454"/>
                    <a:pt x="497710" y="1099531"/>
                    <a:pt x="513102" y="991965"/>
                  </a:cubicBezTo>
                  <a:close/>
                  <a:moveTo>
                    <a:pt x="3156081" y="850671"/>
                  </a:moveTo>
                  <a:cubicBezTo>
                    <a:pt x="2974938" y="846231"/>
                    <a:pt x="2570313" y="925816"/>
                    <a:pt x="2149056" y="1140246"/>
                  </a:cubicBezTo>
                  <a:cubicBezTo>
                    <a:pt x="2305862" y="1298314"/>
                    <a:pt x="2480556" y="1465085"/>
                    <a:pt x="2679283" y="1640508"/>
                  </a:cubicBezTo>
                  <a:cubicBezTo>
                    <a:pt x="2730538" y="1608663"/>
                    <a:pt x="2791127" y="1591101"/>
                    <a:pt x="2855817" y="1591101"/>
                  </a:cubicBezTo>
                  <a:cubicBezTo>
                    <a:pt x="3048995" y="1591101"/>
                    <a:pt x="3205596" y="1747701"/>
                    <a:pt x="3205596" y="1940878"/>
                  </a:cubicBezTo>
                  <a:cubicBezTo>
                    <a:pt x="3205596" y="1983725"/>
                    <a:pt x="3197892" y="2024773"/>
                    <a:pt x="3182681" y="2062298"/>
                  </a:cubicBezTo>
                  <a:cubicBezTo>
                    <a:pt x="3274893" y="2136338"/>
                    <a:pt x="3371714" y="2211317"/>
                    <a:pt x="3473137" y="2287690"/>
                  </a:cubicBezTo>
                  <a:cubicBezTo>
                    <a:pt x="3507571" y="2159450"/>
                    <a:pt x="3524830" y="2024660"/>
                    <a:pt x="3524830" y="1885839"/>
                  </a:cubicBezTo>
                  <a:cubicBezTo>
                    <a:pt x="3524830" y="1493128"/>
                    <a:pt x="3386712" y="1132675"/>
                    <a:pt x="3156081" y="850671"/>
                  </a:cubicBezTo>
                  <a:close/>
                  <a:moveTo>
                    <a:pt x="1167372" y="414437"/>
                  </a:moveTo>
                  <a:cubicBezTo>
                    <a:pt x="994754" y="496757"/>
                    <a:pt x="839843" y="609954"/>
                    <a:pt x="709006" y="746596"/>
                  </a:cubicBezTo>
                  <a:cubicBezTo>
                    <a:pt x="656695" y="881549"/>
                    <a:pt x="694723" y="1138245"/>
                    <a:pt x="834094" y="1424446"/>
                  </a:cubicBezTo>
                  <a:cubicBezTo>
                    <a:pt x="879599" y="1407960"/>
                    <a:pt x="928677" y="1400336"/>
                    <a:pt x="979535" y="1400336"/>
                  </a:cubicBezTo>
                  <a:cubicBezTo>
                    <a:pt x="1017560" y="1400336"/>
                    <a:pt x="1054590" y="1404598"/>
                    <a:pt x="1089967" y="1413579"/>
                  </a:cubicBezTo>
                  <a:cubicBezTo>
                    <a:pt x="1244168" y="1226717"/>
                    <a:pt x="1421621" y="1074480"/>
                    <a:pt x="1607991" y="955200"/>
                  </a:cubicBezTo>
                  <a:cubicBezTo>
                    <a:pt x="1457566" y="792176"/>
                    <a:pt x="1309542" y="612523"/>
                    <a:pt x="1167372" y="414437"/>
                  </a:cubicBezTo>
                  <a:close/>
                  <a:moveTo>
                    <a:pt x="1885843" y="246857"/>
                  </a:moveTo>
                  <a:cubicBezTo>
                    <a:pt x="1714273" y="246857"/>
                    <a:pt x="1548861" y="273219"/>
                    <a:pt x="1393510" y="322354"/>
                  </a:cubicBezTo>
                  <a:cubicBezTo>
                    <a:pt x="1529569" y="475615"/>
                    <a:pt x="1675197" y="641640"/>
                    <a:pt x="1842024" y="820292"/>
                  </a:cubicBezTo>
                  <a:cubicBezTo>
                    <a:pt x="2228189" y="624889"/>
                    <a:pt x="2625611" y="560552"/>
                    <a:pt x="2918518" y="613738"/>
                  </a:cubicBezTo>
                  <a:cubicBezTo>
                    <a:pt x="2636954" y="384188"/>
                    <a:pt x="2277437" y="246857"/>
                    <a:pt x="1885843" y="246857"/>
                  </a:cubicBezTo>
                  <a:close/>
                  <a:moveTo>
                    <a:pt x="1885844" y="0"/>
                  </a:moveTo>
                  <a:cubicBezTo>
                    <a:pt x="2927367" y="0"/>
                    <a:pt x="3771688" y="844319"/>
                    <a:pt x="3771688" y="1885839"/>
                  </a:cubicBezTo>
                  <a:cubicBezTo>
                    <a:pt x="3771688" y="2927359"/>
                    <a:pt x="2927367" y="3771678"/>
                    <a:pt x="1885844" y="3771678"/>
                  </a:cubicBezTo>
                  <a:cubicBezTo>
                    <a:pt x="844321" y="3771678"/>
                    <a:pt x="0" y="2927359"/>
                    <a:pt x="0" y="1885839"/>
                  </a:cubicBezTo>
                  <a:cubicBezTo>
                    <a:pt x="0" y="844319"/>
                    <a:pt x="844321" y="0"/>
                    <a:pt x="1885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7148" rIns="0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42714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9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8B540DAD-5713-4C2C-AD1B-6F55D61C14AA}"/>
                </a:ext>
              </a:extLst>
            </p:cNvPr>
            <p:cNvSpPr/>
            <p:nvPr/>
          </p:nvSpPr>
          <p:spPr>
            <a:xfrm>
              <a:off x="2659968" y="4759574"/>
              <a:ext cx="7152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742714" latinLnBrk="0">
                <a:defRPr/>
              </a:pPr>
              <a:r>
                <a:rPr lang="en-US" altLang="ko-KR" sz="800" kern="0" dirty="0">
                  <a:solidFill>
                    <a:schemeClr val="accent1"/>
                  </a:solidFill>
                </a:rPr>
                <a:t>Clickstream</a:t>
              </a: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C33DE294-1AF7-43FB-889E-2502034C058A}"/>
              </a:ext>
            </a:extLst>
          </p:cNvPr>
          <p:cNvGrpSpPr/>
          <p:nvPr/>
        </p:nvGrpSpPr>
        <p:grpSpPr>
          <a:xfrm>
            <a:off x="1710856" y="2332653"/>
            <a:ext cx="453970" cy="493377"/>
            <a:chOff x="2248720" y="4976999"/>
            <a:chExt cx="453970" cy="493377"/>
          </a:xfrm>
        </p:grpSpPr>
        <p:sp>
          <p:nvSpPr>
            <p:cNvPr id="227" name="Freeform 211">
              <a:extLst>
                <a:ext uri="{FF2B5EF4-FFF2-40B4-BE49-F238E27FC236}">
                  <a16:creationId xmlns:a16="http://schemas.microsoft.com/office/drawing/2014/main" id="{EFDEDBFA-AB83-40D4-BDDB-70DB4A0A6A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0214" y="4976999"/>
              <a:ext cx="268502" cy="321644"/>
            </a:xfrm>
            <a:custGeom>
              <a:avLst/>
              <a:gdLst>
                <a:gd name="T0" fmla="*/ 278 w 306"/>
                <a:gd name="T1" fmla="*/ 15 h 329"/>
                <a:gd name="T2" fmla="*/ 256 w 306"/>
                <a:gd name="T3" fmla="*/ 22 h 329"/>
                <a:gd name="T4" fmla="*/ 248 w 306"/>
                <a:gd name="T5" fmla="*/ 0 h 329"/>
                <a:gd name="T6" fmla="*/ 56 w 306"/>
                <a:gd name="T7" fmla="*/ 15 h 329"/>
                <a:gd name="T8" fmla="*/ 34 w 306"/>
                <a:gd name="T9" fmla="*/ 22 h 329"/>
                <a:gd name="T10" fmla="*/ 26 w 306"/>
                <a:gd name="T11" fmla="*/ 0 h 329"/>
                <a:gd name="T12" fmla="*/ 0 w 306"/>
                <a:gd name="T13" fmla="*/ 329 h 329"/>
                <a:gd name="T14" fmla="*/ 25 w 306"/>
                <a:gd name="T15" fmla="*/ 314 h 329"/>
                <a:gd name="T16" fmla="*/ 48 w 306"/>
                <a:gd name="T17" fmla="*/ 306 h 329"/>
                <a:gd name="T18" fmla="*/ 55 w 306"/>
                <a:gd name="T19" fmla="*/ 329 h 329"/>
                <a:gd name="T20" fmla="*/ 249 w 306"/>
                <a:gd name="T21" fmla="*/ 314 h 329"/>
                <a:gd name="T22" fmla="*/ 271 w 306"/>
                <a:gd name="T23" fmla="*/ 306 h 329"/>
                <a:gd name="T24" fmla="*/ 279 w 306"/>
                <a:gd name="T25" fmla="*/ 329 h 329"/>
                <a:gd name="T26" fmla="*/ 306 w 306"/>
                <a:gd name="T27" fmla="*/ 0 h 329"/>
                <a:gd name="T28" fmla="*/ 56 w 306"/>
                <a:gd name="T29" fmla="*/ 250 h 329"/>
                <a:gd name="T30" fmla="*/ 34 w 306"/>
                <a:gd name="T31" fmla="*/ 258 h 329"/>
                <a:gd name="T32" fmla="*/ 26 w 306"/>
                <a:gd name="T33" fmla="*/ 236 h 329"/>
                <a:gd name="T34" fmla="*/ 49 w 306"/>
                <a:gd name="T35" fmla="*/ 228 h 329"/>
                <a:gd name="T36" fmla="*/ 56 w 306"/>
                <a:gd name="T37" fmla="*/ 250 h 329"/>
                <a:gd name="T38" fmla="*/ 49 w 306"/>
                <a:gd name="T39" fmla="*/ 179 h 329"/>
                <a:gd name="T40" fmla="*/ 26 w 306"/>
                <a:gd name="T41" fmla="*/ 172 h 329"/>
                <a:gd name="T42" fmla="*/ 34 w 306"/>
                <a:gd name="T43" fmla="*/ 150 h 329"/>
                <a:gd name="T44" fmla="*/ 56 w 306"/>
                <a:gd name="T45" fmla="*/ 157 h 329"/>
                <a:gd name="T46" fmla="*/ 56 w 306"/>
                <a:gd name="T47" fmla="*/ 93 h 329"/>
                <a:gd name="T48" fmla="*/ 34 w 306"/>
                <a:gd name="T49" fmla="*/ 101 h 329"/>
                <a:gd name="T50" fmla="*/ 26 w 306"/>
                <a:gd name="T51" fmla="*/ 79 h 329"/>
                <a:gd name="T52" fmla="*/ 49 w 306"/>
                <a:gd name="T53" fmla="*/ 71 h 329"/>
                <a:gd name="T54" fmla="*/ 56 w 306"/>
                <a:gd name="T55" fmla="*/ 93 h 329"/>
                <a:gd name="T56" fmla="*/ 83 w 306"/>
                <a:gd name="T57" fmla="*/ 295 h 329"/>
                <a:gd name="T58" fmla="*/ 222 w 306"/>
                <a:gd name="T59" fmla="*/ 183 h 329"/>
                <a:gd name="T60" fmla="*/ 222 w 306"/>
                <a:gd name="T61" fmla="*/ 146 h 329"/>
                <a:gd name="T62" fmla="*/ 83 w 306"/>
                <a:gd name="T63" fmla="*/ 34 h 329"/>
                <a:gd name="T64" fmla="*/ 222 w 306"/>
                <a:gd name="T65" fmla="*/ 146 h 329"/>
                <a:gd name="T66" fmla="*/ 270 w 306"/>
                <a:gd name="T67" fmla="*/ 258 h 329"/>
                <a:gd name="T68" fmla="*/ 248 w 306"/>
                <a:gd name="T69" fmla="*/ 250 h 329"/>
                <a:gd name="T70" fmla="*/ 256 w 306"/>
                <a:gd name="T71" fmla="*/ 228 h 329"/>
                <a:gd name="T72" fmla="*/ 278 w 306"/>
                <a:gd name="T73" fmla="*/ 236 h 329"/>
                <a:gd name="T74" fmla="*/ 278 w 306"/>
                <a:gd name="T75" fmla="*/ 172 h 329"/>
                <a:gd name="T76" fmla="*/ 256 w 306"/>
                <a:gd name="T77" fmla="*/ 179 h 329"/>
                <a:gd name="T78" fmla="*/ 248 w 306"/>
                <a:gd name="T79" fmla="*/ 157 h 329"/>
                <a:gd name="T80" fmla="*/ 270 w 306"/>
                <a:gd name="T81" fmla="*/ 150 h 329"/>
                <a:gd name="T82" fmla="*/ 278 w 306"/>
                <a:gd name="T83" fmla="*/ 172 h 329"/>
                <a:gd name="T84" fmla="*/ 270 w 306"/>
                <a:gd name="T85" fmla="*/ 101 h 329"/>
                <a:gd name="T86" fmla="*/ 248 w 306"/>
                <a:gd name="T87" fmla="*/ 93 h 329"/>
                <a:gd name="T88" fmla="*/ 256 w 306"/>
                <a:gd name="T89" fmla="*/ 71 h 329"/>
                <a:gd name="T90" fmla="*/ 278 w 306"/>
                <a:gd name="T91" fmla="*/ 7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6" h="329">
                  <a:moveTo>
                    <a:pt x="278" y="0"/>
                  </a:moveTo>
                  <a:cubicBezTo>
                    <a:pt x="278" y="15"/>
                    <a:pt x="278" y="15"/>
                    <a:pt x="278" y="15"/>
                  </a:cubicBezTo>
                  <a:cubicBezTo>
                    <a:pt x="278" y="19"/>
                    <a:pt x="275" y="22"/>
                    <a:pt x="270" y="22"/>
                  </a:cubicBezTo>
                  <a:cubicBezTo>
                    <a:pt x="256" y="22"/>
                    <a:pt x="256" y="22"/>
                    <a:pt x="256" y="22"/>
                  </a:cubicBezTo>
                  <a:cubicBezTo>
                    <a:pt x="252" y="22"/>
                    <a:pt x="248" y="19"/>
                    <a:pt x="248" y="15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9"/>
                    <a:pt x="53" y="22"/>
                    <a:pt x="49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0" y="22"/>
                    <a:pt x="26" y="19"/>
                    <a:pt x="26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25" y="329"/>
                    <a:pt x="25" y="329"/>
                    <a:pt x="25" y="329"/>
                  </a:cubicBezTo>
                  <a:cubicBezTo>
                    <a:pt x="25" y="314"/>
                    <a:pt x="25" y="314"/>
                    <a:pt x="25" y="314"/>
                  </a:cubicBezTo>
                  <a:cubicBezTo>
                    <a:pt x="25" y="310"/>
                    <a:pt x="29" y="306"/>
                    <a:pt x="33" y="306"/>
                  </a:cubicBezTo>
                  <a:cubicBezTo>
                    <a:pt x="48" y="306"/>
                    <a:pt x="48" y="306"/>
                    <a:pt x="48" y="306"/>
                  </a:cubicBezTo>
                  <a:cubicBezTo>
                    <a:pt x="52" y="306"/>
                    <a:pt x="55" y="310"/>
                    <a:pt x="55" y="314"/>
                  </a:cubicBezTo>
                  <a:cubicBezTo>
                    <a:pt x="55" y="329"/>
                    <a:pt x="55" y="329"/>
                    <a:pt x="55" y="329"/>
                  </a:cubicBezTo>
                  <a:cubicBezTo>
                    <a:pt x="249" y="329"/>
                    <a:pt x="249" y="329"/>
                    <a:pt x="249" y="329"/>
                  </a:cubicBezTo>
                  <a:cubicBezTo>
                    <a:pt x="249" y="314"/>
                    <a:pt x="249" y="314"/>
                    <a:pt x="249" y="314"/>
                  </a:cubicBezTo>
                  <a:cubicBezTo>
                    <a:pt x="249" y="310"/>
                    <a:pt x="253" y="306"/>
                    <a:pt x="257" y="306"/>
                  </a:cubicBezTo>
                  <a:cubicBezTo>
                    <a:pt x="271" y="306"/>
                    <a:pt x="271" y="306"/>
                    <a:pt x="271" y="306"/>
                  </a:cubicBezTo>
                  <a:cubicBezTo>
                    <a:pt x="276" y="306"/>
                    <a:pt x="279" y="310"/>
                    <a:pt x="279" y="314"/>
                  </a:cubicBezTo>
                  <a:cubicBezTo>
                    <a:pt x="279" y="329"/>
                    <a:pt x="279" y="329"/>
                    <a:pt x="279" y="329"/>
                  </a:cubicBezTo>
                  <a:cubicBezTo>
                    <a:pt x="306" y="329"/>
                    <a:pt x="306" y="329"/>
                    <a:pt x="306" y="329"/>
                  </a:cubicBezTo>
                  <a:cubicBezTo>
                    <a:pt x="306" y="0"/>
                    <a:pt x="306" y="0"/>
                    <a:pt x="306" y="0"/>
                  </a:cubicBezTo>
                  <a:lnTo>
                    <a:pt x="278" y="0"/>
                  </a:lnTo>
                  <a:close/>
                  <a:moveTo>
                    <a:pt x="56" y="250"/>
                  </a:moveTo>
                  <a:cubicBezTo>
                    <a:pt x="56" y="254"/>
                    <a:pt x="53" y="258"/>
                    <a:pt x="49" y="258"/>
                  </a:cubicBezTo>
                  <a:cubicBezTo>
                    <a:pt x="34" y="258"/>
                    <a:pt x="34" y="258"/>
                    <a:pt x="34" y="258"/>
                  </a:cubicBezTo>
                  <a:cubicBezTo>
                    <a:pt x="30" y="258"/>
                    <a:pt x="26" y="254"/>
                    <a:pt x="26" y="250"/>
                  </a:cubicBezTo>
                  <a:cubicBezTo>
                    <a:pt x="26" y="236"/>
                    <a:pt x="26" y="236"/>
                    <a:pt x="26" y="236"/>
                  </a:cubicBezTo>
                  <a:cubicBezTo>
                    <a:pt x="26" y="231"/>
                    <a:pt x="30" y="228"/>
                    <a:pt x="34" y="228"/>
                  </a:cubicBezTo>
                  <a:cubicBezTo>
                    <a:pt x="49" y="228"/>
                    <a:pt x="49" y="228"/>
                    <a:pt x="49" y="228"/>
                  </a:cubicBezTo>
                  <a:cubicBezTo>
                    <a:pt x="53" y="228"/>
                    <a:pt x="56" y="231"/>
                    <a:pt x="56" y="236"/>
                  </a:cubicBezTo>
                  <a:lnTo>
                    <a:pt x="56" y="250"/>
                  </a:lnTo>
                  <a:close/>
                  <a:moveTo>
                    <a:pt x="56" y="172"/>
                  </a:moveTo>
                  <a:cubicBezTo>
                    <a:pt x="56" y="176"/>
                    <a:pt x="53" y="179"/>
                    <a:pt x="49" y="179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0" y="179"/>
                    <a:pt x="26" y="176"/>
                    <a:pt x="26" y="172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6" y="153"/>
                    <a:pt x="30" y="150"/>
                    <a:pt x="34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53" y="150"/>
                    <a:pt x="56" y="153"/>
                    <a:pt x="56" y="157"/>
                  </a:cubicBezTo>
                  <a:lnTo>
                    <a:pt x="56" y="172"/>
                  </a:lnTo>
                  <a:close/>
                  <a:moveTo>
                    <a:pt x="56" y="93"/>
                  </a:moveTo>
                  <a:cubicBezTo>
                    <a:pt x="56" y="97"/>
                    <a:pt x="53" y="101"/>
                    <a:pt x="49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0" y="101"/>
                    <a:pt x="26" y="97"/>
                    <a:pt x="26" y="93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74"/>
                    <a:pt x="30" y="71"/>
                    <a:pt x="34" y="71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3" y="71"/>
                    <a:pt x="56" y="74"/>
                    <a:pt x="56" y="79"/>
                  </a:cubicBezTo>
                  <a:lnTo>
                    <a:pt x="56" y="93"/>
                  </a:lnTo>
                  <a:close/>
                  <a:moveTo>
                    <a:pt x="222" y="295"/>
                  </a:moveTo>
                  <a:cubicBezTo>
                    <a:pt x="83" y="295"/>
                    <a:pt x="83" y="295"/>
                    <a:pt x="83" y="295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222" y="183"/>
                    <a:pt x="222" y="183"/>
                    <a:pt x="222" y="183"/>
                  </a:cubicBezTo>
                  <a:lnTo>
                    <a:pt x="222" y="295"/>
                  </a:lnTo>
                  <a:close/>
                  <a:moveTo>
                    <a:pt x="222" y="146"/>
                  </a:moveTo>
                  <a:cubicBezTo>
                    <a:pt x="83" y="146"/>
                    <a:pt x="83" y="146"/>
                    <a:pt x="83" y="146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222" y="34"/>
                    <a:pt x="222" y="34"/>
                    <a:pt x="222" y="34"/>
                  </a:cubicBezTo>
                  <a:lnTo>
                    <a:pt x="222" y="146"/>
                  </a:lnTo>
                  <a:close/>
                  <a:moveTo>
                    <a:pt x="278" y="250"/>
                  </a:moveTo>
                  <a:cubicBezTo>
                    <a:pt x="278" y="254"/>
                    <a:pt x="275" y="258"/>
                    <a:pt x="270" y="258"/>
                  </a:cubicBezTo>
                  <a:cubicBezTo>
                    <a:pt x="256" y="258"/>
                    <a:pt x="256" y="258"/>
                    <a:pt x="256" y="258"/>
                  </a:cubicBezTo>
                  <a:cubicBezTo>
                    <a:pt x="252" y="258"/>
                    <a:pt x="248" y="254"/>
                    <a:pt x="248" y="250"/>
                  </a:cubicBezTo>
                  <a:cubicBezTo>
                    <a:pt x="248" y="236"/>
                    <a:pt x="248" y="236"/>
                    <a:pt x="248" y="236"/>
                  </a:cubicBezTo>
                  <a:cubicBezTo>
                    <a:pt x="248" y="231"/>
                    <a:pt x="252" y="228"/>
                    <a:pt x="256" y="228"/>
                  </a:cubicBezTo>
                  <a:cubicBezTo>
                    <a:pt x="270" y="228"/>
                    <a:pt x="270" y="228"/>
                    <a:pt x="270" y="228"/>
                  </a:cubicBezTo>
                  <a:cubicBezTo>
                    <a:pt x="275" y="228"/>
                    <a:pt x="278" y="231"/>
                    <a:pt x="278" y="236"/>
                  </a:cubicBezTo>
                  <a:lnTo>
                    <a:pt x="278" y="250"/>
                  </a:lnTo>
                  <a:close/>
                  <a:moveTo>
                    <a:pt x="278" y="172"/>
                  </a:moveTo>
                  <a:cubicBezTo>
                    <a:pt x="278" y="176"/>
                    <a:pt x="275" y="179"/>
                    <a:pt x="270" y="179"/>
                  </a:cubicBezTo>
                  <a:cubicBezTo>
                    <a:pt x="256" y="179"/>
                    <a:pt x="256" y="179"/>
                    <a:pt x="256" y="179"/>
                  </a:cubicBezTo>
                  <a:cubicBezTo>
                    <a:pt x="252" y="179"/>
                    <a:pt x="248" y="176"/>
                    <a:pt x="248" y="172"/>
                  </a:cubicBezTo>
                  <a:cubicBezTo>
                    <a:pt x="248" y="157"/>
                    <a:pt x="248" y="157"/>
                    <a:pt x="248" y="157"/>
                  </a:cubicBezTo>
                  <a:cubicBezTo>
                    <a:pt x="248" y="153"/>
                    <a:pt x="252" y="150"/>
                    <a:pt x="256" y="150"/>
                  </a:cubicBezTo>
                  <a:cubicBezTo>
                    <a:pt x="270" y="150"/>
                    <a:pt x="270" y="150"/>
                    <a:pt x="270" y="150"/>
                  </a:cubicBezTo>
                  <a:cubicBezTo>
                    <a:pt x="275" y="150"/>
                    <a:pt x="278" y="153"/>
                    <a:pt x="278" y="157"/>
                  </a:cubicBezTo>
                  <a:lnTo>
                    <a:pt x="278" y="172"/>
                  </a:lnTo>
                  <a:close/>
                  <a:moveTo>
                    <a:pt x="278" y="93"/>
                  </a:moveTo>
                  <a:cubicBezTo>
                    <a:pt x="278" y="97"/>
                    <a:pt x="275" y="101"/>
                    <a:pt x="270" y="101"/>
                  </a:cubicBezTo>
                  <a:cubicBezTo>
                    <a:pt x="256" y="101"/>
                    <a:pt x="256" y="101"/>
                    <a:pt x="256" y="101"/>
                  </a:cubicBezTo>
                  <a:cubicBezTo>
                    <a:pt x="252" y="101"/>
                    <a:pt x="248" y="97"/>
                    <a:pt x="248" y="93"/>
                  </a:cubicBezTo>
                  <a:cubicBezTo>
                    <a:pt x="248" y="79"/>
                    <a:pt x="248" y="79"/>
                    <a:pt x="248" y="79"/>
                  </a:cubicBezTo>
                  <a:cubicBezTo>
                    <a:pt x="248" y="74"/>
                    <a:pt x="252" y="71"/>
                    <a:pt x="256" y="71"/>
                  </a:cubicBezTo>
                  <a:cubicBezTo>
                    <a:pt x="270" y="71"/>
                    <a:pt x="270" y="71"/>
                    <a:pt x="270" y="71"/>
                  </a:cubicBezTo>
                  <a:cubicBezTo>
                    <a:pt x="275" y="71"/>
                    <a:pt x="278" y="74"/>
                    <a:pt x="278" y="79"/>
                  </a:cubicBezTo>
                  <a:lnTo>
                    <a:pt x="278" y="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43940" tIns="43938" rIns="0" bIns="4393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5138" indent="-7938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1863" indent="-1746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588" indent="-26988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313" indent="-3651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79084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" b="0" i="0" u="none" strike="noStrike" kern="1200" cap="none" spc="-129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Segoe Light" pitchFamily="34" charset="0"/>
                <a:ea typeface="+mn-ea"/>
                <a:cs typeface="+mn-cs"/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EA2FD30A-9656-4E89-85F1-9B01B257A3A3}"/>
                </a:ext>
              </a:extLst>
            </p:cNvPr>
            <p:cNvSpPr/>
            <p:nvPr/>
          </p:nvSpPr>
          <p:spPr>
            <a:xfrm>
              <a:off x="2248720" y="5254932"/>
              <a:ext cx="45397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742714" latinLnBrk="0">
                <a:defRPr/>
              </a:pPr>
              <a:r>
                <a:rPr lang="en-US" altLang="ko-KR" sz="800" kern="0" dirty="0">
                  <a:solidFill>
                    <a:schemeClr val="accent1"/>
                  </a:solidFill>
                </a:rPr>
                <a:t>Video</a:t>
              </a:r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B69241C7-8891-4723-BC35-A2ABAABAD345}"/>
              </a:ext>
            </a:extLst>
          </p:cNvPr>
          <p:cNvGrpSpPr/>
          <p:nvPr/>
        </p:nvGrpSpPr>
        <p:grpSpPr>
          <a:xfrm>
            <a:off x="1694626" y="3448907"/>
            <a:ext cx="538164" cy="449092"/>
            <a:chOff x="1472145" y="5746126"/>
            <a:chExt cx="538164" cy="449092"/>
          </a:xfrm>
        </p:grpSpPr>
        <p:grpSp>
          <p:nvGrpSpPr>
            <p:cNvPr id="230" name="Group 217">
              <a:extLst>
                <a:ext uri="{FF2B5EF4-FFF2-40B4-BE49-F238E27FC236}">
                  <a16:creationId xmlns:a16="http://schemas.microsoft.com/office/drawing/2014/main" id="{06D24467-48EF-4DCA-A304-2D114F86889A}"/>
                </a:ext>
              </a:extLst>
            </p:cNvPr>
            <p:cNvGrpSpPr/>
            <p:nvPr/>
          </p:nvGrpSpPr>
          <p:grpSpPr>
            <a:xfrm>
              <a:off x="1526345" y="5746126"/>
              <a:ext cx="483964" cy="254198"/>
              <a:chOff x="2769908" y="1409697"/>
              <a:chExt cx="1965320" cy="890690"/>
            </a:xfrm>
            <a:solidFill>
              <a:schemeClr val="accent1"/>
            </a:solidFill>
          </p:grpSpPr>
          <p:sp>
            <p:nvSpPr>
              <p:cNvPr id="232" name="Round Same Side Corner Rectangle 11">
                <a:extLst>
                  <a:ext uri="{FF2B5EF4-FFF2-40B4-BE49-F238E27FC236}">
                    <a16:creationId xmlns:a16="http://schemas.microsoft.com/office/drawing/2014/main" id="{FD0E317C-52D5-47BC-90BD-370155A70EBB}"/>
                  </a:ext>
                </a:extLst>
              </p:cNvPr>
              <p:cNvSpPr/>
              <p:nvPr/>
            </p:nvSpPr>
            <p:spPr>
              <a:xfrm>
                <a:off x="3138524" y="1579153"/>
                <a:ext cx="998086" cy="721234"/>
              </a:xfrm>
              <a:custGeom>
                <a:avLst/>
                <a:gdLst/>
                <a:ahLst/>
                <a:cxnLst/>
                <a:rect l="l" t="t" r="r" b="b"/>
                <a:pathLst>
                  <a:path w="997825" h="721233">
                    <a:moveTo>
                      <a:pt x="386303" y="632863"/>
                    </a:moveTo>
                    <a:lnTo>
                      <a:pt x="361994" y="673949"/>
                    </a:lnTo>
                    <a:lnTo>
                      <a:pt x="635830" y="673949"/>
                    </a:lnTo>
                    <a:lnTo>
                      <a:pt x="611521" y="632863"/>
                    </a:lnTo>
                    <a:close/>
                    <a:moveTo>
                      <a:pt x="74549" y="554146"/>
                    </a:moveTo>
                    <a:lnTo>
                      <a:pt x="923276" y="554146"/>
                    </a:lnTo>
                    <a:lnTo>
                      <a:pt x="997825" y="680147"/>
                    </a:lnTo>
                    <a:lnTo>
                      <a:pt x="997380" y="680147"/>
                    </a:lnTo>
                    <a:lnTo>
                      <a:pt x="997380" y="721233"/>
                    </a:lnTo>
                    <a:lnTo>
                      <a:pt x="443" y="721233"/>
                    </a:lnTo>
                    <a:lnTo>
                      <a:pt x="443" y="680147"/>
                    </a:lnTo>
                    <a:lnTo>
                      <a:pt x="0" y="680147"/>
                    </a:lnTo>
                    <a:close/>
                    <a:moveTo>
                      <a:pt x="107888" y="28997"/>
                    </a:moveTo>
                    <a:lnTo>
                      <a:pt x="107888" y="517611"/>
                    </a:lnTo>
                    <a:lnTo>
                      <a:pt x="889938" y="517611"/>
                    </a:lnTo>
                    <a:lnTo>
                      <a:pt x="889938" y="28997"/>
                    </a:lnTo>
                    <a:close/>
                    <a:moveTo>
                      <a:pt x="102530" y="0"/>
                    </a:moveTo>
                    <a:lnTo>
                      <a:pt x="895294" y="0"/>
                    </a:lnTo>
                    <a:cubicBezTo>
                      <a:pt x="909799" y="0"/>
                      <a:pt x="921556" y="11760"/>
                      <a:pt x="921556" y="26269"/>
                    </a:cubicBezTo>
                    <a:lnTo>
                      <a:pt x="921556" y="541850"/>
                    </a:lnTo>
                    <a:lnTo>
                      <a:pt x="76268" y="541850"/>
                    </a:lnTo>
                    <a:lnTo>
                      <a:pt x="76268" y="26269"/>
                    </a:lnTo>
                    <a:cubicBezTo>
                      <a:pt x="76268" y="11760"/>
                      <a:pt x="88025" y="0"/>
                      <a:pt x="102530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lIns="34999" rIns="0" rtlCol="0" anchor="ctr"/>
              <a:lstStyle>
                <a:defPPr>
                  <a:defRPr lang="en-US"/>
                </a:defPPr>
                <a:lvl1pPr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egoe UI" panose="020B0502040204020203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65138" indent="-7938"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egoe UI" panose="020B0502040204020203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31863" indent="-17463"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egoe UI" panose="020B0502040204020203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98588" indent="-26988"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egoe UI" panose="020B0502040204020203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65313" indent="-36513"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egoe UI" panose="020B0502040204020203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egoe UI" panose="020B0502040204020203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egoe UI" panose="020B0502040204020203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egoe UI" panose="020B0502040204020203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egoe UI" panose="020B0502040204020203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defTabSz="699906" latinLnBrk="0">
                  <a:defRPr/>
                </a:pPr>
                <a:endParaRPr lang="en-US" sz="382" kern="0" dirty="0">
                  <a:solidFill>
                    <a:schemeClr val="accent3"/>
                  </a:solidFill>
                  <a:latin typeface="Segoe"/>
                </a:endParaRPr>
              </a:p>
            </p:txBody>
          </p:sp>
          <p:sp>
            <p:nvSpPr>
              <p:cNvPr id="233" name="Rounded Rectangle 223">
                <a:extLst>
                  <a:ext uri="{FF2B5EF4-FFF2-40B4-BE49-F238E27FC236}">
                    <a16:creationId xmlns:a16="http://schemas.microsoft.com/office/drawing/2014/main" id="{ADADC560-3D9D-4299-95D0-A119359A1916}"/>
                  </a:ext>
                </a:extLst>
              </p:cNvPr>
              <p:cNvSpPr/>
              <p:nvPr/>
            </p:nvSpPr>
            <p:spPr bwMode="auto">
              <a:xfrm>
                <a:off x="2769908" y="1409697"/>
                <a:ext cx="368615" cy="648352"/>
              </a:xfrm>
              <a:custGeom>
                <a:avLst/>
                <a:gdLst/>
                <a:ahLst/>
                <a:cxnLst/>
                <a:rect l="l" t="t" r="r" b="b"/>
                <a:pathLst>
                  <a:path w="3657600" h="6434945">
                    <a:moveTo>
                      <a:pt x="1828801" y="5761924"/>
                    </a:moveTo>
                    <a:cubicBezTo>
                      <a:pt x="1694209" y="5761924"/>
                      <a:pt x="1585101" y="5871032"/>
                      <a:pt x="1585101" y="6005624"/>
                    </a:cubicBezTo>
                    <a:cubicBezTo>
                      <a:pt x="1585101" y="6140216"/>
                      <a:pt x="1694209" y="6249324"/>
                      <a:pt x="1828801" y="6249324"/>
                    </a:cubicBezTo>
                    <a:cubicBezTo>
                      <a:pt x="1963393" y="6249324"/>
                      <a:pt x="2072501" y="6140216"/>
                      <a:pt x="2072501" y="6005624"/>
                    </a:cubicBezTo>
                    <a:cubicBezTo>
                      <a:pt x="2072501" y="5871032"/>
                      <a:pt x="1963393" y="5761924"/>
                      <a:pt x="1828801" y="5761924"/>
                    </a:cubicBezTo>
                    <a:close/>
                    <a:moveTo>
                      <a:pt x="367260" y="607233"/>
                    </a:moveTo>
                    <a:lnTo>
                      <a:pt x="367260" y="5543030"/>
                    </a:lnTo>
                    <a:lnTo>
                      <a:pt x="3290341" y="5543030"/>
                    </a:lnTo>
                    <a:lnTo>
                      <a:pt x="3290341" y="607233"/>
                    </a:lnTo>
                    <a:close/>
                    <a:moveTo>
                      <a:pt x="1097280" y="257182"/>
                    </a:moveTo>
                    <a:cubicBezTo>
                      <a:pt x="1072030" y="257182"/>
                      <a:pt x="1051560" y="277652"/>
                      <a:pt x="1051560" y="302902"/>
                    </a:cubicBezTo>
                    <a:cubicBezTo>
                      <a:pt x="1051560" y="328152"/>
                      <a:pt x="1072030" y="348622"/>
                      <a:pt x="1097280" y="348622"/>
                    </a:cubicBezTo>
                    <a:lnTo>
                      <a:pt x="2560320" y="348622"/>
                    </a:lnTo>
                    <a:cubicBezTo>
                      <a:pt x="2585570" y="348622"/>
                      <a:pt x="2606040" y="328152"/>
                      <a:pt x="2606040" y="302902"/>
                    </a:cubicBezTo>
                    <a:cubicBezTo>
                      <a:pt x="2606040" y="277652"/>
                      <a:pt x="2585570" y="257182"/>
                      <a:pt x="2560320" y="257182"/>
                    </a:cubicBezTo>
                    <a:close/>
                    <a:moveTo>
                      <a:pt x="609612" y="0"/>
                    </a:moveTo>
                    <a:lnTo>
                      <a:pt x="3047988" y="0"/>
                    </a:lnTo>
                    <a:cubicBezTo>
                      <a:pt x="3384667" y="0"/>
                      <a:pt x="3657600" y="272933"/>
                      <a:pt x="3657600" y="609612"/>
                    </a:cubicBezTo>
                    <a:lnTo>
                      <a:pt x="3657600" y="5825333"/>
                    </a:lnTo>
                    <a:cubicBezTo>
                      <a:pt x="3657600" y="6162012"/>
                      <a:pt x="3384667" y="6434945"/>
                      <a:pt x="3047988" y="6434945"/>
                    </a:cubicBezTo>
                    <a:lnTo>
                      <a:pt x="609612" y="6434945"/>
                    </a:lnTo>
                    <a:cubicBezTo>
                      <a:pt x="272933" y="6434945"/>
                      <a:pt x="0" y="6162012"/>
                      <a:pt x="0" y="5825333"/>
                    </a:cubicBezTo>
                    <a:lnTo>
                      <a:pt x="0" y="609612"/>
                    </a:lnTo>
                    <a:cubicBezTo>
                      <a:pt x="0" y="272933"/>
                      <a:pt x="272933" y="0"/>
                      <a:pt x="60961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34999" tIns="34999" rIns="0" bIns="69999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5138" indent="-7938"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1863" indent="-17463"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8588" indent="-26988"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313" indent="-36513"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99676" latinLnBrk="0">
                  <a:defRPr/>
                </a:pPr>
                <a:endParaRPr lang="en-US" sz="382" spc="-3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4" name="Rounded Rectangle 6">
                <a:extLst>
                  <a:ext uri="{FF2B5EF4-FFF2-40B4-BE49-F238E27FC236}">
                    <a16:creationId xmlns:a16="http://schemas.microsoft.com/office/drawing/2014/main" id="{9189366B-8BDE-4E94-B39B-074DA363E63E}"/>
                  </a:ext>
                </a:extLst>
              </p:cNvPr>
              <p:cNvSpPr/>
              <p:nvPr/>
            </p:nvSpPr>
            <p:spPr bwMode="auto">
              <a:xfrm rot="16200000">
                <a:off x="4229657" y="1440678"/>
                <a:ext cx="404402" cy="606741"/>
              </a:xfrm>
              <a:custGeom>
                <a:avLst/>
                <a:gdLst/>
                <a:ahLst/>
                <a:cxnLst/>
                <a:rect l="l" t="t" r="r" b="b"/>
                <a:pathLst>
                  <a:path w="3286897" h="4658497">
                    <a:moveTo>
                      <a:pt x="1600200" y="4382531"/>
                    </a:moveTo>
                    <a:cubicBezTo>
                      <a:pt x="1600200" y="4367744"/>
                      <a:pt x="1588213" y="4355757"/>
                      <a:pt x="1573426" y="4355757"/>
                    </a:cubicBezTo>
                    <a:lnTo>
                      <a:pt x="811428" y="4355757"/>
                    </a:lnTo>
                    <a:cubicBezTo>
                      <a:pt x="796641" y="4355757"/>
                      <a:pt x="784654" y="4367744"/>
                      <a:pt x="784654" y="4382531"/>
                    </a:cubicBezTo>
                    <a:lnTo>
                      <a:pt x="784654" y="4489621"/>
                    </a:lnTo>
                    <a:cubicBezTo>
                      <a:pt x="784654" y="4504408"/>
                      <a:pt x="796641" y="4516395"/>
                      <a:pt x="811428" y="4516395"/>
                    </a:cubicBezTo>
                    <a:lnTo>
                      <a:pt x="1573426" y="4516395"/>
                    </a:lnTo>
                    <a:cubicBezTo>
                      <a:pt x="1588213" y="4516395"/>
                      <a:pt x="1600200" y="4504408"/>
                      <a:pt x="1600200" y="4489621"/>
                    </a:cubicBezTo>
                    <a:close/>
                    <a:moveTo>
                      <a:pt x="2502243" y="4382531"/>
                    </a:moveTo>
                    <a:cubicBezTo>
                      <a:pt x="2502243" y="4367744"/>
                      <a:pt x="2490256" y="4355757"/>
                      <a:pt x="2475469" y="4355757"/>
                    </a:cubicBezTo>
                    <a:lnTo>
                      <a:pt x="1713471" y="4355757"/>
                    </a:lnTo>
                    <a:cubicBezTo>
                      <a:pt x="1698684" y="4355757"/>
                      <a:pt x="1686697" y="4367744"/>
                      <a:pt x="1686697" y="4382531"/>
                    </a:cubicBezTo>
                    <a:lnTo>
                      <a:pt x="1686697" y="4489621"/>
                    </a:lnTo>
                    <a:cubicBezTo>
                      <a:pt x="1686697" y="4504408"/>
                      <a:pt x="1698684" y="4516395"/>
                      <a:pt x="1713471" y="4516395"/>
                    </a:cubicBezTo>
                    <a:lnTo>
                      <a:pt x="2475469" y="4516395"/>
                    </a:lnTo>
                    <a:cubicBezTo>
                      <a:pt x="2490256" y="4516395"/>
                      <a:pt x="2502243" y="4504408"/>
                      <a:pt x="2502243" y="4489621"/>
                    </a:cubicBezTo>
                    <a:close/>
                    <a:moveTo>
                      <a:pt x="3021231" y="480896"/>
                    </a:moveTo>
                    <a:cubicBezTo>
                      <a:pt x="3021231" y="375524"/>
                      <a:pt x="2935811" y="290104"/>
                      <a:pt x="2830439" y="290104"/>
                    </a:cubicBezTo>
                    <a:lnTo>
                      <a:pt x="444108" y="290104"/>
                    </a:lnTo>
                    <a:cubicBezTo>
                      <a:pt x="338736" y="290104"/>
                      <a:pt x="253316" y="375524"/>
                      <a:pt x="253316" y="480896"/>
                    </a:cubicBezTo>
                    <a:lnTo>
                      <a:pt x="253316" y="4029043"/>
                    </a:lnTo>
                    <a:cubicBezTo>
                      <a:pt x="253316" y="4134415"/>
                      <a:pt x="338736" y="4219835"/>
                      <a:pt x="444108" y="4219835"/>
                    </a:cubicBezTo>
                    <a:lnTo>
                      <a:pt x="2830439" y="4219835"/>
                    </a:lnTo>
                    <a:cubicBezTo>
                      <a:pt x="2935811" y="4219835"/>
                      <a:pt x="3021231" y="4134415"/>
                      <a:pt x="3021231" y="4029043"/>
                    </a:cubicBezTo>
                    <a:close/>
                    <a:moveTo>
                      <a:pt x="3286897" y="226566"/>
                    </a:moveTo>
                    <a:lnTo>
                      <a:pt x="3286897" y="4431931"/>
                    </a:lnTo>
                    <a:cubicBezTo>
                      <a:pt x="3286897" y="4557060"/>
                      <a:pt x="3185460" y="4658497"/>
                      <a:pt x="3060331" y="4658497"/>
                    </a:cubicBezTo>
                    <a:lnTo>
                      <a:pt x="226566" y="4658497"/>
                    </a:lnTo>
                    <a:cubicBezTo>
                      <a:pt x="101437" y="4658497"/>
                      <a:pt x="0" y="4557060"/>
                      <a:pt x="0" y="4431931"/>
                    </a:cubicBezTo>
                    <a:lnTo>
                      <a:pt x="0" y="226566"/>
                    </a:lnTo>
                    <a:cubicBezTo>
                      <a:pt x="0" y="101437"/>
                      <a:pt x="101437" y="0"/>
                      <a:pt x="226566" y="0"/>
                    </a:cubicBezTo>
                    <a:lnTo>
                      <a:pt x="3060331" y="0"/>
                    </a:lnTo>
                    <a:cubicBezTo>
                      <a:pt x="3185460" y="0"/>
                      <a:pt x="3286897" y="101437"/>
                      <a:pt x="3286897" y="226566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34999" tIns="34998" rIns="0" bIns="34998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5138" indent="-7938"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1863" indent="-17463"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8588" indent="-26988"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313" indent="-36513"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29910" latinLnBrk="0">
                  <a:defRPr/>
                </a:pPr>
                <a:endParaRPr lang="en-US" sz="382" spc="-10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Light" pitchFamily="34" charset="0"/>
                </a:endParaRPr>
              </a:p>
            </p:txBody>
          </p:sp>
        </p:grp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8A810266-BB2A-43E1-8AF7-20FB721AB19A}"/>
                </a:ext>
              </a:extLst>
            </p:cNvPr>
            <p:cNvSpPr/>
            <p:nvPr/>
          </p:nvSpPr>
          <p:spPr>
            <a:xfrm>
              <a:off x="1472145" y="5979774"/>
              <a:ext cx="53572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742714" latinLnBrk="0">
                <a:defRPr/>
              </a:pPr>
              <a:r>
                <a:rPr lang="en-US" altLang="ko-KR" sz="800" kern="0" dirty="0">
                  <a:solidFill>
                    <a:schemeClr val="accent1"/>
                  </a:solidFill>
                </a:rPr>
                <a:t>Devices</a:t>
              </a:r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FD9C95B0-293C-46B6-95D3-76F0BB52A638}"/>
              </a:ext>
            </a:extLst>
          </p:cNvPr>
          <p:cNvGrpSpPr/>
          <p:nvPr/>
        </p:nvGrpSpPr>
        <p:grpSpPr>
          <a:xfrm>
            <a:off x="1667574" y="1695491"/>
            <a:ext cx="497252" cy="497083"/>
            <a:chOff x="3702219" y="5137821"/>
            <a:chExt cx="497252" cy="497083"/>
          </a:xfrm>
        </p:grpSpPr>
        <p:sp>
          <p:nvSpPr>
            <p:cNvPr id="236" name="Frame 5">
              <a:extLst>
                <a:ext uri="{FF2B5EF4-FFF2-40B4-BE49-F238E27FC236}">
                  <a16:creationId xmlns:a16="http://schemas.microsoft.com/office/drawing/2014/main" id="{E27CDB4D-1884-4920-B161-C3F420EA035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24311" y="5137821"/>
              <a:ext cx="253069" cy="282084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34999" tIns="41169" rIns="0" bIns="82336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  <a:cs typeface="+mn-cs"/>
                </a:defRPr>
              </a:lvl1pPr>
              <a:lvl2pPr marL="465138" indent="-7938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  <a:cs typeface="+mn-cs"/>
                </a:defRPr>
              </a:lvl2pPr>
              <a:lvl3pPr marL="931863" indent="-1746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  <a:cs typeface="+mn-cs"/>
                </a:defRPr>
              </a:lvl3pPr>
              <a:lvl4pPr marL="1398588" indent="-26988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  <a:cs typeface="+mn-cs"/>
                </a:defRPr>
              </a:lvl4pPr>
              <a:lvl5pPr marL="1865313" indent="-3651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defTabSz="822913" latinLnBrk="0">
                <a:defRPr/>
              </a:pPr>
              <a:endParaRPr lang="en-US" sz="382" kern="0" spc="-4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612CF861-EAE9-478A-8B36-9646E37E14E3}"/>
                </a:ext>
              </a:extLst>
            </p:cNvPr>
            <p:cNvSpPr/>
            <p:nvPr/>
          </p:nvSpPr>
          <p:spPr>
            <a:xfrm>
              <a:off x="3702219" y="5419460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742714" latinLnBrk="0">
                <a:defRPr/>
              </a:pPr>
              <a:r>
                <a:rPr lang="en-US" altLang="ko-KR" sz="800" kern="0" dirty="0">
                  <a:solidFill>
                    <a:schemeClr val="accent1"/>
                  </a:solidFill>
                </a:rPr>
                <a:t>Sensor</a:t>
              </a:r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A6FC84DC-0AEF-4335-BA0D-0CC201322D72}"/>
              </a:ext>
            </a:extLst>
          </p:cNvPr>
          <p:cNvGrpSpPr/>
          <p:nvPr/>
        </p:nvGrpSpPr>
        <p:grpSpPr>
          <a:xfrm>
            <a:off x="1759658" y="2796131"/>
            <a:ext cx="436338" cy="505798"/>
            <a:chOff x="403114" y="4243032"/>
            <a:chExt cx="436338" cy="505798"/>
          </a:xfrm>
        </p:grpSpPr>
        <p:grpSp>
          <p:nvGrpSpPr>
            <p:cNvPr id="239" name="Group 223">
              <a:extLst>
                <a:ext uri="{FF2B5EF4-FFF2-40B4-BE49-F238E27FC236}">
                  <a16:creationId xmlns:a16="http://schemas.microsoft.com/office/drawing/2014/main" id="{5F7D6D35-ABDA-48BA-A305-E2EA2BC948C1}"/>
                </a:ext>
              </a:extLst>
            </p:cNvPr>
            <p:cNvGrpSpPr/>
            <p:nvPr/>
          </p:nvGrpSpPr>
          <p:grpSpPr>
            <a:xfrm>
              <a:off x="431601" y="4243032"/>
              <a:ext cx="321415" cy="328843"/>
              <a:chOff x="9811238" y="3590465"/>
              <a:chExt cx="319867" cy="327259"/>
            </a:xfrm>
            <a:solidFill>
              <a:schemeClr val="accent1"/>
            </a:solidFill>
          </p:grpSpPr>
          <p:sp>
            <p:nvSpPr>
              <p:cNvPr id="241" name="Freeform: Shape 224">
                <a:extLst>
                  <a:ext uri="{FF2B5EF4-FFF2-40B4-BE49-F238E27FC236}">
                    <a16:creationId xmlns:a16="http://schemas.microsoft.com/office/drawing/2014/main" id="{C428252C-6985-45EB-AB44-E2D3811F51D1}"/>
                  </a:ext>
                </a:extLst>
              </p:cNvPr>
              <p:cNvSpPr/>
              <p:nvPr/>
            </p:nvSpPr>
            <p:spPr>
              <a:xfrm>
                <a:off x="9811238" y="3590465"/>
                <a:ext cx="174717" cy="288955"/>
              </a:xfrm>
              <a:custGeom>
                <a:avLst/>
                <a:gdLst>
                  <a:gd name="connsiteX0" fmla="*/ 3554 w 174717"/>
                  <a:gd name="connsiteY0" fmla="*/ 3554 h 288955"/>
                  <a:gd name="connsiteX1" fmla="*/ 3554 w 174717"/>
                  <a:gd name="connsiteY1" fmla="*/ 289149 h 288955"/>
                  <a:gd name="connsiteX2" fmla="*/ 69408 w 174717"/>
                  <a:gd name="connsiteY2" fmla="*/ 289149 h 288955"/>
                  <a:gd name="connsiteX3" fmla="*/ 69408 w 174717"/>
                  <a:gd name="connsiteY3" fmla="*/ 35809 h 288955"/>
                  <a:gd name="connsiteX4" fmla="*/ 175583 w 174717"/>
                  <a:gd name="connsiteY4" fmla="*/ 35809 h 288955"/>
                  <a:gd name="connsiteX5" fmla="*/ 152063 w 174717"/>
                  <a:gd name="connsiteY5" fmla="*/ 3554 h 28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717" h="288955">
                    <a:moveTo>
                      <a:pt x="3554" y="3554"/>
                    </a:moveTo>
                    <a:lnTo>
                      <a:pt x="3554" y="289149"/>
                    </a:lnTo>
                    <a:lnTo>
                      <a:pt x="69408" y="289149"/>
                    </a:lnTo>
                    <a:lnTo>
                      <a:pt x="69408" y="35809"/>
                    </a:lnTo>
                    <a:lnTo>
                      <a:pt x="175583" y="35809"/>
                    </a:lnTo>
                    <a:lnTo>
                      <a:pt x="152063" y="3554"/>
                    </a:lnTo>
                    <a:close/>
                  </a:path>
                </a:pathLst>
              </a:custGeom>
              <a:grpFill/>
              <a:ln w="6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742950" latinLnBrk="0">
                  <a:defRPr/>
                </a:pPr>
                <a:endParaRPr lang="en-US" sz="1463" dirty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242" name="Freeform: Shape 225">
                <a:extLst>
                  <a:ext uri="{FF2B5EF4-FFF2-40B4-BE49-F238E27FC236}">
                    <a16:creationId xmlns:a16="http://schemas.microsoft.com/office/drawing/2014/main" id="{4648E533-893D-4BC8-A62B-B39D4736DD5E}"/>
                  </a:ext>
                </a:extLst>
              </p:cNvPr>
              <p:cNvSpPr/>
              <p:nvPr/>
            </p:nvSpPr>
            <p:spPr>
              <a:xfrm>
                <a:off x="9902628" y="3648928"/>
                <a:ext cx="228477" cy="268796"/>
              </a:xfrm>
              <a:custGeom>
                <a:avLst/>
                <a:gdLst>
                  <a:gd name="connsiteX0" fmla="*/ 29761 w 228476"/>
                  <a:gd name="connsiteY0" fmla="*/ 214558 h 268795"/>
                  <a:gd name="connsiteX1" fmla="*/ 201119 w 228476"/>
                  <a:gd name="connsiteY1" fmla="*/ 214558 h 268795"/>
                  <a:gd name="connsiteX2" fmla="*/ 201119 w 228476"/>
                  <a:gd name="connsiteY2" fmla="*/ 240766 h 268795"/>
                  <a:gd name="connsiteX3" fmla="*/ 29761 w 228476"/>
                  <a:gd name="connsiteY3" fmla="*/ 240766 h 268795"/>
                  <a:gd name="connsiteX4" fmla="*/ 29761 w 228476"/>
                  <a:gd name="connsiteY4" fmla="*/ 214558 h 268795"/>
                  <a:gd name="connsiteX5" fmla="*/ 29761 w 228476"/>
                  <a:gd name="connsiteY5" fmla="*/ 161471 h 268795"/>
                  <a:gd name="connsiteX6" fmla="*/ 201119 w 228476"/>
                  <a:gd name="connsiteY6" fmla="*/ 161471 h 268795"/>
                  <a:gd name="connsiteX7" fmla="*/ 201119 w 228476"/>
                  <a:gd name="connsiteY7" fmla="*/ 187679 h 268795"/>
                  <a:gd name="connsiteX8" fmla="*/ 29761 w 228476"/>
                  <a:gd name="connsiteY8" fmla="*/ 187679 h 268795"/>
                  <a:gd name="connsiteX9" fmla="*/ 29761 w 228476"/>
                  <a:gd name="connsiteY9" fmla="*/ 161471 h 268795"/>
                  <a:gd name="connsiteX10" fmla="*/ 29761 w 228476"/>
                  <a:gd name="connsiteY10" fmla="*/ 109728 h 268795"/>
                  <a:gd name="connsiteX11" fmla="*/ 201119 w 228476"/>
                  <a:gd name="connsiteY11" fmla="*/ 109728 h 268795"/>
                  <a:gd name="connsiteX12" fmla="*/ 201119 w 228476"/>
                  <a:gd name="connsiteY12" fmla="*/ 135935 h 268795"/>
                  <a:gd name="connsiteX13" fmla="*/ 29761 w 228476"/>
                  <a:gd name="connsiteY13" fmla="*/ 135935 h 268795"/>
                  <a:gd name="connsiteX14" fmla="*/ 29761 w 228476"/>
                  <a:gd name="connsiteY14" fmla="*/ 109728 h 268795"/>
                  <a:gd name="connsiteX15" fmla="*/ 29761 w 228476"/>
                  <a:gd name="connsiteY15" fmla="*/ 56641 h 268795"/>
                  <a:gd name="connsiteX16" fmla="*/ 96288 w 228476"/>
                  <a:gd name="connsiteY16" fmla="*/ 56641 h 268795"/>
                  <a:gd name="connsiteX17" fmla="*/ 96288 w 228476"/>
                  <a:gd name="connsiteY17" fmla="*/ 82848 h 268795"/>
                  <a:gd name="connsiteX18" fmla="*/ 29761 w 228476"/>
                  <a:gd name="connsiteY18" fmla="*/ 82848 h 268795"/>
                  <a:gd name="connsiteX19" fmla="*/ 29761 w 228476"/>
                  <a:gd name="connsiteY19" fmla="*/ 56641 h 268795"/>
                  <a:gd name="connsiteX20" fmla="*/ 95616 w 228476"/>
                  <a:gd name="connsiteY20" fmla="*/ 3554 h 268795"/>
                  <a:gd name="connsiteX21" fmla="*/ 3554 w 228476"/>
                  <a:gd name="connsiteY21" fmla="*/ 3554 h 268795"/>
                  <a:gd name="connsiteX22" fmla="*/ 3554 w 228476"/>
                  <a:gd name="connsiteY22" fmla="*/ 267645 h 268795"/>
                  <a:gd name="connsiteX23" fmla="*/ 226654 w 228476"/>
                  <a:gd name="connsiteY23" fmla="*/ 267645 h 268795"/>
                  <a:gd name="connsiteX24" fmla="*/ 229342 w 228476"/>
                  <a:gd name="connsiteY24" fmla="*/ 19009 h 268795"/>
                  <a:gd name="connsiteX25" fmla="*/ 213887 w 228476"/>
                  <a:gd name="connsiteY25" fmla="*/ 3554 h 268795"/>
                  <a:gd name="connsiteX26" fmla="*/ 95616 w 228476"/>
                  <a:gd name="connsiteY26" fmla="*/ 3554 h 268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8476" h="268795">
                    <a:moveTo>
                      <a:pt x="29761" y="214558"/>
                    </a:moveTo>
                    <a:lnTo>
                      <a:pt x="201119" y="214558"/>
                    </a:lnTo>
                    <a:lnTo>
                      <a:pt x="201119" y="240766"/>
                    </a:lnTo>
                    <a:lnTo>
                      <a:pt x="29761" y="240766"/>
                    </a:lnTo>
                    <a:lnTo>
                      <a:pt x="29761" y="214558"/>
                    </a:lnTo>
                    <a:close/>
                    <a:moveTo>
                      <a:pt x="29761" y="161471"/>
                    </a:moveTo>
                    <a:lnTo>
                      <a:pt x="201119" y="161471"/>
                    </a:lnTo>
                    <a:lnTo>
                      <a:pt x="201119" y="187679"/>
                    </a:lnTo>
                    <a:lnTo>
                      <a:pt x="29761" y="187679"/>
                    </a:lnTo>
                    <a:lnTo>
                      <a:pt x="29761" y="161471"/>
                    </a:lnTo>
                    <a:close/>
                    <a:moveTo>
                      <a:pt x="29761" y="109728"/>
                    </a:moveTo>
                    <a:lnTo>
                      <a:pt x="201119" y="109728"/>
                    </a:lnTo>
                    <a:lnTo>
                      <a:pt x="201119" y="135935"/>
                    </a:lnTo>
                    <a:lnTo>
                      <a:pt x="29761" y="135935"/>
                    </a:lnTo>
                    <a:lnTo>
                      <a:pt x="29761" y="109728"/>
                    </a:lnTo>
                    <a:close/>
                    <a:moveTo>
                      <a:pt x="29761" y="56641"/>
                    </a:moveTo>
                    <a:lnTo>
                      <a:pt x="96288" y="56641"/>
                    </a:lnTo>
                    <a:lnTo>
                      <a:pt x="96288" y="82848"/>
                    </a:lnTo>
                    <a:lnTo>
                      <a:pt x="29761" y="82848"/>
                    </a:lnTo>
                    <a:lnTo>
                      <a:pt x="29761" y="56641"/>
                    </a:lnTo>
                    <a:close/>
                    <a:moveTo>
                      <a:pt x="95616" y="3554"/>
                    </a:moveTo>
                    <a:lnTo>
                      <a:pt x="3554" y="3554"/>
                    </a:lnTo>
                    <a:lnTo>
                      <a:pt x="3554" y="267645"/>
                    </a:lnTo>
                    <a:lnTo>
                      <a:pt x="226654" y="267645"/>
                    </a:lnTo>
                    <a:lnTo>
                      <a:pt x="229342" y="19009"/>
                    </a:lnTo>
                    <a:lnTo>
                      <a:pt x="213887" y="3554"/>
                    </a:lnTo>
                    <a:lnTo>
                      <a:pt x="95616" y="3554"/>
                    </a:lnTo>
                    <a:close/>
                  </a:path>
                </a:pathLst>
              </a:custGeom>
              <a:grpFill/>
              <a:ln w="6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742950" latinLnBrk="0">
                  <a:defRPr/>
                </a:pPr>
                <a:endParaRPr lang="en-US" sz="1463" dirty="0">
                  <a:solidFill>
                    <a:srgbClr val="1A1A1A"/>
                  </a:solidFill>
                  <a:latin typeface="Segoe UI"/>
                </a:endParaRPr>
              </a:p>
            </p:txBody>
          </p:sp>
        </p:grp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2FF7032C-2A41-48AB-8425-412E2063EAEE}"/>
                </a:ext>
              </a:extLst>
            </p:cNvPr>
            <p:cNvSpPr/>
            <p:nvPr/>
          </p:nvSpPr>
          <p:spPr>
            <a:xfrm>
              <a:off x="403114" y="4533386"/>
              <a:ext cx="43633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742714" latinLnBrk="0">
                <a:defRPr/>
              </a:pPr>
              <a:r>
                <a:rPr lang="en-US" altLang="ko-KR" sz="800" kern="0" dirty="0">
                  <a:solidFill>
                    <a:schemeClr val="accent1"/>
                  </a:solidFill>
                </a:rPr>
                <a:t>JSON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E3B30C36-25C0-49DF-9FCE-9669BDCCE0E9}"/>
              </a:ext>
            </a:extLst>
          </p:cNvPr>
          <p:cNvSpPr txBox="1"/>
          <p:nvPr/>
        </p:nvSpPr>
        <p:spPr>
          <a:xfrm>
            <a:off x="7352604" y="1735991"/>
            <a:ext cx="2426773" cy="24622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분석 컴퓨팅</a:t>
            </a:r>
          </a:p>
        </p:txBody>
      </p:sp>
      <p:sp>
        <p:nvSpPr>
          <p:cNvPr id="244" name="Rectangle 180">
            <a:extLst>
              <a:ext uri="{FF2B5EF4-FFF2-40B4-BE49-F238E27FC236}">
                <a16:creationId xmlns:a16="http://schemas.microsoft.com/office/drawing/2014/main" id="{D559CF65-6474-4DB8-87CF-4CAE565B0CE2}"/>
              </a:ext>
            </a:extLst>
          </p:cNvPr>
          <p:cNvSpPr/>
          <p:nvPr/>
        </p:nvSpPr>
        <p:spPr bwMode="auto">
          <a:xfrm>
            <a:off x="3903040" y="1993147"/>
            <a:ext cx="3250724" cy="3061368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spcFirstLastPara="0" vert="horz" wrap="square" lIns="14851" tIns="74284" rIns="14851" bIns="74253" numCol="1" spcCol="1270" anchor="t" anchorCtr="0">
            <a:noAutofit/>
          </a:bodyPr>
          <a:lstStyle/>
          <a:p>
            <a:pPr algn="ctr" defTabSz="588964"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137" kern="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Store</a:t>
            </a:r>
          </a:p>
        </p:txBody>
      </p:sp>
      <p:sp>
        <p:nvSpPr>
          <p:cNvPr id="245" name="Rectangle 201">
            <a:extLst>
              <a:ext uri="{FF2B5EF4-FFF2-40B4-BE49-F238E27FC236}">
                <a16:creationId xmlns:a16="http://schemas.microsoft.com/office/drawing/2014/main" id="{5DFE3B04-83F7-4A0B-BCC0-8171BE31F0E8}"/>
              </a:ext>
            </a:extLst>
          </p:cNvPr>
          <p:cNvSpPr/>
          <p:nvPr/>
        </p:nvSpPr>
        <p:spPr>
          <a:xfrm>
            <a:off x="8567468" y="2418888"/>
            <a:ext cx="1030811" cy="21544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742814">
              <a:defRPr/>
            </a:pPr>
            <a:r>
              <a:rPr lang="en-US" sz="800" kern="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rPr>
              <a:t>Machine Learning</a:t>
            </a:r>
          </a:p>
        </p:txBody>
      </p:sp>
      <p:sp>
        <p:nvSpPr>
          <p:cNvPr id="246" name="Rectangle 201">
            <a:extLst>
              <a:ext uri="{FF2B5EF4-FFF2-40B4-BE49-F238E27FC236}">
                <a16:creationId xmlns:a16="http://schemas.microsoft.com/office/drawing/2014/main" id="{C6EFB19B-6523-4FC0-AA2B-25B6C6E4B427}"/>
              </a:ext>
            </a:extLst>
          </p:cNvPr>
          <p:cNvSpPr/>
          <p:nvPr/>
        </p:nvSpPr>
        <p:spPr>
          <a:xfrm>
            <a:off x="8567465" y="3341393"/>
            <a:ext cx="1030811" cy="21544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742814">
              <a:defRPr/>
            </a:pPr>
            <a:r>
              <a:rPr lang="en-US" sz="800" kern="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rPr>
              <a:t>Ad-hoc analysis</a:t>
            </a:r>
          </a:p>
        </p:txBody>
      </p:sp>
      <p:sp>
        <p:nvSpPr>
          <p:cNvPr id="247" name="Rectangle 201">
            <a:extLst>
              <a:ext uri="{FF2B5EF4-FFF2-40B4-BE49-F238E27FC236}">
                <a16:creationId xmlns:a16="http://schemas.microsoft.com/office/drawing/2014/main" id="{F73DDF8B-4834-437B-8CF4-8135A45C4BB9}"/>
              </a:ext>
            </a:extLst>
          </p:cNvPr>
          <p:cNvSpPr/>
          <p:nvPr/>
        </p:nvSpPr>
        <p:spPr>
          <a:xfrm>
            <a:off x="8567465" y="3041166"/>
            <a:ext cx="1030811" cy="21544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742814">
              <a:defRPr/>
            </a:pPr>
            <a:r>
              <a:rPr lang="en-US" sz="800" kern="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rPr>
              <a:t>visualization</a:t>
            </a:r>
          </a:p>
        </p:txBody>
      </p:sp>
      <p:sp>
        <p:nvSpPr>
          <p:cNvPr id="248" name="Rectangle 201">
            <a:extLst>
              <a:ext uri="{FF2B5EF4-FFF2-40B4-BE49-F238E27FC236}">
                <a16:creationId xmlns:a16="http://schemas.microsoft.com/office/drawing/2014/main" id="{1A91F4C9-9687-408B-8A2A-345860719E3B}"/>
              </a:ext>
            </a:extLst>
          </p:cNvPr>
          <p:cNvSpPr/>
          <p:nvPr/>
        </p:nvSpPr>
        <p:spPr>
          <a:xfrm>
            <a:off x="6080477" y="3251343"/>
            <a:ext cx="903192" cy="21544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742814">
              <a:defRPr/>
            </a:pPr>
            <a:r>
              <a:rPr lang="en-US" sz="800" kern="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rPr>
              <a:t>Structured data</a:t>
            </a:r>
          </a:p>
        </p:txBody>
      </p:sp>
      <p:sp>
        <p:nvSpPr>
          <p:cNvPr id="249" name="Rectangle 201">
            <a:extLst>
              <a:ext uri="{FF2B5EF4-FFF2-40B4-BE49-F238E27FC236}">
                <a16:creationId xmlns:a16="http://schemas.microsoft.com/office/drawing/2014/main" id="{0CC17A25-5E34-4444-804F-02ADA4722928}"/>
              </a:ext>
            </a:extLst>
          </p:cNvPr>
          <p:cNvSpPr/>
          <p:nvPr/>
        </p:nvSpPr>
        <p:spPr>
          <a:xfrm>
            <a:off x="6080477" y="3500801"/>
            <a:ext cx="905451" cy="21544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742814">
              <a:defRPr/>
            </a:pPr>
            <a:r>
              <a:rPr lang="en-US" sz="800" kern="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rPr>
              <a:t>abstraction</a:t>
            </a:r>
          </a:p>
        </p:txBody>
      </p: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1DFC5A95-9875-4627-8280-FCCA718E85E3}"/>
              </a:ext>
            </a:extLst>
          </p:cNvPr>
          <p:cNvGrpSpPr/>
          <p:nvPr/>
        </p:nvGrpSpPr>
        <p:grpSpPr>
          <a:xfrm>
            <a:off x="1638294" y="4614955"/>
            <a:ext cx="612668" cy="498447"/>
            <a:chOff x="578954" y="5593505"/>
            <a:chExt cx="612668" cy="498447"/>
          </a:xfrm>
        </p:grpSpPr>
        <p:grpSp>
          <p:nvGrpSpPr>
            <p:cNvPr id="251" name="그룹 250">
              <a:extLst>
                <a:ext uri="{FF2B5EF4-FFF2-40B4-BE49-F238E27FC236}">
                  <a16:creationId xmlns:a16="http://schemas.microsoft.com/office/drawing/2014/main" id="{6049B284-0560-46A0-9913-E20987387AE9}"/>
                </a:ext>
              </a:extLst>
            </p:cNvPr>
            <p:cNvGrpSpPr/>
            <p:nvPr/>
          </p:nvGrpSpPr>
          <p:grpSpPr>
            <a:xfrm>
              <a:off x="745986" y="5593505"/>
              <a:ext cx="278052" cy="306246"/>
              <a:chOff x="1618122" y="2509687"/>
              <a:chExt cx="342218" cy="376918"/>
            </a:xfrm>
          </p:grpSpPr>
          <p:sp>
            <p:nvSpPr>
              <p:cNvPr id="253" name="Freeform: Shape 233">
                <a:extLst>
                  <a:ext uri="{FF2B5EF4-FFF2-40B4-BE49-F238E27FC236}">
                    <a16:creationId xmlns:a16="http://schemas.microsoft.com/office/drawing/2014/main" id="{78258A1E-3BC6-42FA-A8B4-1948630F6E3A}"/>
                  </a:ext>
                </a:extLst>
              </p:cNvPr>
              <p:cNvSpPr/>
              <p:nvPr/>
            </p:nvSpPr>
            <p:spPr>
              <a:xfrm>
                <a:off x="1619482" y="2784551"/>
                <a:ext cx="340178" cy="102054"/>
              </a:xfrm>
              <a:custGeom>
                <a:avLst/>
                <a:gdLst>
                  <a:gd name="connsiteX0" fmla="*/ 256835 w 340178"/>
                  <a:gd name="connsiteY0" fmla="*/ 29596 h 102053"/>
                  <a:gd name="connsiteX1" fmla="*/ 212611 w 340178"/>
                  <a:gd name="connsiteY1" fmla="*/ 34358 h 102053"/>
                  <a:gd name="connsiteX2" fmla="*/ 171110 w 340178"/>
                  <a:gd name="connsiteY2" fmla="*/ 35719 h 102053"/>
                  <a:gd name="connsiteX3" fmla="*/ 129608 w 340178"/>
                  <a:gd name="connsiteY3" fmla="*/ 34358 h 102053"/>
                  <a:gd name="connsiteX4" fmla="*/ 85385 w 340178"/>
                  <a:gd name="connsiteY4" fmla="*/ 29596 h 102053"/>
                  <a:gd name="connsiteX5" fmla="*/ 42522 w 340178"/>
                  <a:gd name="connsiteY5" fmla="*/ 20071 h 102053"/>
                  <a:gd name="connsiteX6" fmla="*/ 5103 w 340178"/>
                  <a:gd name="connsiteY6" fmla="*/ 5103 h 102053"/>
                  <a:gd name="connsiteX7" fmla="*/ 5103 w 340178"/>
                  <a:gd name="connsiteY7" fmla="*/ 51367 h 102053"/>
                  <a:gd name="connsiteX8" fmla="*/ 9865 w 340178"/>
                  <a:gd name="connsiteY8" fmla="*/ 60892 h 102053"/>
                  <a:gd name="connsiteX9" fmla="*/ 21431 w 340178"/>
                  <a:gd name="connsiteY9" fmla="*/ 69056 h 102053"/>
                  <a:gd name="connsiteX10" fmla="*/ 35719 w 340178"/>
                  <a:gd name="connsiteY10" fmla="*/ 75860 h 102053"/>
                  <a:gd name="connsiteX11" fmla="*/ 47284 w 340178"/>
                  <a:gd name="connsiteY11" fmla="*/ 79942 h 102053"/>
                  <a:gd name="connsiteX12" fmla="*/ 76540 w 340178"/>
                  <a:gd name="connsiteY12" fmla="*/ 88106 h 102053"/>
                  <a:gd name="connsiteX13" fmla="*/ 108517 w 340178"/>
                  <a:gd name="connsiteY13" fmla="*/ 93549 h 102053"/>
                  <a:gd name="connsiteX14" fmla="*/ 140494 w 340178"/>
                  <a:gd name="connsiteY14" fmla="*/ 96271 h 102053"/>
                  <a:gd name="connsiteX15" fmla="*/ 171110 w 340178"/>
                  <a:gd name="connsiteY15" fmla="*/ 96951 h 102053"/>
                  <a:gd name="connsiteX16" fmla="*/ 201726 w 340178"/>
                  <a:gd name="connsiteY16" fmla="*/ 96271 h 102053"/>
                  <a:gd name="connsiteX17" fmla="*/ 233702 w 340178"/>
                  <a:gd name="connsiteY17" fmla="*/ 93549 h 102053"/>
                  <a:gd name="connsiteX18" fmla="*/ 265680 w 340178"/>
                  <a:gd name="connsiteY18" fmla="*/ 88106 h 102053"/>
                  <a:gd name="connsiteX19" fmla="*/ 294934 w 340178"/>
                  <a:gd name="connsiteY19" fmla="*/ 79942 h 102053"/>
                  <a:gd name="connsiteX20" fmla="*/ 306501 w 340178"/>
                  <a:gd name="connsiteY20" fmla="*/ 75860 h 102053"/>
                  <a:gd name="connsiteX21" fmla="*/ 320788 w 340178"/>
                  <a:gd name="connsiteY21" fmla="*/ 69056 h 102053"/>
                  <a:gd name="connsiteX22" fmla="*/ 332354 w 340178"/>
                  <a:gd name="connsiteY22" fmla="*/ 60892 h 102053"/>
                  <a:gd name="connsiteX23" fmla="*/ 337117 w 340178"/>
                  <a:gd name="connsiteY23" fmla="*/ 51367 h 102053"/>
                  <a:gd name="connsiteX24" fmla="*/ 337117 w 340178"/>
                  <a:gd name="connsiteY24" fmla="*/ 5103 h 102053"/>
                  <a:gd name="connsiteX25" fmla="*/ 299697 w 340178"/>
                  <a:gd name="connsiteY25" fmla="*/ 20071 h 102053"/>
                  <a:gd name="connsiteX26" fmla="*/ 256835 w 340178"/>
                  <a:gd name="connsiteY26" fmla="*/ 29596 h 10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40178" h="102053">
                    <a:moveTo>
                      <a:pt x="256835" y="29596"/>
                    </a:moveTo>
                    <a:cubicBezTo>
                      <a:pt x="241867" y="32317"/>
                      <a:pt x="226899" y="33678"/>
                      <a:pt x="212611" y="34358"/>
                    </a:cubicBezTo>
                    <a:cubicBezTo>
                      <a:pt x="197644" y="35038"/>
                      <a:pt x="184037" y="35719"/>
                      <a:pt x="171110" y="35719"/>
                    </a:cubicBezTo>
                    <a:cubicBezTo>
                      <a:pt x="158183" y="35719"/>
                      <a:pt x="144576" y="35038"/>
                      <a:pt x="129608" y="34358"/>
                    </a:cubicBezTo>
                    <a:cubicBezTo>
                      <a:pt x="114640" y="33678"/>
                      <a:pt x="99672" y="31637"/>
                      <a:pt x="85385" y="29596"/>
                    </a:cubicBezTo>
                    <a:cubicBezTo>
                      <a:pt x="70417" y="26874"/>
                      <a:pt x="56129" y="24153"/>
                      <a:pt x="42522" y="20071"/>
                    </a:cubicBezTo>
                    <a:cubicBezTo>
                      <a:pt x="28915" y="15988"/>
                      <a:pt x="15988" y="11226"/>
                      <a:pt x="5103" y="5103"/>
                    </a:cubicBezTo>
                    <a:lnTo>
                      <a:pt x="5103" y="51367"/>
                    </a:lnTo>
                    <a:cubicBezTo>
                      <a:pt x="5103" y="54769"/>
                      <a:pt x="6463" y="58170"/>
                      <a:pt x="9865" y="60892"/>
                    </a:cubicBezTo>
                    <a:cubicBezTo>
                      <a:pt x="13267" y="63613"/>
                      <a:pt x="17349" y="67015"/>
                      <a:pt x="21431" y="69056"/>
                    </a:cubicBezTo>
                    <a:cubicBezTo>
                      <a:pt x="26194" y="71778"/>
                      <a:pt x="30957" y="73819"/>
                      <a:pt x="35719" y="75860"/>
                    </a:cubicBezTo>
                    <a:cubicBezTo>
                      <a:pt x="40481" y="77901"/>
                      <a:pt x="44564" y="79262"/>
                      <a:pt x="47284" y="79942"/>
                    </a:cubicBezTo>
                    <a:cubicBezTo>
                      <a:pt x="56129" y="83344"/>
                      <a:pt x="66335" y="86065"/>
                      <a:pt x="76540" y="88106"/>
                    </a:cubicBezTo>
                    <a:cubicBezTo>
                      <a:pt x="86745" y="90147"/>
                      <a:pt x="97631" y="92188"/>
                      <a:pt x="108517" y="93549"/>
                    </a:cubicBezTo>
                    <a:cubicBezTo>
                      <a:pt x="119403" y="94910"/>
                      <a:pt x="130288" y="95590"/>
                      <a:pt x="140494" y="96271"/>
                    </a:cubicBezTo>
                    <a:cubicBezTo>
                      <a:pt x="151379" y="96951"/>
                      <a:pt x="161585" y="96951"/>
                      <a:pt x="171110" y="96951"/>
                    </a:cubicBezTo>
                    <a:cubicBezTo>
                      <a:pt x="180635" y="96951"/>
                      <a:pt x="191521" y="96951"/>
                      <a:pt x="201726" y="96271"/>
                    </a:cubicBezTo>
                    <a:cubicBezTo>
                      <a:pt x="212611" y="95590"/>
                      <a:pt x="223497" y="94910"/>
                      <a:pt x="233702" y="93549"/>
                    </a:cubicBezTo>
                    <a:cubicBezTo>
                      <a:pt x="244588" y="92188"/>
                      <a:pt x="254793" y="90827"/>
                      <a:pt x="265680" y="88106"/>
                    </a:cubicBezTo>
                    <a:cubicBezTo>
                      <a:pt x="275885" y="86065"/>
                      <a:pt x="286090" y="83344"/>
                      <a:pt x="294934" y="79942"/>
                    </a:cubicBezTo>
                    <a:cubicBezTo>
                      <a:pt x="297656" y="79262"/>
                      <a:pt x="301738" y="77220"/>
                      <a:pt x="306501" y="75860"/>
                    </a:cubicBezTo>
                    <a:cubicBezTo>
                      <a:pt x="311263" y="73819"/>
                      <a:pt x="316025" y="71778"/>
                      <a:pt x="320788" y="69056"/>
                    </a:cubicBezTo>
                    <a:cubicBezTo>
                      <a:pt x="325551" y="66335"/>
                      <a:pt x="329633" y="63613"/>
                      <a:pt x="332354" y="60892"/>
                    </a:cubicBezTo>
                    <a:cubicBezTo>
                      <a:pt x="335756" y="58170"/>
                      <a:pt x="337117" y="54769"/>
                      <a:pt x="337117" y="51367"/>
                    </a:cubicBezTo>
                    <a:lnTo>
                      <a:pt x="337117" y="5103"/>
                    </a:lnTo>
                    <a:cubicBezTo>
                      <a:pt x="326231" y="11226"/>
                      <a:pt x="313985" y="15988"/>
                      <a:pt x="299697" y="20071"/>
                    </a:cubicBezTo>
                    <a:cubicBezTo>
                      <a:pt x="286090" y="23472"/>
                      <a:pt x="271802" y="26874"/>
                      <a:pt x="256835" y="29596"/>
                    </a:cubicBezTo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742950" latinLnBrk="0">
                  <a:defRPr/>
                </a:pPr>
                <a:endParaRPr lang="en-US" sz="1463" dirty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254" name="Freeform: Shape 234">
                <a:extLst>
                  <a:ext uri="{FF2B5EF4-FFF2-40B4-BE49-F238E27FC236}">
                    <a16:creationId xmlns:a16="http://schemas.microsoft.com/office/drawing/2014/main" id="{89335CFE-0625-4773-BFED-28764B889D23}"/>
                  </a:ext>
                </a:extLst>
              </p:cNvPr>
              <p:cNvSpPr/>
              <p:nvPr/>
            </p:nvSpPr>
            <p:spPr>
              <a:xfrm>
                <a:off x="1618122" y="2600174"/>
                <a:ext cx="340178" cy="102054"/>
              </a:xfrm>
              <a:custGeom>
                <a:avLst/>
                <a:gdLst>
                  <a:gd name="connsiteX0" fmla="*/ 258195 w 340178"/>
                  <a:gd name="connsiteY0" fmla="*/ 29596 h 102053"/>
                  <a:gd name="connsiteX1" fmla="*/ 213292 w 340178"/>
                  <a:gd name="connsiteY1" fmla="*/ 35038 h 102053"/>
                  <a:gd name="connsiteX2" fmla="*/ 171790 w 340178"/>
                  <a:gd name="connsiteY2" fmla="*/ 36399 h 102053"/>
                  <a:gd name="connsiteX3" fmla="*/ 130288 w 340178"/>
                  <a:gd name="connsiteY3" fmla="*/ 35038 h 102053"/>
                  <a:gd name="connsiteX4" fmla="*/ 85384 w 340178"/>
                  <a:gd name="connsiteY4" fmla="*/ 29596 h 102053"/>
                  <a:gd name="connsiteX5" fmla="*/ 42522 w 340178"/>
                  <a:gd name="connsiteY5" fmla="*/ 20071 h 102053"/>
                  <a:gd name="connsiteX6" fmla="*/ 5103 w 340178"/>
                  <a:gd name="connsiteY6" fmla="*/ 5103 h 102053"/>
                  <a:gd name="connsiteX7" fmla="*/ 5103 w 340178"/>
                  <a:gd name="connsiteY7" fmla="*/ 51367 h 102053"/>
                  <a:gd name="connsiteX8" fmla="*/ 9865 w 340178"/>
                  <a:gd name="connsiteY8" fmla="*/ 60892 h 102053"/>
                  <a:gd name="connsiteX9" fmla="*/ 21431 w 340178"/>
                  <a:gd name="connsiteY9" fmla="*/ 69056 h 102053"/>
                  <a:gd name="connsiteX10" fmla="*/ 35719 w 340178"/>
                  <a:gd name="connsiteY10" fmla="*/ 75860 h 102053"/>
                  <a:gd name="connsiteX11" fmla="*/ 47284 w 340178"/>
                  <a:gd name="connsiteY11" fmla="*/ 79942 h 102053"/>
                  <a:gd name="connsiteX12" fmla="*/ 76540 w 340178"/>
                  <a:gd name="connsiteY12" fmla="*/ 88106 h 102053"/>
                  <a:gd name="connsiteX13" fmla="*/ 108517 w 340178"/>
                  <a:gd name="connsiteY13" fmla="*/ 93549 h 102053"/>
                  <a:gd name="connsiteX14" fmla="*/ 140493 w 340178"/>
                  <a:gd name="connsiteY14" fmla="*/ 96270 h 102053"/>
                  <a:gd name="connsiteX15" fmla="*/ 171109 w 340178"/>
                  <a:gd name="connsiteY15" fmla="*/ 96951 h 102053"/>
                  <a:gd name="connsiteX16" fmla="*/ 201725 w 340178"/>
                  <a:gd name="connsiteY16" fmla="*/ 96270 h 102053"/>
                  <a:gd name="connsiteX17" fmla="*/ 233702 w 340178"/>
                  <a:gd name="connsiteY17" fmla="*/ 93549 h 102053"/>
                  <a:gd name="connsiteX18" fmla="*/ 265679 w 340178"/>
                  <a:gd name="connsiteY18" fmla="*/ 88106 h 102053"/>
                  <a:gd name="connsiteX19" fmla="*/ 294934 w 340178"/>
                  <a:gd name="connsiteY19" fmla="*/ 79942 h 102053"/>
                  <a:gd name="connsiteX20" fmla="*/ 306500 w 340178"/>
                  <a:gd name="connsiteY20" fmla="*/ 75860 h 102053"/>
                  <a:gd name="connsiteX21" fmla="*/ 320788 w 340178"/>
                  <a:gd name="connsiteY21" fmla="*/ 69056 h 102053"/>
                  <a:gd name="connsiteX22" fmla="*/ 332354 w 340178"/>
                  <a:gd name="connsiteY22" fmla="*/ 60892 h 102053"/>
                  <a:gd name="connsiteX23" fmla="*/ 337116 w 340178"/>
                  <a:gd name="connsiteY23" fmla="*/ 51367 h 102053"/>
                  <a:gd name="connsiteX24" fmla="*/ 337116 w 340178"/>
                  <a:gd name="connsiteY24" fmla="*/ 5103 h 102053"/>
                  <a:gd name="connsiteX25" fmla="*/ 299697 w 340178"/>
                  <a:gd name="connsiteY25" fmla="*/ 20071 h 102053"/>
                  <a:gd name="connsiteX26" fmla="*/ 258195 w 340178"/>
                  <a:gd name="connsiteY26" fmla="*/ 29596 h 10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40178" h="102053">
                    <a:moveTo>
                      <a:pt x="258195" y="29596"/>
                    </a:moveTo>
                    <a:cubicBezTo>
                      <a:pt x="243228" y="32317"/>
                      <a:pt x="228259" y="33678"/>
                      <a:pt x="213292" y="35038"/>
                    </a:cubicBezTo>
                    <a:cubicBezTo>
                      <a:pt x="198323" y="36399"/>
                      <a:pt x="184716" y="36399"/>
                      <a:pt x="171790" y="36399"/>
                    </a:cubicBezTo>
                    <a:cubicBezTo>
                      <a:pt x="158863" y="36399"/>
                      <a:pt x="145256" y="35719"/>
                      <a:pt x="130288" y="35038"/>
                    </a:cubicBezTo>
                    <a:cubicBezTo>
                      <a:pt x="115320" y="33678"/>
                      <a:pt x="100353" y="32317"/>
                      <a:pt x="85384" y="29596"/>
                    </a:cubicBezTo>
                    <a:cubicBezTo>
                      <a:pt x="70417" y="26874"/>
                      <a:pt x="56129" y="24153"/>
                      <a:pt x="42522" y="20071"/>
                    </a:cubicBezTo>
                    <a:cubicBezTo>
                      <a:pt x="28915" y="15988"/>
                      <a:pt x="16668" y="11226"/>
                      <a:pt x="5103" y="5103"/>
                    </a:cubicBezTo>
                    <a:lnTo>
                      <a:pt x="5103" y="51367"/>
                    </a:lnTo>
                    <a:cubicBezTo>
                      <a:pt x="5103" y="54769"/>
                      <a:pt x="6463" y="57490"/>
                      <a:pt x="9865" y="60892"/>
                    </a:cubicBezTo>
                    <a:cubicBezTo>
                      <a:pt x="13267" y="64294"/>
                      <a:pt x="17349" y="67015"/>
                      <a:pt x="21431" y="69056"/>
                    </a:cubicBezTo>
                    <a:cubicBezTo>
                      <a:pt x="26194" y="71778"/>
                      <a:pt x="30956" y="73819"/>
                      <a:pt x="35719" y="75860"/>
                    </a:cubicBezTo>
                    <a:cubicBezTo>
                      <a:pt x="40481" y="77901"/>
                      <a:pt x="44563" y="79262"/>
                      <a:pt x="47284" y="79942"/>
                    </a:cubicBezTo>
                    <a:cubicBezTo>
                      <a:pt x="56810" y="83344"/>
                      <a:pt x="66335" y="86065"/>
                      <a:pt x="76540" y="88106"/>
                    </a:cubicBezTo>
                    <a:cubicBezTo>
                      <a:pt x="86745" y="90147"/>
                      <a:pt x="97631" y="92188"/>
                      <a:pt x="108517" y="93549"/>
                    </a:cubicBezTo>
                    <a:cubicBezTo>
                      <a:pt x="119402" y="94910"/>
                      <a:pt x="129607" y="95590"/>
                      <a:pt x="140493" y="96270"/>
                    </a:cubicBezTo>
                    <a:cubicBezTo>
                      <a:pt x="151379" y="96951"/>
                      <a:pt x="161585" y="96951"/>
                      <a:pt x="171109" y="96951"/>
                    </a:cubicBezTo>
                    <a:cubicBezTo>
                      <a:pt x="181314" y="96951"/>
                      <a:pt x="191520" y="96951"/>
                      <a:pt x="201725" y="96270"/>
                    </a:cubicBezTo>
                    <a:cubicBezTo>
                      <a:pt x="212611" y="95590"/>
                      <a:pt x="222817" y="94910"/>
                      <a:pt x="233702" y="93549"/>
                    </a:cubicBezTo>
                    <a:cubicBezTo>
                      <a:pt x="244588" y="92188"/>
                      <a:pt x="254793" y="90147"/>
                      <a:pt x="265679" y="88106"/>
                    </a:cubicBezTo>
                    <a:cubicBezTo>
                      <a:pt x="275884" y="86065"/>
                      <a:pt x="286090" y="83344"/>
                      <a:pt x="294934" y="79942"/>
                    </a:cubicBezTo>
                    <a:cubicBezTo>
                      <a:pt x="297656" y="79262"/>
                      <a:pt x="301738" y="77221"/>
                      <a:pt x="306500" y="75860"/>
                    </a:cubicBezTo>
                    <a:cubicBezTo>
                      <a:pt x="311263" y="73819"/>
                      <a:pt x="316025" y="71778"/>
                      <a:pt x="320788" y="69056"/>
                    </a:cubicBezTo>
                    <a:cubicBezTo>
                      <a:pt x="325551" y="66335"/>
                      <a:pt x="329633" y="63613"/>
                      <a:pt x="332354" y="60892"/>
                    </a:cubicBezTo>
                    <a:cubicBezTo>
                      <a:pt x="335756" y="57490"/>
                      <a:pt x="337116" y="54769"/>
                      <a:pt x="337116" y="51367"/>
                    </a:cubicBezTo>
                    <a:lnTo>
                      <a:pt x="337116" y="5103"/>
                    </a:lnTo>
                    <a:cubicBezTo>
                      <a:pt x="326231" y="11226"/>
                      <a:pt x="313984" y="15988"/>
                      <a:pt x="299697" y="20071"/>
                    </a:cubicBezTo>
                    <a:cubicBezTo>
                      <a:pt x="287451" y="24153"/>
                      <a:pt x="273163" y="27555"/>
                      <a:pt x="258195" y="29596"/>
                    </a:cubicBezTo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742950" latinLnBrk="0">
                  <a:defRPr/>
                </a:pPr>
                <a:endParaRPr lang="en-US" sz="1463" dirty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255" name="Freeform: Shape 235">
                <a:extLst>
                  <a:ext uri="{FF2B5EF4-FFF2-40B4-BE49-F238E27FC236}">
                    <a16:creationId xmlns:a16="http://schemas.microsoft.com/office/drawing/2014/main" id="{015F5159-2338-4200-91CF-89E08B7F1D7C}"/>
                  </a:ext>
                </a:extLst>
              </p:cNvPr>
              <p:cNvSpPr/>
              <p:nvPr/>
            </p:nvSpPr>
            <p:spPr>
              <a:xfrm>
                <a:off x="1620162" y="2509687"/>
                <a:ext cx="340178" cy="95250"/>
              </a:xfrm>
              <a:custGeom>
                <a:avLst/>
                <a:gdLst>
                  <a:gd name="connsiteX0" fmla="*/ 320108 w 340178"/>
                  <a:gd name="connsiteY0" fmla="*/ 32317 h 95249"/>
                  <a:gd name="connsiteX1" fmla="*/ 305821 w 340178"/>
                  <a:gd name="connsiteY1" fmla="*/ 25513 h 95249"/>
                  <a:gd name="connsiteX2" fmla="*/ 294254 w 340178"/>
                  <a:gd name="connsiteY2" fmla="*/ 21431 h 95249"/>
                  <a:gd name="connsiteX3" fmla="*/ 264999 w 340178"/>
                  <a:gd name="connsiteY3" fmla="*/ 13947 h 95249"/>
                  <a:gd name="connsiteX4" fmla="*/ 233022 w 340178"/>
                  <a:gd name="connsiteY4" fmla="*/ 8504 h 95249"/>
                  <a:gd name="connsiteX5" fmla="*/ 201046 w 340178"/>
                  <a:gd name="connsiteY5" fmla="*/ 5783 h 95249"/>
                  <a:gd name="connsiteX6" fmla="*/ 170430 w 340178"/>
                  <a:gd name="connsiteY6" fmla="*/ 5103 h 95249"/>
                  <a:gd name="connsiteX7" fmla="*/ 139814 w 340178"/>
                  <a:gd name="connsiteY7" fmla="*/ 5783 h 95249"/>
                  <a:gd name="connsiteX8" fmla="*/ 107836 w 340178"/>
                  <a:gd name="connsiteY8" fmla="*/ 8504 h 95249"/>
                  <a:gd name="connsiteX9" fmla="*/ 76540 w 340178"/>
                  <a:gd name="connsiteY9" fmla="*/ 13947 h 95249"/>
                  <a:gd name="connsiteX10" fmla="*/ 47285 w 340178"/>
                  <a:gd name="connsiteY10" fmla="*/ 21431 h 95249"/>
                  <a:gd name="connsiteX11" fmla="*/ 35719 w 340178"/>
                  <a:gd name="connsiteY11" fmla="*/ 25513 h 95249"/>
                  <a:gd name="connsiteX12" fmla="*/ 21431 w 340178"/>
                  <a:gd name="connsiteY12" fmla="*/ 32317 h 95249"/>
                  <a:gd name="connsiteX13" fmla="*/ 9866 w 340178"/>
                  <a:gd name="connsiteY13" fmla="*/ 40481 h 95249"/>
                  <a:gd name="connsiteX14" fmla="*/ 5103 w 340178"/>
                  <a:gd name="connsiteY14" fmla="*/ 50006 h 95249"/>
                  <a:gd name="connsiteX15" fmla="*/ 5783 w 340178"/>
                  <a:gd name="connsiteY15" fmla="*/ 53408 h 95249"/>
                  <a:gd name="connsiteX16" fmla="*/ 7824 w 340178"/>
                  <a:gd name="connsiteY16" fmla="*/ 56810 h 95249"/>
                  <a:gd name="connsiteX17" fmla="*/ 25513 w 340178"/>
                  <a:gd name="connsiteY17" fmla="*/ 70417 h 95249"/>
                  <a:gd name="connsiteX18" fmla="*/ 51367 w 340178"/>
                  <a:gd name="connsiteY18" fmla="*/ 80622 h 95249"/>
                  <a:gd name="connsiteX19" fmla="*/ 81983 w 340178"/>
                  <a:gd name="connsiteY19" fmla="*/ 88106 h 95249"/>
                  <a:gd name="connsiteX20" fmla="*/ 114640 w 340178"/>
                  <a:gd name="connsiteY20" fmla="*/ 92869 h 95249"/>
                  <a:gd name="connsiteX21" fmla="*/ 145256 w 340178"/>
                  <a:gd name="connsiteY21" fmla="*/ 95590 h 95249"/>
                  <a:gd name="connsiteX22" fmla="*/ 171790 w 340178"/>
                  <a:gd name="connsiteY22" fmla="*/ 96270 h 95249"/>
                  <a:gd name="connsiteX23" fmla="*/ 198324 w 340178"/>
                  <a:gd name="connsiteY23" fmla="*/ 95590 h 95249"/>
                  <a:gd name="connsiteX24" fmla="*/ 228940 w 340178"/>
                  <a:gd name="connsiteY24" fmla="*/ 92869 h 95249"/>
                  <a:gd name="connsiteX25" fmla="*/ 261598 w 340178"/>
                  <a:gd name="connsiteY25" fmla="*/ 88106 h 95249"/>
                  <a:gd name="connsiteX26" fmla="*/ 292214 w 340178"/>
                  <a:gd name="connsiteY26" fmla="*/ 80622 h 95249"/>
                  <a:gd name="connsiteX27" fmla="*/ 318067 w 340178"/>
                  <a:gd name="connsiteY27" fmla="*/ 70417 h 95249"/>
                  <a:gd name="connsiteX28" fmla="*/ 335756 w 340178"/>
                  <a:gd name="connsiteY28" fmla="*/ 56810 h 95249"/>
                  <a:gd name="connsiteX29" fmla="*/ 337797 w 340178"/>
                  <a:gd name="connsiteY29" fmla="*/ 53408 h 95249"/>
                  <a:gd name="connsiteX30" fmla="*/ 338477 w 340178"/>
                  <a:gd name="connsiteY30" fmla="*/ 50006 h 95249"/>
                  <a:gd name="connsiteX31" fmla="*/ 333715 w 340178"/>
                  <a:gd name="connsiteY31" fmla="*/ 40481 h 95249"/>
                  <a:gd name="connsiteX32" fmla="*/ 320108 w 340178"/>
                  <a:gd name="connsiteY32" fmla="*/ 32317 h 9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40178" h="95249">
                    <a:moveTo>
                      <a:pt x="320108" y="32317"/>
                    </a:moveTo>
                    <a:cubicBezTo>
                      <a:pt x="315345" y="29596"/>
                      <a:pt x="310583" y="27554"/>
                      <a:pt x="305821" y="25513"/>
                    </a:cubicBezTo>
                    <a:cubicBezTo>
                      <a:pt x="301058" y="23472"/>
                      <a:pt x="296976" y="22112"/>
                      <a:pt x="294254" y="21431"/>
                    </a:cubicBezTo>
                    <a:cubicBezTo>
                      <a:pt x="284729" y="18710"/>
                      <a:pt x="275205" y="15988"/>
                      <a:pt x="264999" y="13947"/>
                    </a:cubicBezTo>
                    <a:cubicBezTo>
                      <a:pt x="254794" y="11906"/>
                      <a:pt x="243908" y="9865"/>
                      <a:pt x="233022" y="8504"/>
                    </a:cubicBezTo>
                    <a:cubicBezTo>
                      <a:pt x="222137" y="7144"/>
                      <a:pt x="211931" y="6463"/>
                      <a:pt x="201046" y="5783"/>
                    </a:cubicBezTo>
                    <a:cubicBezTo>
                      <a:pt x="190160" y="5103"/>
                      <a:pt x="179955" y="5103"/>
                      <a:pt x="170430" y="5103"/>
                    </a:cubicBezTo>
                    <a:cubicBezTo>
                      <a:pt x="160905" y="5103"/>
                      <a:pt x="150019" y="5103"/>
                      <a:pt x="139814" y="5783"/>
                    </a:cubicBezTo>
                    <a:cubicBezTo>
                      <a:pt x="128928" y="6463"/>
                      <a:pt x="118723" y="7144"/>
                      <a:pt x="107836" y="8504"/>
                    </a:cubicBezTo>
                    <a:cubicBezTo>
                      <a:pt x="96951" y="9865"/>
                      <a:pt x="86745" y="11906"/>
                      <a:pt x="76540" y="13947"/>
                    </a:cubicBezTo>
                    <a:cubicBezTo>
                      <a:pt x="66335" y="15988"/>
                      <a:pt x="56129" y="18710"/>
                      <a:pt x="47285" y="21431"/>
                    </a:cubicBezTo>
                    <a:cubicBezTo>
                      <a:pt x="44564" y="22112"/>
                      <a:pt x="40482" y="24153"/>
                      <a:pt x="35719" y="25513"/>
                    </a:cubicBezTo>
                    <a:cubicBezTo>
                      <a:pt x="30957" y="27554"/>
                      <a:pt x="26194" y="29596"/>
                      <a:pt x="21431" y="32317"/>
                    </a:cubicBezTo>
                    <a:cubicBezTo>
                      <a:pt x="16669" y="35038"/>
                      <a:pt x="12586" y="37760"/>
                      <a:pt x="9866" y="40481"/>
                    </a:cubicBezTo>
                    <a:cubicBezTo>
                      <a:pt x="6464" y="43883"/>
                      <a:pt x="5103" y="46604"/>
                      <a:pt x="5103" y="50006"/>
                    </a:cubicBezTo>
                    <a:cubicBezTo>
                      <a:pt x="5103" y="51367"/>
                      <a:pt x="5103" y="52728"/>
                      <a:pt x="5783" y="53408"/>
                    </a:cubicBezTo>
                    <a:cubicBezTo>
                      <a:pt x="6464" y="54769"/>
                      <a:pt x="7144" y="55449"/>
                      <a:pt x="7824" y="56810"/>
                    </a:cubicBezTo>
                    <a:cubicBezTo>
                      <a:pt x="11906" y="62253"/>
                      <a:pt x="18030" y="66335"/>
                      <a:pt x="25513" y="70417"/>
                    </a:cubicBezTo>
                    <a:cubicBezTo>
                      <a:pt x="32997" y="74499"/>
                      <a:pt x="41842" y="77901"/>
                      <a:pt x="51367" y="80622"/>
                    </a:cubicBezTo>
                    <a:cubicBezTo>
                      <a:pt x="60892" y="83344"/>
                      <a:pt x="71098" y="86065"/>
                      <a:pt x="81983" y="88106"/>
                    </a:cubicBezTo>
                    <a:cubicBezTo>
                      <a:pt x="92869" y="90147"/>
                      <a:pt x="103754" y="91508"/>
                      <a:pt x="114640" y="92869"/>
                    </a:cubicBezTo>
                    <a:cubicBezTo>
                      <a:pt x="125526" y="94229"/>
                      <a:pt x="135732" y="94910"/>
                      <a:pt x="145256" y="95590"/>
                    </a:cubicBezTo>
                    <a:cubicBezTo>
                      <a:pt x="154781" y="96270"/>
                      <a:pt x="163626" y="96270"/>
                      <a:pt x="171790" y="96270"/>
                    </a:cubicBezTo>
                    <a:cubicBezTo>
                      <a:pt x="179274" y="96270"/>
                      <a:pt x="188119" y="96270"/>
                      <a:pt x="198324" y="95590"/>
                    </a:cubicBezTo>
                    <a:cubicBezTo>
                      <a:pt x="207849" y="94910"/>
                      <a:pt x="218735" y="94229"/>
                      <a:pt x="228940" y="92869"/>
                    </a:cubicBezTo>
                    <a:cubicBezTo>
                      <a:pt x="239826" y="91508"/>
                      <a:pt x="250711" y="90147"/>
                      <a:pt x="261598" y="88106"/>
                    </a:cubicBezTo>
                    <a:cubicBezTo>
                      <a:pt x="272483" y="86065"/>
                      <a:pt x="282689" y="83344"/>
                      <a:pt x="292214" y="80622"/>
                    </a:cubicBezTo>
                    <a:cubicBezTo>
                      <a:pt x="301738" y="77901"/>
                      <a:pt x="310583" y="74499"/>
                      <a:pt x="318067" y="70417"/>
                    </a:cubicBezTo>
                    <a:cubicBezTo>
                      <a:pt x="325551" y="66335"/>
                      <a:pt x="331674" y="62253"/>
                      <a:pt x="335756" y="56810"/>
                    </a:cubicBezTo>
                    <a:cubicBezTo>
                      <a:pt x="336437" y="55449"/>
                      <a:pt x="337797" y="54769"/>
                      <a:pt x="337797" y="53408"/>
                    </a:cubicBezTo>
                    <a:cubicBezTo>
                      <a:pt x="338477" y="52047"/>
                      <a:pt x="338477" y="51367"/>
                      <a:pt x="338477" y="50006"/>
                    </a:cubicBezTo>
                    <a:cubicBezTo>
                      <a:pt x="338477" y="46604"/>
                      <a:pt x="337117" y="43883"/>
                      <a:pt x="333715" y="40481"/>
                    </a:cubicBezTo>
                    <a:cubicBezTo>
                      <a:pt x="328272" y="37760"/>
                      <a:pt x="324190" y="35038"/>
                      <a:pt x="320108" y="32317"/>
                    </a:cubicBezTo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742950" latinLnBrk="0">
                  <a:defRPr/>
                </a:pPr>
                <a:endParaRPr lang="en-US" sz="1463" dirty="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256" name="Freeform: Shape 236">
                <a:extLst>
                  <a:ext uri="{FF2B5EF4-FFF2-40B4-BE49-F238E27FC236}">
                    <a16:creationId xmlns:a16="http://schemas.microsoft.com/office/drawing/2014/main" id="{0D306754-287E-480C-855F-4D7EDB1F0CEE}"/>
                  </a:ext>
                </a:extLst>
              </p:cNvPr>
              <p:cNvSpPr/>
              <p:nvPr/>
            </p:nvSpPr>
            <p:spPr>
              <a:xfrm>
                <a:off x="1619482" y="2692022"/>
                <a:ext cx="340178" cy="102054"/>
              </a:xfrm>
              <a:custGeom>
                <a:avLst/>
                <a:gdLst>
                  <a:gd name="connsiteX0" fmla="*/ 256835 w 340178"/>
                  <a:gd name="connsiteY0" fmla="*/ 29596 h 102053"/>
                  <a:gd name="connsiteX1" fmla="*/ 212611 w 340178"/>
                  <a:gd name="connsiteY1" fmla="*/ 34358 h 102053"/>
                  <a:gd name="connsiteX2" fmla="*/ 171110 w 340178"/>
                  <a:gd name="connsiteY2" fmla="*/ 35719 h 102053"/>
                  <a:gd name="connsiteX3" fmla="*/ 129608 w 340178"/>
                  <a:gd name="connsiteY3" fmla="*/ 34358 h 102053"/>
                  <a:gd name="connsiteX4" fmla="*/ 85385 w 340178"/>
                  <a:gd name="connsiteY4" fmla="*/ 29596 h 102053"/>
                  <a:gd name="connsiteX5" fmla="*/ 42522 w 340178"/>
                  <a:gd name="connsiteY5" fmla="*/ 20071 h 102053"/>
                  <a:gd name="connsiteX6" fmla="*/ 5103 w 340178"/>
                  <a:gd name="connsiteY6" fmla="*/ 5103 h 102053"/>
                  <a:gd name="connsiteX7" fmla="*/ 5103 w 340178"/>
                  <a:gd name="connsiteY7" fmla="*/ 51367 h 102053"/>
                  <a:gd name="connsiteX8" fmla="*/ 9865 w 340178"/>
                  <a:gd name="connsiteY8" fmla="*/ 60892 h 102053"/>
                  <a:gd name="connsiteX9" fmla="*/ 21431 w 340178"/>
                  <a:gd name="connsiteY9" fmla="*/ 69056 h 102053"/>
                  <a:gd name="connsiteX10" fmla="*/ 35719 w 340178"/>
                  <a:gd name="connsiteY10" fmla="*/ 75860 h 102053"/>
                  <a:gd name="connsiteX11" fmla="*/ 47284 w 340178"/>
                  <a:gd name="connsiteY11" fmla="*/ 80622 h 102053"/>
                  <a:gd name="connsiteX12" fmla="*/ 76540 w 340178"/>
                  <a:gd name="connsiteY12" fmla="*/ 88787 h 102053"/>
                  <a:gd name="connsiteX13" fmla="*/ 108517 w 340178"/>
                  <a:gd name="connsiteY13" fmla="*/ 94229 h 102053"/>
                  <a:gd name="connsiteX14" fmla="*/ 140494 w 340178"/>
                  <a:gd name="connsiteY14" fmla="*/ 96951 h 102053"/>
                  <a:gd name="connsiteX15" fmla="*/ 171110 w 340178"/>
                  <a:gd name="connsiteY15" fmla="*/ 97631 h 102053"/>
                  <a:gd name="connsiteX16" fmla="*/ 201726 w 340178"/>
                  <a:gd name="connsiteY16" fmla="*/ 96951 h 102053"/>
                  <a:gd name="connsiteX17" fmla="*/ 233702 w 340178"/>
                  <a:gd name="connsiteY17" fmla="*/ 94229 h 102053"/>
                  <a:gd name="connsiteX18" fmla="*/ 265680 w 340178"/>
                  <a:gd name="connsiteY18" fmla="*/ 88787 h 102053"/>
                  <a:gd name="connsiteX19" fmla="*/ 294934 w 340178"/>
                  <a:gd name="connsiteY19" fmla="*/ 80622 h 102053"/>
                  <a:gd name="connsiteX20" fmla="*/ 306501 w 340178"/>
                  <a:gd name="connsiteY20" fmla="*/ 75860 h 102053"/>
                  <a:gd name="connsiteX21" fmla="*/ 320788 w 340178"/>
                  <a:gd name="connsiteY21" fmla="*/ 69056 h 102053"/>
                  <a:gd name="connsiteX22" fmla="*/ 332354 w 340178"/>
                  <a:gd name="connsiteY22" fmla="*/ 60892 h 102053"/>
                  <a:gd name="connsiteX23" fmla="*/ 337117 w 340178"/>
                  <a:gd name="connsiteY23" fmla="*/ 51367 h 102053"/>
                  <a:gd name="connsiteX24" fmla="*/ 337117 w 340178"/>
                  <a:gd name="connsiteY24" fmla="*/ 5103 h 102053"/>
                  <a:gd name="connsiteX25" fmla="*/ 299697 w 340178"/>
                  <a:gd name="connsiteY25" fmla="*/ 20071 h 102053"/>
                  <a:gd name="connsiteX26" fmla="*/ 256835 w 340178"/>
                  <a:gd name="connsiteY26" fmla="*/ 29596 h 10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40178" h="102053">
                    <a:moveTo>
                      <a:pt x="256835" y="29596"/>
                    </a:moveTo>
                    <a:cubicBezTo>
                      <a:pt x="241867" y="32317"/>
                      <a:pt x="226899" y="33678"/>
                      <a:pt x="212611" y="34358"/>
                    </a:cubicBezTo>
                    <a:cubicBezTo>
                      <a:pt x="197644" y="35038"/>
                      <a:pt x="184037" y="35719"/>
                      <a:pt x="171110" y="35719"/>
                    </a:cubicBezTo>
                    <a:cubicBezTo>
                      <a:pt x="158183" y="35719"/>
                      <a:pt x="144576" y="35038"/>
                      <a:pt x="129608" y="34358"/>
                    </a:cubicBezTo>
                    <a:cubicBezTo>
                      <a:pt x="114640" y="33678"/>
                      <a:pt x="99672" y="31637"/>
                      <a:pt x="85385" y="29596"/>
                    </a:cubicBezTo>
                    <a:cubicBezTo>
                      <a:pt x="70417" y="27555"/>
                      <a:pt x="56129" y="24153"/>
                      <a:pt x="42522" y="20071"/>
                    </a:cubicBezTo>
                    <a:cubicBezTo>
                      <a:pt x="28915" y="15988"/>
                      <a:pt x="15988" y="11226"/>
                      <a:pt x="5103" y="5103"/>
                    </a:cubicBezTo>
                    <a:lnTo>
                      <a:pt x="5103" y="51367"/>
                    </a:lnTo>
                    <a:cubicBezTo>
                      <a:pt x="5103" y="54769"/>
                      <a:pt x="6463" y="58171"/>
                      <a:pt x="9865" y="60892"/>
                    </a:cubicBezTo>
                    <a:cubicBezTo>
                      <a:pt x="13267" y="63613"/>
                      <a:pt x="17349" y="67015"/>
                      <a:pt x="21431" y="69056"/>
                    </a:cubicBezTo>
                    <a:cubicBezTo>
                      <a:pt x="26194" y="71778"/>
                      <a:pt x="30957" y="73819"/>
                      <a:pt x="35719" y="75860"/>
                    </a:cubicBezTo>
                    <a:cubicBezTo>
                      <a:pt x="40481" y="77901"/>
                      <a:pt x="44564" y="79262"/>
                      <a:pt x="47284" y="80622"/>
                    </a:cubicBezTo>
                    <a:cubicBezTo>
                      <a:pt x="56129" y="84024"/>
                      <a:pt x="66335" y="86745"/>
                      <a:pt x="76540" y="88787"/>
                    </a:cubicBezTo>
                    <a:cubicBezTo>
                      <a:pt x="86745" y="90828"/>
                      <a:pt x="97631" y="92869"/>
                      <a:pt x="108517" y="94229"/>
                    </a:cubicBezTo>
                    <a:cubicBezTo>
                      <a:pt x="119403" y="95590"/>
                      <a:pt x="130288" y="96270"/>
                      <a:pt x="140494" y="96951"/>
                    </a:cubicBezTo>
                    <a:cubicBezTo>
                      <a:pt x="151379" y="97631"/>
                      <a:pt x="161585" y="97631"/>
                      <a:pt x="171110" y="97631"/>
                    </a:cubicBezTo>
                    <a:cubicBezTo>
                      <a:pt x="180635" y="97631"/>
                      <a:pt x="191521" y="97631"/>
                      <a:pt x="201726" y="96951"/>
                    </a:cubicBezTo>
                    <a:cubicBezTo>
                      <a:pt x="212611" y="96270"/>
                      <a:pt x="223497" y="95590"/>
                      <a:pt x="233702" y="94229"/>
                    </a:cubicBezTo>
                    <a:cubicBezTo>
                      <a:pt x="244588" y="92869"/>
                      <a:pt x="254793" y="90828"/>
                      <a:pt x="265680" y="88787"/>
                    </a:cubicBezTo>
                    <a:cubicBezTo>
                      <a:pt x="275885" y="86745"/>
                      <a:pt x="286090" y="84024"/>
                      <a:pt x="294934" y="80622"/>
                    </a:cubicBezTo>
                    <a:cubicBezTo>
                      <a:pt x="297656" y="79942"/>
                      <a:pt x="301738" y="77901"/>
                      <a:pt x="306501" y="75860"/>
                    </a:cubicBezTo>
                    <a:cubicBezTo>
                      <a:pt x="311263" y="73819"/>
                      <a:pt x="316025" y="71778"/>
                      <a:pt x="320788" y="69056"/>
                    </a:cubicBezTo>
                    <a:cubicBezTo>
                      <a:pt x="325551" y="66335"/>
                      <a:pt x="329633" y="63613"/>
                      <a:pt x="332354" y="60892"/>
                    </a:cubicBezTo>
                    <a:cubicBezTo>
                      <a:pt x="335756" y="58171"/>
                      <a:pt x="337117" y="54769"/>
                      <a:pt x="337117" y="51367"/>
                    </a:cubicBezTo>
                    <a:lnTo>
                      <a:pt x="337117" y="5103"/>
                    </a:lnTo>
                    <a:cubicBezTo>
                      <a:pt x="326231" y="11226"/>
                      <a:pt x="313985" y="15988"/>
                      <a:pt x="299697" y="20071"/>
                    </a:cubicBezTo>
                    <a:cubicBezTo>
                      <a:pt x="286090" y="24153"/>
                      <a:pt x="271802" y="27555"/>
                      <a:pt x="256835" y="29596"/>
                    </a:cubicBezTo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742950" latinLnBrk="0">
                  <a:defRPr/>
                </a:pPr>
                <a:endParaRPr lang="en-US" sz="1463" dirty="0">
                  <a:solidFill>
                    <a:srgbClr val="1A1A1A"/>
                  </a:solidFill>
                  <a:latin typeface="Segoe UI"/>
                </a:endParaRPr>
              </a:p>
            </p:txBody>
          </p:sp>
        </p:grp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7145A121-82DB-4550-B7E5-3671B9B63B42}"/>
                </a:ext>
              </a:extLst>
            </p:cNvPr>
            <p:cNvSpPr/>
            <p:nvPr/>
          </p:nvSpPr>
          <p:spPr>
            <a:xfrm>
              <a:off x="578954" y="5876508"/>
              <a:ext cx="61266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742714" latinLnBrk="0">
                <a:defRPr/>
              </a:pPr>
              <a:r>
                <a:rPr lang="en-US" altLang="ko-KR" sz="800" kern="0" dirty="0">
                  <a:solidFill>
                    <a:schemeClr val="accent1"/>
                  </a:solidFill>
                </a:rPr>
                <a:t>Database</a:t>
              </a:r>
            </a:p>
          </p:txBody>
        </p:sp>
      </p:grpSp>
      <p:sp>
        <p:nvSpPr>
          <p:cNvPr id="257" name="Rectangle 180">
            <a:extLst>
              <a:ext uri="{FF2B5EF4-FFF2-40B4-BE49-F238E27FC236}">
                <a16:creationId xmlns:a16="http://schemas.microsoft.com/office/drawing/2014/main" id="{1E642C37-274D-4F3C-9196-17358FA6C102}"/>
              </a:ext>
            </a:extLst>
          </p:cNvPr>
          <p:cNvSpPr/>
          <p:nvPr/>
        </p:nvSpPr>
        <p:spPr bwMode="auto">
          <a:xfrm>
            <a:off x="8390307" y="1982213"/>
            <a:ext cx="1389070" cy="3072302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spcFirstLastPara="0" vert="horz" wrap="square" lIns="14851" tIns="74284" rIns="14851" bIns="74253" numCol="1" spcCol="1270" anchor="t" anchorCtr="0">
            <a:noAutofit/>
          </a:bodyPr>
          <a:lstStyle/>
          <a:p>
            <a:pPr algn="ctr" defTabSz="588964"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137" kern="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Analytics</a:t>
            </a:r>
          </a:p>
        </p:txBody>
      </p:sp>
      <p:sp>
        <p:nvSpPr>
          <p:cNvPr id="258" name="Rectangle 180">
            <a:extLst>
              <a:ext uri="{FF2B5EF4-FFF2-40B4-BE49-F238E27FC236}">
                <a16:creationId xmlns:a16="http://schemas.microsoft.com/office/drawing/2014/main" id="{1B47185E-0DA7-40D7-BA9C-D91AF4A08B36}"/>
              </a:ext>
            </a:extLst>
          </p:cNvPr>
          <p:cNvSpPr/>
          <p:nvPr/>
        </p:nvSpPr>
        <p:spPr bwMode="auto">
          <a:xfrm>
            <a:off x="4064124" y="4440226"/>
            <a:ext cx="1860220" cy="346197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spcFirstLastPara="0" vert="horz" wrap="square" lIns="14851" tIns="74284" rIns="14851" bIns="74253" numCol="1" spcCol="1270" anchor="t" anchorCtr="0">
            <a:noAutofit/>
          </a:bodyPr>
          <a:lstStyle/>
          <a:p>
            <a:pPr algn="ctr" defTabSz="588964"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137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Raw data</a:t>
            </a:r>
          </a:p>
        </p:txBody>
      </p:sp>
      <p:sp>
        <p:nvSpPr>
          <p:cNvPr id="259" name="Rectangle 201">
            <a:extLst>
              <a:ext uri="{FF2B5EF4-FFF2-40B4-BE49-F238E27FC236}">
                <a16:creationId xmlns:a16="http://schemas.microsoft.com/office/drawing/2014/main" id="{7957BF9A-1B1A-4876-AF72-E2CF9B8360FC}"/>
              </a:ext>
            </a:extLst>
          </p:cNvPr>
          <p:cNvSpPr/>
          <p:nvPr/>
        </p:nvSpPr>
        <p:spPr>
          <a:xfrm>
            <a:off x="7488676" y="2458237"/>
            <a:ext cx="757872" cy="338554"/>
          </a:xfrm>
          <a:prstGeom prst="rect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742814">
              <a:defRPr/>
            </a:pPr>
            <a:r>
              <a:rPr lang="en-US" sz="800" b="1" kern="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rPr>
              <a:t>Clustered </a:t>
            </a:r>
          </a:p>
          <a:p>
            <a:pPr defTabSz="742814">
              <a:defRPr/>
            </a:pPr>
            <a:r>
              <a:rPr lang="en-US" sz="800" b="1" kern="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rPr>
              <a:t>computing</a:t>
            </a:r>
          </a:p>
        </p:txBody>
      </p:sp>
      <p:sp>
        <p:nvSpPr>
          <p:cNvPr id="260" name="Rectangle 180">
            <a:extLst>
              <a:ext uri="{FF2B5EF4-FFF2-40B4-BE49-F238E27FC236}">
                <a16:creationId xmlns:a16="http://schemas.microsoft.com/office/drawing/2014/main" id="{E720F747-F225-4695-8854-100DA47D3965}"/>
              </a:ext>
            </a:extLst>
          </p:cNvPr>
          <p:cNvSpPr/>
          <p:nvPr/>
        </p:nvSpPr>
        <p:spPr bwMode="auto">
          <a:xfrm>
            <a:off x="4064124" y="3703037"/>
            <a:ext cx="1860220" cy="346197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spcFirstLastPara="0" vert="horz" wrap="square" lIns="14851" tIns="74284" rIns="14851" bIns="74253" numCol="1" spcCol="1270" anchor="t" anchorCtr="0">
            <a:noAutofit/>
          </a:bodyPr>
          <a:lstStyle/>
          <a:p>
            <a:pPr algn="ctr" defTabSz="588964"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137" kern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Curated data</a:t>
            </a:r>
          </a:p>
        </p:txBody>
      </p:sp>
      <p:sp>
        <p:nvSpPr>
          <p:cNvPr id="261" name="Rectangle 180">
            <a:extLst>
              <a:ext uri="{FF2B5EF4-FFF2-40B4-BE49-F238E27FC236}">
                <a16:creationId xmlns:a16="http://schemas.microsoft.com/office/drawing/2014/main" id="{C04DB4EF-90B6-4CBC-967F-0F41D3884A9D}"/>
              </a:ext>
            </a:extLst>
          </p:cNvPr>
          <p:cNvSpPr/>
          <p:nvPr/>
        </p:nvSpPr>
        <p:spPr bwMode="auto">
          <a:xfrm>
            <a:off x="4064124" y="2738980"/>
            <a:ext cx="1865429" cy="546223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spcFirstLastPara="0" vert="horz" wrap="square" lIns="14851" tIns="74284" rIns="14851" bIns="74253" numCol="1" spcCol="1270" anchor="t" anchorCtr="0">
            <a:noAutofit/>
          </a:bodyPr>
          <a:lstStyle/>
          <a:p>
            <a:pPr algn="ctr" defTabSz="588964"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137" kern="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 data</a:t>
            </a:r>
          </a:p>
          <a:p>
            <a:pPr algn="ctr" defTabSz="588964"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137" kern="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(Structured Data Lake)</a:t>
            </a:r>
          </a:p>
        </p:txBody>
      </p: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03A3D3DA-6878-4F95-A730-247EBAB23674}"/>
              </a:ext>
            </a:extLst>
          </p:cNvPr>
          <p:cNvGrpSpPr/>
          <p:nvPr/>
        </p:nvGrpSpPr>
        <p:grpSpPr>
          <a:xfrm>
            <a:off x="4319365" y="4095390"/>
            <a:ext cx="1380576" cy="299125"/>
            <a:chOff x="2107500" y="5112040"/>
            <a:chExt cx="1380576" cy="299125"/>
          </a:xfrm>
        </p:grpSpPr>
        <p:sp>
          <p:nvSpPr>
            <p:cNvPr id="263" name="화살표: 오른쪽 262">
              <a:extLst>
                <a:ext uri="{FF2B5EF4-FFF2-40B4-BE49-F238E27FC236}">
                  <a16:creationId xmlns:a16="http://schemas.microsoft.com/office/drawing/2014/main" id="{662548DF-C727-48DC-8A04-32FDAD133D22}"/>
                </a:ext>
              </a:extLst>
            </p:cNvPr>
            <p:cNvSpPr/>
            <p:nvPr/>
          </p:nvSpPr>
          <p:spPr>
            <a:xfrm rot="16200000">
              <a:off x="2648225" y="4571315"/>
              <a:ext cx="299125" cy="1380576"/>
            </a:xfrm>
            <a:prstGeom prst="rightArrow">
              <a:avLst>
                <a:gd name="adj1" fmla="val 68229"/>
                <a:gd name="adj2" fmla="val 50000"/>
              </a:avLst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sz="12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ED39ACA9-BBB7-4121-ACB9-A5D6644C6EB2}"/>
                </a:ext>
              </a:extLst>
            </p:cNvPr>
            <p:cNvSpPr txBox="1"/>
            <p:nvPr/>
          </p:nvSpPr>
          <p:spPr>
            <a:xfrm>
              <a:off x="2462616" y="5173633"/>
              <a:ext cx="6815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Processing</a:t>
              </a:r>
              <a:endParaRPr lang="ko-KR" altLang="en-US" sz="800" dirty="0"/>
            </a:p>
          </p:txBody>
        </p: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4BB9FC5F-E00B-433B-A7CA-3BA819810502}"/>
              </a:ext>
            </a:extLst>
          </p:cNvPr>
          <p:cNvGrpSpPr/>
          <p:nvPr/>
        </p:nvGrpSpPr>
        <p:grpSpPr>
          <a:xfrm>
            <a:off x="4315473" y="3346254"/>
            <a:ext cx="1380576" cy="299125"/>
            <a:chOff x="2103608" y="4248604"/>
            <a:chExt cx="1380576" cy="299125"/>
          </a:xfrm>
        </p:grpSpPr>
        <p:sp>
          <p:nvSpPr>
            <p:cNvPr id="266" name="화살표: 오른쪽 265">
              <a:extLst>
                <a:ext uri="{FF2B5EF4-FFF2-40B4-BE49-F238E27FC236}">
                  <a16:creationId xmlns:a16="http://schemas.microsoft.com/office/drawing/2014/main" id="{9F5FD3A5-547A-4356-813B-DD1B2F151B6B}"/>
                </a:ext>
              </a:extLst>
            </p:cNvPr>
            <p:cNvSpPr/>
            <p:nvPr/>
          </p:nvSpPr>
          <p:spPr>
            <a:xfrm rot="16200000">
              <a:off x="2644333" y="3707879"/>
              <a:ext cx="299125" cy="1380576"/>
            </a:xfrm>
            <a:prstGeom prst="rightArrow">
              <a:avLst>
                <a:gd name="adj1" fmla="val 68229"/>
                <a:gd name="adj2" fmla="val 50000"/>
              </a:avLst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sz="12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5223CB08-F131-4FDA-ACA4-51462B1D106E}"/>
                </a:ext>
              </a:extLst>
            </p:cNvPr>
            <p:cNvSpPr txBox="1"/>
            <p:nvPr/>
          </p:nvSpPr>
          <p:spPr>
            <a:xfrm>
              <a:off x="2458724" y="4310197"/>
              <a:ext cx="6815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Processing</a:t>
              </a:r>
              <a:endParaRPr lang="ko-KR" altLang="en-US" sz="800" dirty="0"/>
            </a:p>
          </p:txBody>
        </p:sp>
      </p:grpSp>
      <p:sp>
        <p:nvSpPr>
          <p:cNvPr id="268" name="Rectangle 201">
            <a:extLst>
              <a:ext uri="{FF2B5EF4-FFF2-40B4-BE49-F238E27FC236}">
                <a16:creationId xmlns:a16="http://schemas.microsoft.com/office/drawing/2014/main" id="{D5241069-4C4C-43CC-A0D4-D940B4FC1E61}"/>
              </a:ext>
            </a:extLst>
          </p:cNvPr>
          <p:cNvSpPr/>
          <p:nvPr/>
        </p:nvSpPr>
        <p:spPr>
          <a:xfrm>
            <a:off x="8567466" y="2737631"/>
            <a:ext cx="1030811" cy="21544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742814">
              <a:defRPr/>
            </a:pPr>
            <a:r>
              <a:rPr lang="en-US" sz="800" kern="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rPr>
              <a:t>Data analysis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0FFA3F1-5C6B-4143-B9BA-1072DCBB2EB2}"/>
              </a:ext>
            </a:extLst>
          </p:cNvPr>
          <p:cNvSpPr txBox="1"/>
          <p:nvPr/>
        </p:nvSpPr>
        <p:spPr>
          <a:xfrm>
            <a:off x="3903040" y="1746925"/>
            <a:ext cx="3250724" cy="24622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데이터 저장소</a:t>
            </a:r>
          </a:p>
        </p:txBody>
      </p:sp>
      <p:sp>
        <p:nvSpPr>
          <p:cNvPr id="270" name="Rectangle 201">
            <a:extLst>
              <a:ext uri="{FF2B5EF4-FFF2-40B4-BE49-F238E27FC236}">
                <a16:creationId xmlns:a16="http://schemas.microsoft.com/office/drawing/2014/main" id="{7DF5F5F4-02D3-42A6-939E-DB6B86558686}"/>
              </a:ext>
            </a:extLst>
          </p:cNvPr>
          <p:cNvSpPr/>
          <p:nvPr/>
        </p:nvSpPr>
        <p:spPr>
          <a:xfrm>
            <a:off x="6092132" y="4039993"/>
            <a:ext cx="905451" cy="20774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742814">
              <a:defRPr/>
            </a:pPr>
            <a:r>
              <a:rPr lang="en-US" sz="750" kern="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rPr>
              <a:t>normalization</a:t>
            </a:r>
          </a:p>
        </p:txBody>
      </p:sp>
      <p:sp>
        <p:nvSpPr>
          <p:cNvPr id="271" name="Rectangle 180">
            <a:extLst>
              <a:ext uri="{FF2B5EF4-FFF2-40B4-BE49-F238E27FC236}">
                <a16:creationId xmlns:a16="http://schemas.microsoft.com/office/drawing/2014/main" id="{B1925207-83F9-4AED-9FC5-754961DB3FBA}"/>
              </a:ext>
            </a:extLst>
          </p:cNvPr>
          <p:cNvSpPr/>
          <p:nvPr/>
        </p:nvSpPr>
        <p:spPr bwMode="auto">
          <a:xfrm>
            <a:off x="7375475" y="2080344"/>
            <a:ext cx="959394" cy="2974171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</a:schemeClr>
            </a:solidFill>
            <a:prstDash val="dash"/>
          </a:ln>
          <a:effectLst/>
        </p:spPr>
        <p:txBody>
          <a:bodyPr spcFirstLastPara="0" vert="horz" wrap="square" lIns="14851" tIns="74284" rIns="14851" bIns="74253" numCol="1" spcCol="1270" anchor="t" anchorCtr="0">
            <a:noAutofit/>
          </a:bodyPr>
          <a:lstStyle/>
          <a:p>
            <a:pPr algn="ctr" defTabSz="588964"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137" kern="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Processing</a:t>
            </a:r>
          </a:p>
        </p:txBody>
      </p:sp>
      <p:sp>
        <p:nvSpPr>
          <p:cNvPr id="272" name="Rectangle 201">
            <a:extLst>
              <a:ext uri="{FF2B5EF4-FFF2-40B4-BE49-F238E27FC236}">
                <a16:creationId xmlns:a16="http://schemas.microsoft.com/office/drawing/2014/main" id="{5E6B62DA-2828-413B-9998-FEE99E8CD5CF}"/>
              </a:ext>
            </a:extLst>
          </p:cNvPr>
          <p:cNvSpPr/>
          <p:nvPr/>
        </p:nvSpPr>
        <p:spPr>
          <a:xfrm>
            <a:off x="7488676" y="2883206"/>
            <a:ext cx="757872" cy="21544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742814">
              <a:defRPr/>
            </a:pPr>
            <a:r>
              <a:rPr lang="en-US" sz="800" kern="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rPr>
              <a:t>HDInsight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C69C90C2-4AF9-41FB-A5B6-105629B8A6B4}"/>
              </a:ext>
            </a:extLst>
          </p:cNvPr>
          <p:cNvSpPr txBox="1"/>
          <p:nvPr/>
        </p:nvSpPr>
        <p:spPr>
          <a:xfrm>
            <a:off x="2714152" y="1735991"/>
            <a:ext cx="1066797" cy="24622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데이터 수집</a:t>
            </a:r>
          </a:p>
        </p:txBody>
      </p:sp>
      <p:sp>
        <p:nvSpPr>
          <p:cNvPr id="274" name="Rectangle 180">
            <a:extLst>
              <a:ext uri="{FF2B5EF4-FFF2-40B4-BE49-F238E27FC236}">
                <a16:creationId xmlns:a16="http://schemas.microsoft.com/office/drawing/2014/main" id="{CF89BBDC-EB27-4E77-906B-55104A28F3F6}"/>
              </a:ext>
            </a:extLst>
          </p:cNvPr>
          <p:cNvSpPr/>
          <p:nvPr/>
        </p:nvSpPr>
        <p:spPr bwMode="auto">
          <a:xfrm>
            <a:off x="2714152" y="1982213"/>
            <a:ext cx="1066797" cy="3072302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spcFirstLastPara="0" vert="horz" wrap="square" lIns="14851" tIns="74284" rIns="14851" bIns="74253" numCol="1" spcCol="1270" anchor="t" anchorCtr="0">
            <a:noAutofit/>
          </a:bodyPr>
          <a:lstStyle/>
          <a:p>
            <a:pPr algn="ctr" defTabSz="588964"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137" kern="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Ingest</a:t>
            </a:r>
          </a:p>
        </p:txBody>
      </p:sp>
      <p:sp>
        <p:nvSpPr>
          <p:cNvPr id="275" name="화살표: 오른쪽 274">
            <a:extLst>
              <a:ext uri="{FF2B5EF4-FFF2-40B4-BE49-F238E27FC236}">
                <a16:creationId xmlns:a16="http://schemas.microsoft.com/office/drawing/2014/main" id="{6A881E4E-A232-4E51-8954-B98C8C6F5446}"/>
              </a:ext>
            </a:extLst>
          </p:cNvPr>
          <p:cNvSpPr/>
          <p:nvPr/>
        </p:nvSpPr>
        <p:spPr>
          <a:xfrm>
            <a:off x="2333439" y="2900400"/>
            <a:ext cx="245781" cy="1025494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2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6" name="Rectangle 201">
            <a:extLst>
              <a:ext uri="{FF2B5EF4-FFF2-40B4-BE49-F238E27FC236}">
                <a16:creationId xmlns:a16="http://schemas.microsoft.com/office/drawing/2014/main" id="{A935E0A8-4EC7-4714-BB7E-8CFD64B6EBD6}"/>
              </a:ext>
            </a:extLst>
          </p:cNvPr>
          <p:cNvSpPr/>
          <p:nvPr/>
        </p:nvSpPr>
        <p:spPr>
          <a:xfrm>
            <a:off x="8567464" y="3671065"/>
            <a:ext cx="1030811" cy="33855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742814">
              <a:defRPr/>
            </a:pPr>
            <a:r>
              <a:rPr lang="en-US" sz="800" kern="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rPr>
              <a:t>Interactive</a:t>
            </a:r>
          </a:p>
          <a:p>
            <a:pPr defTabSz="742814">
              <a:defRPr/>
            </a:pPr>
            <a:r>
              <a:rPr lang="en-US" sz="800" kern="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rPr>
              <a:t>Analytics</a:t>
            </a:r>
          </a:p>
        </p:txBody>
      </p:sp>
      <p:sp>
        <p:nvSpPr>
          <p:cNvPr id="277" name="Rectangle 201">
            <a:extLst>
              <a:ext uri="{FF2B5EF4-FFF2-40B4-BE49-F238E27FC236}">
                <a16:creationId xmlns:a16="http://schemas.microsoft.com/office/drawing/2014/main" id="{B688D54D-BE47-41EC-9648-125BB766D492}"/>
              </a:ext>
            </a:extLst>
          </p:cNvPr>
          <p:cNvSpPr/>
          <p:nvPr/>
        </p:nvSpPr>
        <p:spPr>
          <a:xfrm>
            <a:off x="8567464" y="4123847"/>
            <a:ext cx="1030811" cy="21544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742814">
              <a:defRPr/>
            </a:pPr>
            <a:r>
              <a:rPr lang="en-US" sz="800" kern="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rPr>
              <a:t>Data Science</a:t>
            </a:r>
          </a:p>
        </p:txBody>
      </p:sp>
      <p:sp>
        <p:nvSpPr>
          <p:cNvPr id="278" name="Rectangle 201">
            <a:extLst>
              <a:ext uri="{FF2B5EF4-FFF2-40B4-BE49-F238E27FC236}">
                <a16:creationId xmlns:a16="http://schemas.microsoft.com/office/drawing/2014/main" id="{4D42F394-87A4-403E-B5F9-BAF30B6BCFA4}"/>
              </a:ext>
            </a:extLst>
          </p:cNvPr>
          <p:cNvSpPr/>
          <p:nvPr/>
        </p:nvSpPr>
        <p:spPr>
          <a:xfrm>
            <a:off x="8567464" y="4421508"/>
            <a:ext cx="1030811" cy="33855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742814">
              <a:defRPr/>
            </a:pPr>
            <a:r>
              <a:rPr lang="en-US" sz="800" kern="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rPr>
              <a:t>Reporting &amp; </a:t>
            </a:r>
          </a:p>
          <a:p>
            <a:pPr defTabSz="742814">
              <a:defRPr/>
            </a:pPr>
            <a:r>
              <a:rPr lang="en-US" sz="800" kern="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rPr>
              <a:t>Dashboards</a:t>
            </a:r>
          </a:p>
        </p:txBody>
      </p:sp>
      <p:sp>
        <p:nvSpPr>
          <p:cNvPr id="279" name="Rectangle 201">
            <a:extLst>
              <a:ext uri="{FF2B5EF4-FFF2-40B4-BE49-F238E27FC236}">
                <a16:creationId xmlns:a16="http://schemas.microsoft.com/office/drawing/2014/main" id="{19AE3E8B-8446-439E-8227-2B4773659B36}"/>
              </a:ext>
            </a:extLst>
          </p:cNvPr>
          <p:cNvSpPr/>
          <p:nvPr/>
        </p:nvSpPr>
        <p:spPr>
          <a:xfrm>
            <a:off x="7486892" y="3185141"/>
            <a:ext cx="769782" cy="21793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742814">
              <a:defRPr/>
            </a:pPr>
            <a:r>
              <a:rPr lang="en-US" sz="800" kern="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rPr>
              <a:t>Databricks</a:t>
            </a:r>
          </a:p>
        </p:txBody>
      </p:sp>
      <p:sp>
        <p:nvSpPr>
          <p:cNvPr id="280" name="Rectangle 201">
            <a:extLst>
              <a:ext uri="{FF2B5EF4-FFF2-40B4-BE49-F238E27FC236}">
                <a16:creationId xmlns:a16="http://schemas.microsoft.com/office/drawing/2014/main" id="{CF4D3A99-9BBD-4FD0-8EA1-D54E59EDE727}"/>
              </a:ext>
            </a:extLst>
          </p:cNvPr>
          <p:cNvSpPr/>
          <p:nvPr/>
        </p:nvSpPr>
        <p:spPr>
          <a:xfrm>
            <a:off x="6087799" y="4288351"/>
            <a:ext cx="905451" cy="20774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742814">
              <a:defRPr/>
            </a:pPr>
            <a:r>
              <a:rPr lang="en-US" sz="750" kern="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rPr>
              <a:t>cleansing</a:t>
            </a:r>
          </a:p>
        </p:txBody>
      </p:sp>
      <p:sp>
        <p:nvSpPr>
          <p:cNvPr id="281" name="Rectangle 201">
            <a:extLst>
              <a:ext uri="{FF2B5EF4-FFF2-40B4-BE49-F238E27FC236}">
                <a16:creationId xmlns:a16="http://schemas.microsoft.com/office/drawing/2014/main" id="{DC482C92-76B5-4EAC-BC7A-FB22229FC901}"/>
              </a:ext>
            </a:extLst>
          </p:cNvPr>
          <p:cNvSpPr/>
          <p:nvPr/>
        </p:nvSpPr>
        <p:spPr>
          <a:xfrm>
            <a:off x="2793599" y="2308833"/>
            <a:ext cx="905451" cy="20774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742814">
              <a:defRPr/>
            </a:pPr>
            <a:r>
              <a:rPr lang="en-US" sz="750" kern="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rPr>
              <a:t>ETL Jobs</a:t>
            </a:r>
          </a:p>
        </p:txBody>
      </p:sp>
      <p:sp>
        <p:nvSpPr>
          <p:cNvPr id="282" name="Rectangle 201">
            <a:extLst>
              <a:ext uri="{FF2B5EF4-FFF2-40B4-BE49-F238E27FC236}">
                <a16:creationId xmlns:a16="http://schemas.microsoft.com/office/drawing/2014/main" id="{84464CAD-F1FA-46D2-92F5-D68EE24F4609}"/>
              </a:ext>
            </a:extLst>
          </p:cNvPr>
          <p:cNvSpPr/>
          <p:nvPr/>
        </p:nvSpPr>
        <p:spPr>
          <a:xfrm>
            <a:off x="2793599" y="2676508"/>
            <a:ext cx="905451" cy="32316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742814">
              <a:defRPr/>
            </a:pPr>
            <a:r>
              <a:rPr lang="en-US" sz="750" kern="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rPr>
              <a:t>Stream </a:t>
            </a:r>
          </a:p>
          <a:p>
            <a:pPr defTabSz="742814">
              <a:defRPr/>
            </a:pPr>
            <a:r>
              <a:rPr lang="en-US" sz="750" kern="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rPr>
              <a:t>Processing</a:t>
            </a:r>
          </a:p>
        </p:txBody>
      </p:sp>
      <p:sp>
        <p:nvSpPr>
          <p:cNvPr id="283" name="Rectangle 201">
            <a:extLst>
              <a:ext uri="{FF2B5EF4-FFF2-40B4-BE49-F238E27FC236}">
                <a16:creationId xmlns:a16="http://schemas.microsoft.com/office/drawing/2014/main" id="{0221E63F-8A02-44BD-BEA4-1C5E2D491CEC}"/>
              </a:ext>
            </a:extLst>
          </p:cNvPr>
          <p:cNvSpPr/>
          <p:nvPr/>
        </p:nvSpPr>
        <p:spPr>
          <a:xfrm>
            <a:off x="2793599" y="3208519"/>
            <a:ext cx="905451" cy="20774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742814">
              <a:defRPr/>
            </a:pPr>
            <a:r>
              <a:rPr lang="en-US" sz="750" kern="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rPr>
              <a:t>Data Workflows</a:t>
            </a:r>
          </a:p>
        </p:txBody>
      </p:sp>
      <p:sp>
        <p:nvSpPr>
          <p:cNvPr id="284" name="Rectangle 180">
            <a:extLst>
              <a:ext uri="{FF2B5EF4-FFF2-40B4-BE49-F238E27FC236}">
                <a16:creationId xmlns:a16="http://schemas.microsoft.com/office/drawing/2014/main" id="{19C890E6-EB5F-4D8C-8D6A-AE7678A29A92}"/>
              </a:ext>
            </a:extLst>
          </p:cNvPr>
          <p:cNvSpPr/>
          <p:nvPr/>
        </p:nvSpPr>
        <p:spPr bwMode="auto">
          <a:xfrm>
            <a:off x="4064124" y="2412922"/>
            <a:ext cx="1862221" cy="326186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spcFirstLastPara="0" vert="horz" wrap="square" lIns="14851" tIns="74284" rIns="14851" bIns="74253" numCol="1" spcCol="1270" anchor="t" anchorCtr="0">
            <a:noAutofit/>
          </a:bodyPr>
          <a:lstStyle/>
          <a:p>
            <a:pPr algn="ctr" defTabSz="588964"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137" kern="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Warehouse</a:t>
            </a:r>
          </a:p>
        </p:txBody>
      </p:sp>
      <p:sp>
        <p:nvSpPr>
          <p:cNvPr id="285" name="Rectangle 201">
            <a:extLst>
              <a:ext uri="{FF2B5EF4-FFF2-40B4-BE49-F238E27FC236}">
                <a16:creationId xmlns:a16="http://schemas.microsoft.com/office/drawing/2014/main" id="{0AD9DC90-9A44-4CD0-B185-617F6B8A20EF}"/>
              </a:ext>
            </a:extLst>
          </p:cNvPr>
          <p:cNvSpPr/>
          <p:nvPr/>
        </p:nvSpPr>
        <p:spPr>
          <a:xfrm>
            <a:off x="7488676" y="4238319"/>
            <a:ext cx="757872" cy="33855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742814">
              <a:defRPr/>
            </a:pPr>
            <a:r>
              <a:rPr lang="en-US" sz="800" kern="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rPr>
              <a:t>Local</a:t>
            </a:r>
            <a:r>
              <a:rPr lang="ko-KR" altLang="en-US" sz="800" kern="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rPr>
              <a:t> </a:t>
            </a:r>
            <a:r>
              <a:rPr lang="en-US" altLang="ko-KR" sz="800" kern="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rPr>
              <a:t>compute</a:t>
            </a:r>
            <a:endParaRPr lang="en-US" sz="800" kern="0" dirty="0">
              <a:solidFill>
                <a:schemeClr val="accent1">
                  <a:lumMod val="50000"/>
                </a:schemeClr>
              </a:solidFill>
              <a:cs typeface="Segoe UI Semilight" panose="020B0402040204020203" pitchFamily="34" charset="0"/>
            </a:endParaRPr>
          </a:p>
        </p:txBody>
      </p: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FB1A7529-5399-4C66-84FC-0A3E402F986C}"/>
              </a:ext>
            </a:extLst>
          </p:cNvPr>
          <p:cNvCxnSpPr>
            <a:cxnSpLocks/>
          </p:cNvCxnSpPr>
          <p:nvPr/>
        </p:nvCxnSpPr>
        <p:spPr>
          <a:xfrm>
            <a:off x="6083096" y="2654297"/>
            <a:ext cx="13864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EF921077-201E-4492-812A-40FADD21FF43}"/>
              </a:ext>
            </a:extLst>
          </p:cNvPr>
          <p:cNvSpPr txBox="1"/>
          <p:nvPr/>
        </p:nvSpPr>
        <p:spPr>
          <a:xfrm>
            <a:off x="2637347" y="5184125"/>
            <a:ext cx="1185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데이터 취합을 위한 여러 환경 별 기술이 필요 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5A5106E-E5ED-4AEB-B0D0-5F7BD2D69B55}"/>
              </a:ext>
            </a:extLst>
          </p:cNvPr>
          <p:cNvSpPr txBox="1"/>
          <p:nvPr/>
        </p:nvSpPr>
        <p:spPr>
          <a:xfrm>
            <a:off x="3903040" y="5184125"/>
            <a:ext cx="165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취합 된 데이터에 대해 실제 분석 작업을 위한 정제 단계가 필요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8F14E115-3C53-4011-B2ED-6520BBEF8A36}"/>
              </a:ext>
            </a:extLst>
          </p:cNvPr>
          <p:cNvSpPr txBox="1"/>
          <p:nvPr/>
        </p:nvSpPr>
        <p:spPr>
          <a:xfrm>
            <a:off x="5528402" y="5173383"/>
            <a:ext cx="165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각 단계별로 대용량 데이터 처리를 위한 컴퓨팅 작업이 필요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21E64C1-339B-428D-B96A-C122F1D8EC6C}"/>
              </a:ext>
            </a:extLst>
          </p:cNvPr>
          <p:cNvSpPr txBox="1"/>
          <p:nvPr/>
        </p:nvSpPr>
        <p:spPr>
          <a:xfrm>
            <a:off x="7327849" y="5173383"/>
            <a:ext cx="1066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데이터 레이크에 연결 할 수 있는 컴퓨팅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5C12482-EC81-4F0C-A2C4-DBBBD28C332D}"/>
              </a:ext>
            </a:extLst>
          </p:cNvPr>
          <p:cNvSpPr txBox="1"/>
          <p:nvPr/>
        </p:nvSpPr>
        <p:spPr>
          <a:xfrm>
            <a:off x="8398261" y="5166190"/>
            <a:ext cx="1509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다양한 분석 툴을 통해 분석 컴퓨팅과 연결 하여 분석 작업 진행</a:t>
            </a:r>
          </a:p>
        </p:txBody>
      </p:sp>
      <p:sp>
        <p:nvSpPr>
          <p:cNvPr id="292" name="Rectangle 201">
            <a:extLst>
              <a:ext uri="{FF2B5EF4-FFF2-40B4-BE49-F238E27FC236}">
                <a16:creationId xmlns:a16="http://schemas.microsoft.com/office/drawing/2014/main" id="{D5D5B62E-1AF8-406A-9811-F354665D84AA}"/>
              </a:ext>
            </a:extLst>
          </p:cNvPr>
          <p:cNvSpPr/>
          <p:nvPr/>
        </p:nvSpPr>
        <p:spPr>
          <a:xfrm>
            <a:off x="7488676" y="4635412"/>
            <a:ext cx="757872" cy="21544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742814">
              <a:defRPr/>
            </a:pPr>
            <a:r>
              <a:rPr lang="en-US" sz="800" kern="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rPr>
              <a:t>Single VM</a:t>
            </a:r>
          </a:p>
        </p:txBody>
      </p:sp>
      <p:sp>
        <p:nvSpPr>
          <p:cNvPr id="293" name="Rectangle 201">
            <a:extLst>
              <a:ext uri="{FF2B5EF4-FFF2-40B4-BE49-F238E27FC236}">
                <a16:creationId xmlns:a16="http://schemas.microsoft.com/office/drawing/2014/main" id="{5871494F-FE76-411E-BCD9-B9786528A0E1}"/>
              </a:ext>
            </a:extLst>
          </p:cNvPr>
          <p:cNvSpPr/>
          <p:nvPr/>
        </p:nvSpPr>
        <p:spPr>
          <a:xfrm>
            <a:off x="6087925" y="4562748"/>
            <a:ext cx="905451" cy="20774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742814">
              <a:defRPr/>
            </a:pPr>
            <a:r>
              <a:rPr lang="en-US" sz="750" kern="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rPr>
              <a:t>catalog</a:t>
            </a:r>
          </a:p>
        </p:txBody>
      </p:sp>
    </p:spTree>
    <p:extLst>
      <p:ext uri="{BB962C8B-B14F-4D97-AF65-F5344CB8AC3E}">
        <p14:creationId xmlns:p14="http://schemas.microsoft.com/office/powerpoint/2010/main" val="377429899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6465</TotalTime>
  <Words>353</Words>
  <Application>Microsoft Office PowerPoint</Application>
  <PresentationFormat>와이드스크린</PresentationFormat>
  <Paragraphs>125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Segoe</vt:lpstr>
      <vt:lpstr>Segoe Light</vt:lpstr>
      <vt:lpstr>나눔스퀘어 Bold</vt:lpstr>
      <vt:lpstr>맑은 고딕</vt:lpstr>
      <vt:lpstr>Arial</vt:lpstr>
      <vt:lpstr>Segoe UI</vt:lpstr>
      <vt:lpstr>Segoe UI Light</vt:lpstr>
      <vt:lpstr>Segoe UI Semibold</vt:lpstr>
      <vt:lpstr>Segoe UI Semilight</vt:lpstr>
      <vt:lpstr>Office 테마</vt:lpstr>
      <vt:lpstr>Poser BI Desktop</vt:lpstr>
      <vt:lpstr>Power BI Desktop vs Service</vt:lpstr>
      <vt:lpstr>Power BI 적용 모델</vt:lpstr>
      <vt:lpstr>Power BI 적용 모델</vt:lpstr>
      <vt:lpstr>Power BI App publish type</vt:lpstr>
      <vt:lpstr>Power BI license</vt:lpstr>
      <vt:lpstr>Azure Data Lake Store</vt:lpstr>
      <vt:lpstr>Azure Data Lake Store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이준익</dc:creator>
  <cp:lastModifiedBy>이준익</cp:lastModifiedBy>
  <cp:revision>525</cp:revision>
  <cp:lastPrinted>2020-01-15T06:44:55Z</cp:lastPrinted>
  <dcterms:created xsi:type="dcterms:W3CDTF">2020-01-14T02:01:51Z</dcterms:created>
  <dcterms:modified xsi:type="dcterms:W3CDTF">2020-05-28T23:34:47Z</dcterms:modified>
</cp:coreProperties>
</file>