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67EA8-2968-8747-2B4F-BA2C001D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3223F-A427-8CEE-3880-74319014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E651A-3B1B-AFB7-B701-825A772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245A1-14C5-4C11-53BE-ACCF99D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A409E-384D-054E-5E48-49BB1A56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AC5C-0B9A-6805-5208-5B611FBD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BCD17-9807-2D38-04FE-27261B5B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CD85A-DDD0-626A-DCDE-6ADE2C6E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D0D41-7B79-716C-B57A-9431283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06B12-A0E9-FA2B-7138-26E03825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7A069-075A-4F86-174C-7A3D933DF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A512D-81F3-E2FE-5FFE-16B3D207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5B93-B460-B751-37C9-CCD77237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FDA52-C965-3417-83E8-0779A018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77B3D-9776-9B3E-EC9A-DDFD1E32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5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E8F3-1173-C48E-56EB-CFA57EA5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5E7C8-694F-1358-C3EA-18DF0E2B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235E-4CE9-B237-9545-F60F3708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2D006-77BB-6377-09E0-1D1AF6C5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4164-1043-9207-B758-2B22E8E3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10B25-969B-D4D6-B4F6-014323C7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5EF45-011B-A1E3-AEC7-BD925DE2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932AF-6A3C-2F87-BADC-379CEEC5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A052B-960C-FC88-322A-A5FA306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B5E4D-FE56-74F4-AF0A-B1D966A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2D800-24DD-A409-08D6-57BF8CA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D07B0-789C-5A78-2709-C0820183C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269CD-85CF-EF76-9433-228D1FF8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C8CBE-F48D-093B-6D95-EB0F5D26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6D8F6-C9EF-713F-032F-8DDC321F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DC838-4E51-9666-EC3A-E374644E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222B-79B5-C728-E13D-D034F9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4A542-FE72-DAB6-B2FE-2E0950DA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C52EC-6DE7-12BD-AB83-E2BC51DE1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C6CDC3-276F-8E9E-6E3D-101C534C8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2DB33-716D-741A-D032-AEC255345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4170F-B117-5A3F-5413-7707655E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2E4F4-170D-C27A-6C95-25EDFAFA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5181CA-3E0A-3458-5558-AC7CF225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ABCC-2FA5-6372-F6B3-1E7DAE57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6E033A-C2D0-7DB4-E414-E0629434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A1A65-36B1-7D9E-E22C-39FBB4C0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DCB6A-961C-66C6-5989-02D70D9E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94D0BB-EF56-3488-9D12-8E09509E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5B8E9E-5F1E-6ABF-2E39-BB3631F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8D9A9-253C-3CBE-4EA6-FADD73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1D51D-6D8E-8971-E40F-7245945E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7B535-6F55-2BA3-F3CB-E51A9402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D62EC-A010-2770-31AB-27A3E4103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365C0-4299-673D-906F-16F8C714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EED11-ECF7-5B5C-0273-428DD564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AF5BB-0C63-C551-5351-9DD82134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3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E9BA1-5115-D064-210C-B32C8934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A66CB2-A3E5-E0C2-1303-AC7BF7715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F7AE3-0B2E-2AE7-2CF0-4B23DD8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84783-D07A-0C4A-8800-A09943C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B492E-3CFC-463E-4A80-2EC04367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E9A0E-C013-9758-08E7-B128CC88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0E6A4-1DB5-8E33-C39C-32CC83A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10FE8-ED55-BF6A-B3A4-294ED058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BFF63-EFD0-2CA0-921D-3B9E2240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EFF6-9296-4451-B0E1-70B7C423BFC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B465A-A3BC-A4CC-D557-92CCE922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5F66-C747-1BEC-5360-3D006110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5400-5C33-42CD-AB19-3C9632B7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jp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F071A2F-FB31-9A0F-0218-93F6FCD4D9AF}"/>
              </a:ext>
            </a:extLst>
          </p:cNvPr>
          <p:cNvSpPr/>
          <p:nvPr/>
        </p:nvSpPr>
        <p:spPr>
          <a:xfrm>
            <a:off x="2284539" y="2811075"/>
            <a:ext cx="1380277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Crawl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D8A1F79-5BB2-597A-D22A-6EF50B6CB0DA}"/>
              </a:ext>
            </a:extLst>
          </p:cNvPr>
          <p:cNvSpPr/>
          <p:nvPr/>
        </p:nvSpPr>
        <p:spPr>
          <a:xfrm>
            <a:off x="2284539" y="1599740"/>
            <a:ext cx="8749119" cy="4943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Orchestration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B90514-33D8-A40C-27D1-26A08303DB68}"/>
              </a:ext>
            </a:extLst>
          </p:cNvPr>
          <p:cNvSpPr/>
          <p:nvPr/>
        </p:nvSpPr>
        <p:spPr>
          <a:xfrm>
            <a:off x="8381961" y="2781543"/>
            <a:ext cx="1447012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Inference Code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917446-F52C-0ACC-8C49-8A7E665DABE3}"/>
              </a:ext>
            </a:extLst>
          </p:cNvPr>
          <p:cNvSpPr/>
          <p:nvPr/>
        </p:nvSpPr>
        <p:spPr>
          <a:xfrm>
            <a:off x="9884111" y="2179354"/>
            <a:ext cx="1149547" cy="109653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 Infra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C50288-2F12-3C81-3DB9-6BEE561D12CA}"/>
              </a:ext>
            </a:extLst>
          </p:cNvPr>
          <p:cNvSpPr/>
          <p:nvPr/>
        </p:nvSpPr>
        <p:spPr>
          <a:xfrm>
            <a:off x="6871015" y="2781543"/>
            <a:ext cx="1447012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 Registry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587D80-75D1-80F2-6CB3-FF5EC33E69A6}"/>
              </a:ext>
            </a:extLst>
          </p:cNvPr>
          <p:cNvSpPr/>
          <p:nvPr/>
        </p:nvSpPr>
        <p:spPr>
          <a:xfrm>
            <a:off x="8381961" y="2197470"/>
            <a:ext cx="1447012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Endpoint</a:t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1777F9-7E18-BA54-5ECD-F702BC4848C9}"/>
              </a:ext>
            </a:extLst>
          </p:cNvPr>
          <p:cNvSpPr/>
          <p:nvPr/>
        </p:nvSpPr>
        <p:spPr>
          <a:xfrm>
            <a:off x="3795485" y="2787356"/>
            <a:ext cx="1380277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90AA59-C31B-64B0-3E3B-32BBA1AE0099}"/>
              </a:ext>
            </a:extLst>
          </p:cNvPr>
          <p:cNvSpPr/>
          <p:nvPr/>
        </p:nvSpPr>
        <p:spPr>
          <a:xfrm>
            <a:off x="5304931" y="2787356"/>
            <a:ext cx="1436915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74CFDE-D5C0-E88E-598B-00D055B071EE}"/>
              </a:ext>
            </a:extLst>
          </p:cNvPr>
          <p:cNvSpPr/>
          <p:nvPr/>
        </p:nvSpPr>
        <p:spPr>
          <a:xfrm>
            <a:off x="6871015" y="2197470"/>
            <a:ext cx="1447012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Job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70046FF-AFC9-12CD-14DB-61521769F9DB}"/>
              </a:ext>
            </a:extLst>
          </p:cNvPr>
          <p:cNvSpPr/>
          <p:nvPr/>
        </p:nvSpPr>
        <p:spPr>
          <a:xfrm>
            <a:off x="2249754" y="3374174"/>
            <a:ext cx="4499390" cy="4943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Elastic Container Service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FABD176-8194-9828-09E3-4FBB2EA97A24}"/>
              </a:ext>
            </a:extLst>
          </p:cNvPr>
          <p:cNvSpPr/>
          <p:nvPr/>
        </p:nvSpPr>
        <p:spPr>
          <a:xfrm>
            <a:off x="6871015" y="3365616"/>
            <a:ext cx="4162643" cy="50289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Sagemaker</a:t>
            </a:r>
            <a:endParaRPr lang="en-US" altLang="ko-KR" sz="1600" b="0" i="0" dirty="0">
              <a:solidFill>
                <a:srgbClr val="000000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F28700-6690-50E9-7445-0415F41C2D92}"/>
              </a:ext>
            </a:extLst>
          </p:cNvPr>
          <p:cNvSpPr/>
          <p:nvPr/>
        </p:nvSpPr>
        <p:spPr>
          <a:xfrm>
            <a:off x="4419640" y="4749100"/>
            <a:ext cx="2329504" cy="37280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Elastic Container Registry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E7B0EED-932B-8C5A-BD68-87AE3EBE424B}"/>
              </a:ext>
            </a:extLst>
          </p:cNvPr>
          <p:cNvSpPr/>
          <p:nvPr/>
        </p:nvSpPr>
        <p:spPr>
          <a:xfrm>
            <a:off x="2162667" y="5381960"/>
            <a:ext cx="1447012" cy="49434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556764-EEEF-8939-3B56-E832494798F8}"/>
              </a:ext>
            </a:extLst>
          </p:cNvPr>
          <p:cNvSpPr/>
          <p:nvPr/>
        </p:nvSpPr>
        <p:spPr>
          <a:xfrm>
            <a:off x="1121937" y="1634887"/>
            <a:ext cx="7673720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Airflow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CFA757-AB19-785F-5A6D-FCBA46F8C80E}"/>
              </a:ext>
            </a:extLst>
          </p:cNvPr>
          <p:cNvSpPr/>
          <p:nvPr/>
        </p:nvSpPr>
        <p:spPr>
          <a:xfrm>
            <a:off x="7646110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4A631F-F571-DD2D-E68D-5E5360658C21}"/>
              </a:ext>
            </a:extLst>
          </p:cNvPr>
          <p:cNvSpPr/>
          <p:nvPr/>
        </p:nvSpPr>
        <p:spPr>
          <a:xfrm>
            <a:off x="5091596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B2B20E-B4A4-8FFF-A3C7-918AE6573736}"/>
              </a:ext>
            </a:extLst>
          </p:cNvPr>
          <p:cNvSpPr/>
          <p:nvPr/>
        </p:nvSpPr>
        <p:spPr>
          <a:xfrm>
            <a:off x="6368853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3DEE16-F1DF-FD60-7016-48B787A4915C}"/>
              </a:ext>
            </a:extLst>
          </p:cNvPr>
          <p:cNvSpPr/>
          <p:nvPr/>
        </p:nvSpPr>
        <p:spPr>
          <a:xfrm>
            <a:off x="5091596" y="610034"/>
            <a:ext cx="3704061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SageMaker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CD9837-09AD-D37A-318F-C945D529D47D}"/>
              </a:ext>
            </a:extLst>
          </p:cNvPr>
          <p:cNvSpPr/>
          <p:nvPr/>
        </p:nvSpPr>
        <p:spPr>
          <a:xfrm>
            <a:off x="1121939" y="612715"/>
            <a:ext cx="3704061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Elastic Container Service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BE5FDD-9F05-2DB0-FB53-41B4B31563F8}"/>
              </a:ext>
            </a:extLst>
          </p:cNvPr>
          <p:cNvSpPr/>
          <p:nvPr/>
        </p:nvSpPr>
        <p:spPr>
          <a:xfrm>
            <a:off x="1121939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Crawl Data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5F6A8C-9DDA-DA06-CE0D-03FEEFB3DD0A}"/>
              </a:ext>
            </a:extLst>
          </p:cNvPr>
          <p:cNvSpPr/>
          <p:nvPr/>
        </p:nvSpPr>
        <p:spPr>
          <a:xfrm>
            <a:off x="2399195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Ingest Data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ABB740-3291-6F7D-94E4-6DCA84F71DA4}"/>
              </a:ext>
            </a:extLst>
          </p:cNvPr>
          <p:cNvSpPr/>
          <p:nvPr/>
        </p:nvSpPr>
        <p:spPr>
          <a:xfrm>
            <a:off x="3676451" y="962870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Training Data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6DA709B-10C2-8F60-9914-FE2C47986CA9}"/>
              </a:ext>
            </a:extLst>
          </p:cNvPr>
          <p:cNvCxnSpPr>
            <a:cxnSpLocks/>
            <a:stCxn id="2" idx="2"/>
            <a:endCxn id="29" idx="3"/>
          </p:cNvCxnSpPr>
          <p:nvPr/>
        </p:nvCxnSpPr>
        <p:spPr>
          <a:xfrm rot="5400000">
            <a:off x="6828894" y="889510"/>
            <a:ext cx="804239" cy="1979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40B153-0B8D-63A0-6F66-9290A24B478D}"/>
              </a:ext>
            </a:extLst>
          </p:cNvPr>
          <p:cNvSpPr/>
          <p:nvPr/>
        </p:nvSpPr>
        <p:spPr>
          <a:xfrm>
            <a:off x="5091595" y="2024305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Inference Endpoint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61C76E0-7FEA-04D7-FBB7-8407182A62DD}"/>
              </a:ext>
            </a:extLst>
          </p:cNvPr>
          <p:cNvSpPr/>
          <p:nvPr/>
        </p:nvSpPr>
        <p:spPr>
          <a:xfrm>
            <a:off x="1121939" y="2978967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Real Time Data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12EF708-DA82-4E1F-7192-BDB152AE9861}"/>
              </a:ext>
            </a:extLst>
          </p:cNvPr>
          <p:cNvSpPr/>
          <p:nvPr/>
        </p:nvSpPr>
        <p:spPr>
          <a:xfrm>
            <a:off x="2396100" y="2978967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NLP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42B7E5F-9F2C-C97B-4C41-AA7A8A3CCDE3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5400000">
            <a:off x="4098487" y="1411085"/>
            <a:ext cx="440270" cy="269549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6FF3D6-B517-2965-EFF9-677817162517}"/>
              </a:ext>
            </a:extLst>
          </p:cNvPr>
          <p:cNvSpPr txBox="1"/>
          <p:nvPr/>
        </p:nvSpPr>
        <p:spPr>
          <a:xfrm>
            <a:off x="2915602" y="2567239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Real Time Inference</a:t>
            </a:r>
            <a:endParaRPr lang="ko-KR" altLang="en-US" sz="10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15E9FE-B2B3-2965-2E61-C5AC5FDC5F1D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2271486" y="3236163"/>
            <a:ext cx="1246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32DA42-DB58-0493-032F-01875F3F68C8}"/>
              </a:ext>
            </a:extLst>
          </p:cNvPr>
          <p:cNvSpPr/>
          <p:nvPr/>
        </p:nvSpPr>
        <p:spPr>
          <a:xfrm>
            <a:off x="5123269" y="2978967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Inferenced Data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3AFD34-4529-4936-9039-A2277E718512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>
            <a:off x="3545647" y="3236163"/>
            <a:ext cx="15776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45A4EFE-F470-7C1F-3DC5-FC4D9952AD7A}"/>
              </a:ext>
            </a:extLst>
          </p:cNvPr>
          <p:cNvCxnSpPr>
            <a:cxnSpLocks/>
            <a:stCxn id="39" idx="3"/>
            <a:endCxn id="25" idx="2"/>
          </p:cNvCxnSpPr>
          <p:nvPr/>
        </p:nvCxnSpPr>
        <p:spPr>
          <a:xfrm flipV="1">
            <a:off x="3545647" y="1477262"/>
            <a:ext cx="705578" cy="175890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8F0E03B-329A-3BA7-2705-D4FBB4CB3E07}"/>
              </a:ext>
            </a:extLst>
          </p:cNvPr>
          <p:cNvSpPr/>
          <p:nvPr/>
        </p:nvSpPr>
        <p:spPr>
          <a:xfrm>
            <a:off x="7646109" y="2978967"/>
            <a:ext cx="1149547" cy="51439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A7D2EF6-C340-83AD-3747-97BA331E6813}"/>
              </a:ext>
            </a:extLst>
          </p:cNvPr>
          <p:cNvCxnSpPr>
            <a:cxnSpLocks/>
            <a:stCxn id="52" idx="3"/>
            <a:endCxn id="79" idx="1"/>
          </p:cNvCxnSpPr>
          <p:nvPr/>
        </p:nvCxnSpPr>
        <p:spPr>
          <a:xfrm>
            <a:off x="6272816" y="3236163"/>
            <a:ext cx="13732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4A631F-F571-DD2D-E68D-5E5360658C21}"/>
              </a:ext>
            </a:extLst>
          </p:cNvPr>
          <p:cNvSpPr/>
          <p:nvPr/>
        </p:nvSpPr>
        <p:spPr>
          <a:xfrm>
            <a:off x="2528896" y="1634798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Training Job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A62B669-C47B-9B7E-7D20-010B6FC95AAF}"/>
              </a:ext>
            </a:extLst>
          </p:cNvPr>
          <p:cNvSpPr/>
          <p:nvPr/>
        </p:nvSpPr>
        <p:spPr>
          <a:xfrm>
            <a:off x="4079781" y="1634798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Model Registry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92C206-211F-D523-3CD7-EA83E38B0E21}"/>
              </a:ext>
            </a:extLst>
          </p:cNvPr>
          <p:cNvSpPr/>
          <p:nvPr/>
        </p:nvSpPr>
        <p:spPr>
          <a:xfrm>
            <a:off x="5806233" y="1634798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 Configuration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D4236D-D9FB-BE00-4BCA-92F0730166EA}"/>
              </a:ext>
            </a:extLst>
          </p:cNvPr>
          <p:cNvSpPr/>
          <p:nvPr/>
        </p:nvSpPr>
        <p:spPr>
          <a:xfrm>
            <a:off x="8167480" y="2661202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Inference Endpoint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E5E44-08B8-E59E-9B2C-72673ED70EC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6955779" y="2917999"/>
            <a:ext cx="1211701" cy="3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841F06-876E-1B76-D9BD-DB68F5F0157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229328" y="1891994"/>
            <a:ext cx="5769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C7BEA-1FDC-E605-FC39-BF5F83225EF5}"/>
              </a:ext>
            </a:extLst>
          </p:cNvPr>
          <p:cNvSpPr txBox="1"/>
          <p:nvPr/>
        </p:nvSpPr>
        <p:spPr>
          <a:xfrm>
            <a:off x="7321242" y="2703375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Serve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7FDE41-2604-EA91-72A5-9746C4C6020B}"/>
              </a:ext>
            </a:extLst>
          </p:cNvPr>
          <p:cNvSpPr/>
          <p:nvPr/>
        </p:nvSpPr>
        <p:spPr>
          <a:xfrm>
            <a:off x="1080458" y="2821706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Evaluation Data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6EFE93E-7145-2405-FF64-817ED674758B}"/>
              </a:ext>
            </a:extLst>
          </p:cNvPr>
          <p:cNvSpPr/>
          <p:nvPr/>
        </p:nvSpPr>
        <p:spPr>
          <a:xfrm>
            <a:off x="5806232" y="2660803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Eval Endpoint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5F8251-FE91-3B4D-6C9B-E1659FF24DB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6381006" y="2149190"/>
            <a:ext cx="1" cy="5116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603914-9CBC-7E09-426E-DE91E7B91D98}"/>
              </a:ext>
            </a:extLst>
          </p:cNvPr>
          <p:cNvSpPr txBox="1"/>
          <p:nvPr/>
        </p:nvSpPr>
        <p:spPr>
          <a:xfrm>
            <a:off x="6309436" y="2261476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Deploy</a:t>
            </a:r>
            <a:endParaRPr lang="ko-KR" altLang="en-US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C7CB06-E87F-CE28-F86D-E8911CFCF39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678443" y="1891994"/>
            <a:ext cx="401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248B07A-CD6C-05AD-7AF9-6E39B3B0B4B9}"/>
              </a:ext>
            </a:extLst>
          </p:cNvPr>
          <p:cNvSpPr/>
          <p:nvPr/>
        </p:nvSpPr>
        <p:spPr>
          <a:xfrm>
            <a:off x="1080458" y="1634033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Training Data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5FE43A-D99A-1A1B-3E5B-1FBFB5CE7151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2230005" y="1891229"/>
            <a:ext cx="298891" cy="7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C9320F4-9F85-5B5F-5A27-E99DFC3AD0C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230005" y="3073401"/>
            <a:ext cx="3535795" cy="5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AFE8622-DE6F-A0CD-1C30-299FA9882375}"/>
              </a:ext>
            </a:extLst>
          </p:cNvPr>
          <p:cNvCxnSpPr>
            <a:cxnSpLocks/>
            <a:stCxn id="18" idx="1"/>
            <a:endCxn id="5" idx="2"/>
          </p:cNvCxnSpPr>
          <p:nvPr/>
        </p:nvCxnSpPr>
        <p:spPr>
          <a:xfrm rot="10800000">
            <a:off x="3103670" y="2149191"/>
            <a:ext cx="2702562" cy="76880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41CEB0B-C292-1845-1818-F6E105E192F1}"/>
              </a:ext>
            </a:extLst>
          </p:cNvPr>
          <p:cNvSpPr/>
          <p:nvPr/>
        </p:nvSpPr>
        <p:spPr>
          <a:xfrm>
            <a:off x="2379449" y="1344176"/>
            <a:ext cx="7159571" cy="207794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FB1008E-D701-1670-08CD-6B04E594C90C}"/>
              </a:ext>
            </a:extLst>
          </p:cNvPr>
          <p:cNvSpPr/>
          <p:nvPr/>
        </p:nvSpPr>
        <p:spPr>
          <a:xfrm>
            <a:off x="2364819" y="1076095"/>
            <a:ext cx="2360902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Sagemaker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DDE069D-FFFF-E8E9-723F-2B9E4BA94F7E}"/>
              </a:ext>
            </a:extLst>
          </p:cNvPr>
          <p:cNvSpPr/>
          <p:nvPr/>
        </p:nvSpPr>
        <p:spPr>
          <a:xfrm>
            <a:off x="2364818" y="3768958"/>
            <a:ext cx="7174201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Airflow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1D3431-97C3-B82C-2C02-47740B3A7BCA}"/>
              </a:ext>
            </a:extLst>
          </p:cNvPr>
          <p:cNvSpPr/>
          <p:nvPr/>
        </p:nvSpPr>
        <p:spPr>
          <a:xfrm>
            <a:off x="2364818" y="3429000"/>
            <a:ext cx="7174201" cy="3445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Python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157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C0AE93-F7DA-FF7C-4FF9-33F7B1C5D071}"/>
              </a:ext>
            </a:extLst>
          </p:cNvPr>
          <p:cNvSpPr/>
          <p:nvPr/>
        </p:nvSpPr>
        <p:spPr>
          <a:xfrm>
            <a:off x="3291911" y="1220221"/>
            <a:ext cx="1149547" cy="5143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392B21-5B82-0164-539E-07C3B27A5D64}"/>
              </a:ext>
            </a:extLst>
          </p:cNvPr>
          <p:cNvSpPr/>
          <p:nvPr/>
        </p:nvSpPr>
        <p:spPr>
          <a:xfrm>
            <a:off x="1687411" y="2017845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Task Definition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DA20EAB-5E45-1E5A-78AC-CC55A5F2B1DD}"/>
              </a:ext>
            </a:extLst>
          </p:cNvPr>
          <p:cNvSpPr/>
          <p:nvPr/>
        </p:nvSpPr>
        <p:spPr>
          <a:xfrm>
            <a:off x="814987" y="485613"/>
            <a:ext cx="1149547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Airflow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F3A53CA-5C46-FEE2-ADA6-475789409511}"/>
              </a:ext>
            </a:extLst>
          </p:cNvPr>
          <p:cNvGrpSpPr/>
          <p:nvPr/>
        </p:nvGrpSpPr>
        <p:grpSpPr>
          <a:xfrm>
            <a:off x="5132619" y="1897958"/>
            <a:ext cx="1606747" cy="971592"/>
            <a:chOff x="6592555" y="1800350"/>
            <a:chExt cx="1606747" cy="9715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2B8C50D-D813-4329-AAEA-24FE4E4C8240}"/>
                </a:ext>
              </a:extLst>
            </p:cNvPr>
            <p:cNvSpPr/>
            <p:nvPr/>
          </p:nvSpPr>
          <p:spPr>
            <a:xfrm>
              <a:off x="6592555" y="18003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CB4C3914-3D79-9F75-83DB-981D09A9F919}"/>
                </a:ext>
              </a:extLst>
            </p:cNvPr>
            <p:cNvSpPr/>
            <p:nvPr/>
          </p:nvSpPr>
          <p:spPr>
            <a:xfrm>
              <a:off x="6744955" y="19527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21FD8FD-4918-5EA9-51F7-BA2352D9C945}"/>
                </a:ext>
              </a:extLst>
            </p:cNvPr>
            <p:cNvSpPr/>
            <p:nvPr/>
          </p:nvSpPr>
          <p:spPr>
            <a:xfrm>
              <a:off x="6897355" y="21051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AEEA4C3-18FA-AC99-4FAF-F314C6C830EC}"/>
                </a:ext>
              </a:extLst>
            </p:cNvPr>
            <p:cNvSpPr/>
            <p:nvPr/>
          </p:nvSpPr>
          <p:spPr>
            <a:xfrm>
              <a:off x="7049755" y="22575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9A3487E-6C7B-3FC0-3929-E35D1CF2765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836958" y="2275041"/>
            <a:ext cx="21455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CE20E1-C41B-D230-E4C4-B47F4EE0E36F}"/>
              </a:ext>
            </a:extLst>
          </p:cNvPr>
          <p:cNvGrpSpPr/>
          <p:nvPr/>
        </p:nvGrpSpPr>
        <p:grpSpPr>
          <a:xfrm>
            <a:off x="5132619" y="3142861"/>
            <a:ext cx="1606747" cy="971592"/>
            <a:chOff x="6592555" y="1800350"/>
            <a:chExt cx="1606747" cy="97159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7844791-6CE0-5234-8C47-013FFFC2D5CB}"/>
                </a:ext>
              </a:extLst>
            </p:cNvPr>
            <p:cNvSpPr/>
            <p:nvPr/>
          </p:nvSpPr>
          <p:spPr>
            <a:xfrm>
              <a:off x="6592555" y="18003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8D0A203-A60B-E37A-6038-1804BCC3588F}"/>
                </a:ext>
              </a:extLst>
            </p:cNvPr>
            <p:cNvSpPr/>
            <p:nvPr/>
          </p:nvSpPr>
          <p:spPr>
            <a:xfrm>
              <a:off x="6744955" y="19527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D0581D7-4198-DF15-52BF-437B95891EC4}"/>
                </a:ext>
              </a:extLst>
            </p:cNvPr>
            <p:cNvSpPr/>
            <p:nvPr/>
          </p:nvSpPr>
          <p:spPr>
            <a:xfrm>
              <a:off x="6897355" y="21051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0E5BE51-CC06-AC8E-02F8-CDDD8F998C10}"/>
                </a:ext>
              </a:extLst>
            </p:cNvPr>
            <p:cNvSpPr/>
            <p:nvPr/>
          </p:nvSpPr>
          <p:spPr>
            <a:xfrm>
              <a:off x="7049755" y="2257550"/>
              <a:ext cx="1149547" cy="51439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Container</a:t>
              </a: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A628B4C-38A5-E341-836F-6D50F909CF83}"/>
              </a:ext>
            </a:extLst>
          </p:cNvPr>
          <p:cNvSpPr/>
          <p:nvPr/>
        </p:nvSpPr>
        <p:spPr>
          <a:xfrm>
            <a:off x="4839057" y="1499909"/>
            <a:ext cx="2346272" cy="28398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A2F282-BF28-D5D7-6E7C-1A7DAA13E573}"/>
              </a:ext>
            </a:extLst>
          </p:cNvPr>
          <p:cNvSpPr/>
          <p:nvPr/>
        </p:nvSpPr>
        <p:spPr>
          <a:xfrm>
            <a:off x="4824428" y="1238497"/>
            <a:ext cx="2360902" cy="26808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ECS Cluster - </a:t>
            </a:r>
            <a:r>
              <a:rPr lang="en-US" altLang="ko-KR" sz="1200" dirty="0" err="1">
                <a:solidFill>
                  <a:schemeClr val="bg1"/>
                </a:solidFill>
              </a:rPr>
              <a:t>Fargate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36D09A1-7474-0C33-2A71-F126DE80C5AF}"/>
              </a:ext>
            </a:extLst>
          </p:cNvPr>
          <p:cNvSpPr/>
          <p:nvPr/>
        </p:nvSpPr>
        <p:spPr>
          <a:xfrm>
            <a:off x="1687411" y="3191292"/>
            <a:ext cx="1149547" cy="51439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Task Definition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D968AF6-30FF-8D15-3832-5C38226A4AFE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836958" y="3448488"/>
            <a:ext cx="220994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7F6E92C-1786-4BEE-A8EB-5613BE4E601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66685" y="1734613"/>
            <a:ext cx="0" cy="16943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575679F-9D6B-C765-F9DF-8471B7598775}"/>
              </a:ext>
            </a:extLst>
          </p:cNvPr>
          <p:cNvCxnSpPr>
            <a:cxnSpLocks/>
            <a:stCxn id="103" idx="2"/>
            <a:endCxn id="46" idx="1"/>
          </p:cNvCxnSpPr>
          <p:nvPr/>
        </p:nvCxnSpPr>
        <p:spPr>
          <a:xfrm rot="16200000" flipH="1">
            <a:off x="1020314" y="1607944"/>
            <a:ext cx="1036544" cy="2976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E53297A-88D1-66D4-ABA8-07F72E55E1F7}"/>
              </a:ext>
            </a:extLst>
          </p:cNvPr>
          <p:cNvSpPr/>
          <p:nvPr/>
        </p:nvSpPr>
        <p:spPr>
          <a:xfrm>
            <a:off x="814987" y="724105"/>
            <a:ext cx="1149547" cy="51439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ECS Operator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4EB616B-E51D-B48B-B795-A3C3B0ABFED9}"/>
              </a:ext>
            </a:extLst>
          </p:cNvPr>
          <p:cNvCxnSpPr>
            <a:cxnSpLocks/>
            <a:stCxn id="103" idx="2"/>
            <a:endCxn id="81" idx="1"/>
          </p:cNvCxnSpPr>
          <p:nvPr/>
        </p:nvCxnSpPr>
        <p:spPr>
          <a:xfrm rot="16200000" flipH="1">
            <a:off x="433591" y="2194667"/>
            <a:ext cx="2209991" cy="2976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AEE815E-BF53-B71E-A893-A1F781AC8E56}"/>
              </a:ext>
            </a:extLst>
          </p:cNvPr>
          <p:cNvSpPr txBox="1"/>
          <p:nvPr/>
        </p:nvSpPr>
        <p:spPr>
          <a:xfrm>
            <a:off x="692307" y="1477417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Start Task </a:t>
            </a:r>
            <a:endParaRPr lang="ko-KR" altLang="en-US" sz="1000" dirty="0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D33B9DA5-F021-F11C-0804-354BBFFF54D5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>
            <a:off x="1964534" y="981301"/>
            <a:ext cx="4040345" cy="25719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185B25C-1DCB-301A-AD98-70FF36D88A8C}"/>
              </a:ext>
            </a:extLst>
          </p:cNvPr>
          <p:cNvSpPr txBox="1"/>
          <p:nvPr/>
        </p:nvSpPr>
        <p:spPr>
          <a:xfrm>
            <a:off x="2916857" y="7724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Sensor for task work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FD923-AB5A-93DB-C6F9-1CED2805C632}"/>
              </a:ext>
            </a:extLst>
          </p:cNvPr>
          <p:cNvSpPr txBox="1"/>
          <p:nvPr/>
        </p:nvSpPr>
        <p:spPr>
          <a:xfrm>
            <a:off x="1657850" y="3708964"/>
            <a:ext cx="13179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Container 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Execute command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Resource size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0E1924-6284-E1D0-FB1F-365741BFFF20}"/>
              </a:ext>
            </a:extLst>
          </p:cNvPr>
          <p:cNvCxnSpPr>
            <a:cxnSpLocks/>
          </p:cNvCxnSpPr>
          <p:nvPr/>
        </p:nvCxnSpPr>
        <p:spPr>
          <a:xfrm>
            <a:off x="3866685" y="1734613"/>
            <a:ext cx="0" cy="5404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82B9E2-90E6-02EB-4A67-B8CB1F8B80D2}"/>
              </a:ext>
            </a:extLst>
          </p:cNvPr>
          <p:cNvSpPr/>
          <p:nvPr/>
        </p:nvSpPr>
        <p:spPr>
          <a:xfrm>
            <a:off x="2263300" y="5171013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Data Ingest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2B729D-9523-B549-F670-CAA04FF4B745}"/>
              </a:ext>
            </a:extLst>
          </p:cNvPr>
          <p:cNvSpPr/>
          <p:nvPr/>
        </p:nvSpPr>
        <p:spPr>
          <a:xfrm>
            <a:off x="2263300" y="4801681"/>
            <a:ext cx="1947753" cy="25404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ECSOperator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67CF62-8797-5143-50DA-B32E2D536E55}"/>
              </a:ext>
            </a:extLst>
          </p:cNvPr>
          <p:cNvSpPr/>
          <p:nvPr/>
        </p:nvSpPr>
        <p:spPr>
          <a:xfrm>
            <a:off x="6850640" y="5171013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Real-time Inference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3D023D-92A7-0264-1EE7-C9EB68233BCB}"/>
              </a:ext>
            </a:extLst>
          </p:cNvPr>
          <p:cNvSpPr/>
          <p:nvPr/>
        </p:nvSpPr>
        <p:spPr>
          <a:xfrm>
            <a:off x="6850640" y="4801680"/>
            <a:ext cx="1947753" cy="25404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ECSOperator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6AA37F-F0DF-32BB-B7D4-157FB3A7694F}"/>
              </a:ext>
            </a:extLst>
          </p:cNvPr>
          <p:cNvSpPr/>
          <p:nvPr/>
        </p:nvSpPr>
        <p:spPr>
          <a:xfrm>
            <a:off x="2118921" y="877284"/>
            <a:ext cx="1947753" cy="25517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PythonOperator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845C84E-AD5B-0064-07F3-2454AE776FAC}"/>
              </a:ext>
            </a:extLst>
          </p:cNvPr>
          <p:cNvSpPr/>
          <p:nvPr/>
        </p:nvSpPr>
        <p:spPr>
          <a:xfrm>
            <a:off x="2118921" y="251642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Model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2DAE7-F39F-A08E-23D4-D415FF514B91}"/>
              </a:ext>
            </a:extLst>
          </p:cNvPr>
          <p:cNvSpPr txBox="1"/>
          <p:nvPr/>
        </p:nvSpPr>
        <p:spPr>
          <a:xfrm>
            <a:off x="296504" y="4794119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Airflow DAG</a:t>
            </a:r>
          </a:p>
          <a:p>
            <a:r>
              <a:rPr lang="en-US" altLang="ko-KR" sz="900" dirty="0"/>
              <a:t>Orchestration Real-time Workflow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A8E2-FDD1-7939-4B11-25F032E4F0B0}"/>
              </a:ext>
            </a:extLst>
          </p:cNvPr>
          <p:cNvSpPr txBox="1"/>
          <p:nvPr/>
        </p:nvSpPr>
        <p:spPr>
          <a:xfrm>
            <a:off x="330199" y="243364"/>
            <a:ext cx="16321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Airflow DAG</a:t>
            </a:r>
          </a:p>
          <a:p>
            <a:r>
              <a:rPr lang="en-US" altLang="ko-KR" sz="900" dirty="0"/>
              <a:t>Orchestration ML Workflow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CB0715-0F6F-9163-275F-65B2494960E0}"/>
              </a:ext>
            </a:extLst>
          </p:cNvPr>
          <p:cNvSpPr/>
          <p:nvPr/>
        </p:nvSpPr>
        <p:spPr>
          <a:xfrm>
            <a:off x="4370077" y="251642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Eval Endpoint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CFFCCE6-2DE6-70B4-884E-404EA6664790}"/>
              </a:ext>
            </a:extLst>
          </p:cNvPr>
          <p:cNvSpPr/>
          <p:nvPr/>
        </p:nvSpPr>
        <p:spPr>
          <a:xfrm>
            <a:off x="4370077" y="877284"/>
            <a:ext cx="1947753" cy="25517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PythonOperator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289E6-60FE-0D09-F90B-16EE7BBD1935}"/>
              </a:ext>
            </a:extLst>
          </p:cNvPr>
          <p:cNvSpPr txBox="1"/>
          <p:nvPr/>
        </p:nvSpPr>
        <p:spPr>
          <a:xfrm>
            <a:off x="2227818" y="6316373"/>
            <a:ext cx="19832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Crawl data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Get meta data from open-data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Wiki data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0AA4A-CF5A-BDAA-2148-540EDAFB0B45}"/>
              </a:ext>
            </a:extLst>
          </p:cNvPr>
          <p:cNvSpPr txBox="1"/>
          <p:nvPr/>
        </p:nvSpPr>
        <p:spPr>
          <a:xfrm>
            <a:off x="6815158" y="5681371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Inference Data</a:t>
            </a:r>
            <a:endParaRPr lang="ko-KR" altLang="en-US" sz="9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8D3FB6-6467-CAD1-B29C-A8117DCF7410}"/>
              </a:ext>
            </a:extLst>
          </p:cNvPr>
          <p:cNvCxnSpPr/>
          <p:nvPr/>
        </p:nvCxnSpPr>
        <p:spPr>
          <a:xfrm>
            <a:off x="330200" y="4516413"/>
            <a:ext cx="112183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8DE503-E18F-2BF7-D1FD-5127B47B5AF6}"/>
              </a:ext>
            </a:extLst>
          </p:cNvPr>
          <p:cNvCxnSpPr/>
          <p:nvPr/>
        </p:nvCxnSpPr>
        <p:spPr>
          <a:xfrm>
            <a:off x="330199" y="1346200"/>
            <a:ext cx="112183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7C319-D4BB-50C8-2CCC-2A02E09048B1}"/>
              </a:ext>
            </a:extLst>
          </p:cNvPr>
          <p:cNvGrpSpPr/>
          <p:nvPr/>
        </p:nvGrpSpPr>
        <p:grpSpPr>
          <a:xfrm>
            <a:off x="2696796" y="1573910"/>
            <a:ext cx="825867" cy="861955"/>
            <a:chOff x="2824242" y="1972580"/>
            <a:chExt cx="825867" cy="86195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A5F9B53-95B0-0A03-7D30-489F6A2CD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90" y="1972580"/>
              <a:ext cx="508090" cy="5103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C4EFAC-5795-D12F-8B42-93E1DBA5D4A2}"/>
                </a:ext>
              </a:extLst>
            </p:cNvPr>
            <p:cNvSpPr txBox="1"/>
            <p:nvPr/>
          </p:nvSpPr>
          <p:spPr>
            <a:xfrm>
              <a:off x="2824242" y="246520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/>
                <a:t>Sagemaker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Training Job</a:t>
              </a:r>
              <a:endParaRPr lang="ko-KR" altLang="en-US" sz="9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321B5A-BB49-2E54-AF4F-E93289495C3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92798" y="1132463"/>
            <a:ext cx="0" cy="34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6C936E9-3AA8-CDE6-73BE-D912DA50E959}"/>
              </a:ext>
            </a:extLst>
          </p:cNvPr>
          <p:cNvGrpSpPr/>
          <p:nvPr/>
        </p:nvGrpSpPr>
        <p:grpSpPr>
          <a:xfrm>
            <a:off x="4774570" y="1569359"/>
            <a:ext cx="1178529" cy="861865"/>
            <a:chOff x="4595668" y="1569359"/>
            <a:chExt cx="1178529" cy="86186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384D3A8-D26A-BE57-0084-B44947AF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884" y="1569359"/>
              <a:ext cx="508090" cy="5103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C73D51-6735-6AD3-3779-054878BA58E8}"/>
                </a:ext>
              </a:extLst>
            </p:cNvPr>
            <p:cNvSpPr txBox="1"/>
            <p:nvPr/>
          </p:nvSpPr>
          <p:spPr>
            <a:xfrm>
              <a:off x="4595668" y="2061892"/>
              <a:ext cx="117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/>
                <a:t>Sagemaker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Inference Endpoint</a:t>
              </a:r>
              <a:endParaRPr lang="ko-KR" altLang="en-US" sz="900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2E286C-AC21-2E8F-2A66-77CBCA0EB781}"/>
              </a:ext>
            </a:extLst>
          </p:cNvPr>
          <p:cNvSpPr/>
          <p:nvPr/>
        </p:nvSpPr>
        <p:spPr>
          <a:xfrm>
            <a:off x="6821616" y="251642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Deploy Endpoint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FD66A1-7B83-57A7-56B4-D2D6E5B70244}"/>
              </a:ext>
            </a:extLst>
          </p:cNvPr>
          <p:cNvSpPr/>
          <p:nvPr/>
        </p:nvSpPr>
        <p:spPr>
          <a:xfrm>
            <a:off x="6821616" y="877284"/>
            <a:ext cx="1947753" cy="25517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PythonOperator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F5A0C4-2387-F64D-C86C-10977DBE75B4}"/>
              </a:ext>
            </a:extLst>
          </p:cNvPr>
          <p:cNvGrpSpPr/>
          <p:nvPr/>
        </p:nvGrpSpPr>
        <p:grpSpPr>
          <a:xfrm>
            <a:off x="7305398" y="2708341"/>
            <a:ext cx="1003801" cy="861865"/>
            <a:chOff x="4683033" y="1569359"/>
            <a:chExt cx="1003801" cy="861865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9D8C20C-EE79-522E-AC7C-745BFDA7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884" y="1569359"/>
              <a:ext cx="508090" cy="51035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38903D-2CF1-C639-3882-25EF53C108B0}"/>
                </a:ext>
              </a:extLst>
            </p:cNvPr>
            <p:cNvSpPr txBox="1"/>
            <p:nvPr/>
          </p:nvSpPr>
          <p:spPr>
            <a:xfrm>
              <a:off x="4683033" y="2061892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/>
                <a:t>Sagemaker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PROD Endpoint</a:t>
              </a:r>
              <a:endParaRPr lang="ko-KR" altLang="en-US" sz="900" dirty="0"/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3ED799E-C8DE-4468-9869-4360CF17599D}"/>
              </a:ext>
            </a:extLst>
          </p:cNvPr>
          <p:cNvSpPr/>
          <p:nvPr/>
        </p:nvSpPr>
        <p:spPr>
          <a:xfrm>
            <a:off x="2263300" y="5755276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8DC31-75F9-E8CB-396E-812E5D4F3DFD}"/>
              </a:ext>
            </a:extLst>
          </p:cNvPr>
          <p:cNvSpPr txBox="1"/>
          <p:nvPr/>
        </p:nvSpPr>
        <p:spPr>
          <a:xfrm>
            <a:off x="404756" y="3270243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Unstructured Data</a:t>
            </a:r>
            <a:endParaRPr lang="ko-KR" altLang="en-US" sz="9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8871B3-0C64-C716-499E-7CA744EE73CD}"/>
              </a:ext>
            </a:extLst>
          </p:cNvPr>
          <p:cNvCxnSpPr>
            <a:cxnSpLocks/>
            <a:stCxn id="25" idx="3"/>
            <a:endCxn id="61" idx="1"/>
          </p:cNvCxnSpPr>
          <p:nvPr/>
        </p:nvCxnSpPr>
        <p:spPr>
          <a:xfrm flipV="1">
            <a:off x="3346034" y="1824783"/>
            <a:ext cx="568421" cy="43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F2B12206-B76E-8C4F-5665-4135D9BD17ED}"/>
              </a:ext>
            </a:extLst>
          </p:cNvPr>
          <p:cNvGrpSpPr/>
          <p:nvPr/>
        </p:nvGrpSpPr>
        <p:grpSpPr>
          <a:xfrm>
            <a:off x="2716674" y="2873324"/>
            <a:ext cx="888385" cy="696631"/>
            <a:chOff x="2696796" y="2754056"/>
            <a:chExt cx="888385" cy="6966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E1B81-6EBE-BF8C-01AF-6E943D24BCE9}"/>
                </a:ext>
              </a:extLst>
            </p:cNvPr>
            <p:cNvSpPr txBox="1"/>
            <p:nvPr/>
          </p:nvSpPr>
          <p:spPr>
            <a:xfrm>
              <a:off x="2696796" y="3081355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Raw Data &amp;</a:t>
              </a:r>
            </a:p>
            <a:p>
              <a:r>
                <a:rPr lang="en-US" altLang="ko-KR" sz="900" dirty="0"/>
                <a:t>Training Data</a:t>
              </a:r>
              <a:endParaRPr lang="ko-KR" altLang="en-US" sz="900" dirty="0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34667DF-A9B2-6197-A91D-2AC1B02D2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105" y="2754056"/>
              <a:ext cx="320291" cy="369332"/>
            </a:xfrm>
            <a:prstGeom prst="rect">
              <a:avLst/>
            </a:prstGeom>
            <a:solidFill>
              <a:schemeClr val="tx1"/>
            </a:solidFill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84892B-725F-8086-764E-44E9CD94F5C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551224" y="3385659"/>
            <a:ext cx="9264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9BB871-F323-682E-3F9B-0B6CE1267FB7}"/>
              </a:ext>
            </a:extLst>
          </p:cNvPr>
          <p:cNvGrpSpPr/>
          <p:nvPr/>
        </p:nvGrpSpPr>
        <p:grpSpPr>
          <a:xfrm>
            <a:off x="3646112" y="1640117"/>
            <a:ext cx="906017" cy="613980"/>
            <a:chOff x="3646112" y="1630178"/>
            <a:chExt cx="906017" cy="61398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814176A-BF15-68A8-C389-03131B20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455" y="1630178"/>
              <a:ext cx="369332" cy="36933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DFD0CF-5D30-3A16-4527-BDA981C77AF0}"/>
                </a:ext>
              </a:extLst>
            </p:cNvPr>
            <p:cNvSpPr txBox="1"/>
            <p:nvPr/>
          </p:nvSpPr>
          <p:spPr>
            <a:xfrm>
              <a:off x="3646112" y="2013326"/>
              <a:ext cx="9060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Mode Artifact</a:t>
              </a:r>
              <a:endParaRPr lang="ko-KR" altLang="en-US" sz="900" dirty="0"/>
            </a:p>
          </p:txBody>
        </p:sp>
      </p:grp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D73F44F2-B4CC-753B-219B-65DF79A7EFAC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4283787" y="1824538"/>
            <a:ext cx="825999" cy="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541E18C-B5F2-15D7-0086-2DB5D507A8A2}"/>
              </a:ext>
            </a:extLst>
          </p:cNvPr>
          <p:cNvGrpSpPr/>
          <p:nvPr/>
        </p:nvGrpSpPr>
        <p:grpSpPr>
          <a:xfrm>
            <a:off x="9583973" y="2540083"/>
            <a:ext cx="833883" cy="619695"/>
            <a:chOff x="9078261" y="2924721"/>
            <a:chExt cx="833883" cy="619695"/>
          </a:xfrm>
        </p:grpSpPr>
        <p:pic>
          <p:nvPicPr>
            <p:cNvPr id="1030" name="그림 1029">
              <a:extLst>
                <a:ext uri="{FF2B5EF4-FFF2-40B4-BE49-F238E27FC236}">
                  <a16:creationId xmlns:a16="http://schemas.microsoft.com/office/drawing/2014/main" id="{39165D28-17B9-CB9B-85E5-65A803229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58" y="2924721"/>
              <a:ext cx="320291" cy="369332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2BD3F5A4-E769-22F1-D93A-3544A3C19CDA}"/>
                </a:ext>
              </a:extLst>
            </p:cNvPr>
            <p:cNvSpPr txBox="1"/>
            <p:nvPr/>
          </p:nvSpPr>
          <p:spPr>
            <a:xfrm>
              <a:off x="9078261" y="3313584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Service Data</a:t>
              </a:r>
              <a:endParaRPr lang="ko-KR" altLang="en-US" sz="900" dirty="0"/>
            </a:p>
          </p:txBody>
        </p:sp>
      </p:grpSp>
      <p:pic>
        <p:nvPicPr>
          <p:cNvPr id="1034" name="그림 1033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472F35A5-9BBB-C0AE-B2C6-B0A52912A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7" y="1877360"/>
            <a:ext cx="670229" cy="430862"/>
          </a:xfrm>
          <a:prstGeom prst="rect">
            <a:avLst/>
          </a:prstGeom>
        </p:spPr>
      </p:pic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66EEA059-9A8F-7597-A4C0-1087B3459E8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43954" y="1132463"/>
            <a:ext cx="0" cy="33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사각형: 둥근 모서리 1044">
            <a:extLst>
              <a:ext uri="{FF2B5EF4-FFF2-40B4-BE49-F238E27FC236}">
                <a16:creationId xmlns:a16="http://schemas.microsoft.com/office/drawing/2014/main" id="{E863E22C-A123-1E14-336D-85C4181BDB39}"/>
              </a:ext>
            </a:extLst>
          </p:cNvPr>
          <p:cNvSpPr/>
          <p:nvPr/>
        </p:nvSpPr>
        <p:spPr>
          <a:xfrm>
            <a:off x="4516793" y="5169580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Meta Data Process</a:t>
            </a:r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BF4291AD-19B3-0A92-21B8-1CE1DFD90109}"/>
              </a:ext>
            </a:extLst>
          </p:cNvPr>
          <p:cNvSpPr/>
          <p:nvPr/>
        </p:nvSpPr>
        <p:spPr>
          <a:xfrm>
            <a:off x="4516793" y="4800247"/>
            <a:ext cx="1947753" cy="25404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ECSOperator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0A0ED34-1901-4367-8D83-460D99E292C2}"/>
              </a:ext>
            </a:extLst>
          </p:cNvPr>
          <p:cNvSpPr txBox="1"/>
          <p:nvPr/>
        </p:nvSpPr>
        <p:spPr>
          <a:xfrm>
            <a:off x="4481311" y="5679938"/>
            <a:ext cx="14782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Common Data 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Candidate Set Search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/>
              <a:t>Basic Search</a:t>
            </a:r>
            <a:endParaRPr lang="ko-KR" altLang="en-US" sz="900" dirty="0"/>
          </a:p>
        </p:txBody>
      </p: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ED8B537E-1DB3-0556-A9D9-3CDA86FF9144}"/>
              </a:ext>
            </a:extLst>
          </p:cNvPr>
          <p:cNvGrpSpPr/>
          <p:nvPr/>
        </p:nvGrpSpPr>
        <p:grpSpPr>
          <a:xfrm>
            <a:off x="5026585" y="3563844"/>
            <a:ext cx="819455" cy="686208"/>
            <a:chOff x="4964912" y="3632154"/>
            <a:chExt cx="819455" cy="686208"/>
          </a:xfrm>
        </p:grpSpPr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51043C82-C997-D049-5749-F07F82475E35}"/>
                </a:ext>
              </a:extLst>
            </p:cNvPr>
            <p:cNvSpPr txBox="1"/>
            <p:nvPr/>
          </p:nvSpPr>
          <p:spPr>
            <a:xfrm>
              <a:off x="4964912" y="394903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AWS</a:t>
              </a:r>
            </a:p>
            <a:p>
              <a:pPr algn="ctr"/>
              <a:r>
                <a:rPr lang="en-US" altLang="ko-KR" sz="900" dirty="0"/>
                <a:t>OpenSearch</a:t>
              </a:r>
              <a:endParaRPr lang="ko-KR" altLang="en-US" sz="900" dirty="0"/>
            </a:p>
          </p:txBody>
        </p:sp>
        <p:pic>
          <p:nvPicPr>
            <p:cNvPr id="1050" name="그림 1049">
              <a:extLst>
                <a:ext uri="{FF2B5EF4-FFF2-40B4-BE49-F238E27FC236}">
                  <a16:creationId xmlns:a16="http://schemas.microsoft.com/office/drawing/2014/main" id="{F0F4C4E9-4565-FEE2-94A1-20254A21B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201" y="3632154"/>
              <a:ext cx="316876" cy="316876"/>
            </a:xfrm>
            <a:prstGeom prst="rect">
              <a:avLst/>
            </a:prstGeom>
          </p:spPr>
        </p:pic>
      </p:grpSp>
      <p:cxnSp>
        <p:nvCxnSpPr>
          <p:cNvPr id="1052" name="직선 화살표 연결선 1051">
            <a:extLst>
              <a:ext uri="{FF2B5EF4-FFF2-40B4-BE49-F238E27FC236}">
                <a16:creationId xmlns:a16="http://schemas.microsoft.com/office/drawing/2014/main" id="{1F247F1C-5B8C-5BA1-1608-84AE0FC0CE3E}"/>
              </a:ext>
            </a:extLst>
          </p:cNvPr>
          <p:cNvCxnSpPr>
            <a:cxnSpLocks/>
          </p:cNvCxnSpPr>
          <p:nvPr/>
        </p:nvCxnSpPr>
        <p:spPr>
          <a:xfrm flipV="1">
            <a:off x="3177543" y="4319625"/>
            <a:ext cx="0" cy="48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19530DF0-B66D-AB14-14D1-41A8BD65CAAC}"/>
              </a:ext>
            </a:extLst>
          </p:cNvPr>
          <p:cNvGrpSpPr/>
          <p:nvPr/>
        </p:nvGrpSpPr>
        <p:grpSpPr>
          <a:xfrm>
            <a:off x="6011537" y="1651291"/>
            <a:ext cx="990977" cy="596342"/>
            <a:chOff x="6011537" y="1710925"/>
            <a:chExt cx="990977" cy="596342"/>
          </a:xfrm>
        </p:grpSpPr>
        <p:pic>
          <p:nvPicPr>
            <p:cNvPr id="1038" name="그림 1037">
              <a:extLst>
                <a:ext uri="{FF2B5EF4-FFF2-40B4-BE49-F238E27FC236}">
                  <a16:creationId xmlns:a16="http://schemas.microsoft.com/office/drawing/2014/main" id="{9D6733A6-B1BC-A7D3-541B-5E4370ED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1710925"/>
              <a:ext cx="350457" cy="350457"/>
            </a:xfrm>
            <a:prstGeom prst="rect">
              <a:avLst/>
            </a:prstGeom>
          </p:spPr>
        </p:pic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25069BB-CCC3-177C-7254-47AA4DC8A8FF}"/>
                </a:ext>
              </a:extLst>
            </p:cNvPr>
            <p:cNvSpPr txBox="1"/>
            <p:nvPr/>
          </p:nvSpPr>
          <p:spPr>
            <a:xfrm>
              <a:off x="6011537" y="2076435"/>
              <a:ext cx="9909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Admin approve</a:t>
              </a:r>
              <a:endParaRPr lang="ko-KR" altLang="en-US" sz="900" dirty="0"/>
            </a:p>
          </p:txBody>
        </p:sp>
      </p:grpSp>
      <p:cxnSp>
        <p:nvCxnSpPr>
          <p:cNvPr id="1057" name="직선 화살표 연결선 1056">
            <a:extLst>
              <a:ext uri="{FF2B5EF4-FFF2-40B4-BE49-F238E27FC236}">
                <a16:creationId xmlns:a16="http://schemas.microsoft.com/office/drawing/2014/main" id="{4FA68894-3736-2FB1-ADD7-10B999ABC3D1}"/>
              </a:ext>
            </a:extLst>
          </p:cNvPr>
          <p:cNvCxnSpPr>
            <a:cxnSpLocks/>
            <a:stCxn id="34" idx="3"/>
            <a:endCxn id="1038" idx="1"/>
          </p:cNvCxnSpPr>
          <p:nvPr/>
        </p:nvCxnSpPr>
        <p:spPr>
          <a:xfrm>
            <a:off x="5617876" y="1824538"/>
            <a:ext cx="702133" cy="1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직선 화살표 연결선 1062">
            <a:extLst>
              <a:ext uri="{FF2B5EF4-FFF2-40B4-BE49-F238E27FC236}">
                <a16:creationId xmlns:a16="http://schemas.microsoft.com/office/drawing/2014/main" id="{C0468354-3CEC-0991-D758-428C9998191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795493" y="1132463"/>
            <a:ext cx="11801" cy="157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연결선: 꺾임 1066">
            <a:extLst>
              <a:ext uri="{FF2B5EF4-FFF2-40B4-BE49-F238E27FC236}">
                <a16:creationId xmlns:a16="http://schemas.microsoft.com/office/drawing/2014/main" id="{FCF70F56-B055-4313-65E6-B34CED4B1391}"/>
              </a:ext>
            </a:extLst>
          </p:cNvPr>
          <p:cNvCxnSpPr>
            <a:stCxn id="1038" idx="3"/>
            <a:endCxn id="43" idx="1"/>
          </p:cNvCxnSpPr>
          <p:nvPr/>
        </p:nvCxnSpPr>
        <p:spPr>
          <a:xfrm>
            <a:off x="6670466" y="1826520"/>
            <a:ext cx="882783" cy="113700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직선 화살표 연결선 1067">
            <a:extLst>
              <a:ext uri="{FF2B5EF4-FFF2-40B4-BE49-F238E27FC236}">
                <a16:creationId xmlns:a16="http://schemas.microsoft.com/office/drawing/2014/main" id="{D3B41B77-2B23-0ADB-2ACB-51F41EFF00A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728021" y="3366375"/>
            <a:ext cx="3577377" cy="19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2" name="그룹 1071">
            <a:extLst>
              <a:ext uri="{FF2B5EF4-FFF2-40B4-BE49-F238E27FC236}">
                <a16:creationId xmlns:a16="http://schemas.microsoft.com/office/drawing/2014/main" id="{57C2D04A-6B58-5BAF-F648-6ADB6A51840A}"/>
              </a:ext>
            </a:extLst>
          </p:cNvPr>
          <p:cNvGrpSpPr/>
          <p:nvPr/>
        </p:nvGrpSpPr>
        <p:grpSpPr>
          <a:xfrm>
            <a:off x="2733983" y="3598748"/>
            <a:ext cx="734496" cy="582749"/>
            <a:chOff x="2773739" y="3598748"/>
            <a:chExt cx="734496" cy="5827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2CBA1C-A2E7-F4C3-1050-70278A3B8239}"/>
                </a:ext>
              </a:extLst>
            </p:cNvPr>
            <p:cNvSpPr txBox="1"/>
            <p:nvPr/>
          </p:nvSpPr>
          <p:spPr>
            <a:xfrm>
              <a:off x="2773739" y="3950665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Meta Data</a:t>
              </a:r>
              <a:endParaRPr lang="ko-KR" altLang="en-US" sz="900" dirty="0"/>
            </a:p>
          </p:txBody>
        </p:sp>
        <p:pic>
          <p:nvPicPr>
            <p:cNvPr id="1071" name="그림 1070">
              <a:extLst>
                <a:ext uri="{FF2B5EF4-FFF2-40B4-BE49-F238E27FC236}">
                  <a16:creationId xmlns:a16="http://schemas.microsoft.com/office/drawing/2014/main" id="{03FB9B52-678A-8522-A0F3-C5F2A3D8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842" y="3598748"/>
              <a:ext cx="320291" cy="369332"/>
            </a:xfrm>
            <a:prstGeom prst="rect">
              <a:avLst/>
            </a:prstGeom>
            <a:solidFill>
              <a:schemeClr val="tx1"/>
            </a:solidFill>
          </p:spPr>
        </p:pic>
      </p:grpSp>
      <p:cxnSp>
        <p:nvCxnSpPr>
          <p:cNvPr id="1074" name="직선 화살표 연결선 1073">
            <a:extLst>
              <a:ext uri="{FF2B5EF4-FFF2-40B4-BE49-F238E27FC236}">
                <a16:creationId xmlns:a16="http://schemas.microsoft.com/office/drawing/2014/main" id="{863C2F99-024A-11BD-CE41-9A32E8658A35}"/>
              </a:ext>
            </a:extLst>
          </p:cNvPr>
          <p:cNvCxnSpPr>
            <a:cxnSpLocks/>
            <a:endCxn id="1048" idx="1"/>
          </p:cNvCxnSpPr>
          <p:nvPr/>
        </p:nvCxnSpPr>
        <p:spPr>
          <a:xfrm>
            <a:off x="3777716" y="4042836"/>
            <a:ext cx="1248869" cy="225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직선 화살표 연결선 1076">
            <a:extLst>
              <a:ext uri="{FF2B5EF4-FFF2-40B4-BE49-F238E27FC236}">
                <a16:creationId xmlns:a16="http://schemas.microsoft.com/office/drawing/2014/main" id="{BC81947F-E3D7-331C-37D7-57895BF8C6F6}"/>
              </a:ext>
            </a:extLst>
          </p:cNvPr>
          <p:cNvCxnSpPr>
            <a:cxnSpLocks/>
          </p:cNvCxnSpPr>
          <p:nvPr/>
        </p:nvCxnSpPr>
        <p:spPr>
          <a:xfrm flipV="1">
            <a:off x="5429368" y="4312063"/>
            <a:ext cx="0" cy="48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직선 화살표 연결선 1077">
            <a:extLst>
              <a:ext uri="{FF2B5EF4-FFF2-40B4-BE49-F238E27FC236}">
                <a16:creationId xmlns:a16="http://schemas.microsoft.com/office/drawing/2014/main" id="{15FA876A-3930-1D78-2001-CF69B2F12EA4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109730" y="2435865"/>
            <a:ext cx="0" cy="3272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연결선: 꺾임 1080">
            <a:extLst>
              <a:ext uri="{FF2B5EF4-FFF2-40B4-BE49-F238E27FC236}">
                <a16:creationId xmlns:a16="http://schemas.microsoft.com/office/drawing/2014/main" id="{F2A51A3A-59D9-D52D-0254-E33F8992B82E}"/>
              </a:ext>
            </a:extLst>
          </p:cNvPr>
          <p:cNvCxnSpPr>
            <a:cxnSpLocks/>
            <a:stCxn id="1048" idx="3"/>
          </p:cNvCxnSpPr>
          <p:nvPr/>
        </p:nvCxnSpPr>
        <p:spPr>
          <a:xfrm flipV="1">
            <a:off x="5846040" y="3569955"/>
            <a:ext cx="1447152" cy="49543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화살표 연결선 1083">
            <a:extLst>
              <a:ext uri="{FF2B5EF4-FFF2-40B4-BE49-F238E27FC236}">
                <a16:creationId xmlns:a16="http://schemas.microsoft.com/office/drawing/2014/main" id="{0FD9D950-9258-E47B-3708-2607AEA5784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309199" y="3385289"/>
            <a:ext cx="1166127" cy="2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7FC58DA0-2F26-1943-20C1-3C84035AEEE9}"/>
              </a:ext>
            </a:extLst>
          </p:cNvPr>
          <p:cNvGrpSpPr/>
          <p:nvPr/>
        </p:nvGrpSpPr>
        <p:grpSpPr>
          <a:xfrm>
            <a:off x="9571735" y="3357628"/>
            <a:ext cx="885179" cy="619695"/>
            <a:chOff x="9078261" y="2924721"/>
            <a:chExt cx="885179" cy="619695"/>
          </a:xfrm>
        </p:grpSpPr>
        <p:pic>
          <p:nvPicPr>
            <p:cNvPr id="1088" name="그림 1087">
              <a:extLst>
                <a:ext uri="{FF2B5EF4-FFF2-40B4-BE49-F238E27FC236}">
                  <a16:creationId xmlns:a16="http://schemas.microsoft.com/office/drawing/2014/main" id="{2D701D82-CF62-0919-76A1-90653D77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58" y="2924721"/>
              <a:ext cx="320291" cy="369332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1E0BB19B-A05D-6C8D-18F0-49397977CDAF}"/>
                </a:ext>
              </a:extLst>
            </p:cNvPr>
            <p:cNvSpPr txBox="1"/>
            <p:nvPr/>
          </p:nvSpPr>
          <p:spPr>
            <a:xfrm>
              <a:off x="9078261" y="3313584"/>
              <a:ext cx="8851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Delivery Data</a:t>
              </a:r>
              <a:endParaRPr lang="ko-KR" altLang="en-US" sz="900" dirty="0"/>
            </a:p>
          </p:txBody>
        </p:sp>
      </p:grpSp>
      <p:sp>
        <p:nvSpPr>
          <p:cNvPr id="1091" name="사각형: 둥근 모서리 1090">
            <a:extLst>
              <a:ext uri="{FF2B5EF4-FFF2-40B4-BE49-F238E27FC236}">
                <a16:creationId xmlns:a16="http://schemas.microsoft.com/office/drawing/2014/main" id="{F4A2BFD2-9AF9-7D88-A761-FC3259BF8C62}"/>
              </a:ext>
            </a:extLst>
          </p:cNvPr>
          <p:cNvSpPr/>
          <p:nvPr/>
        </p:nvSpPr>
        <p:spPr>
          <a:xfrm>
            <a:off x="8996906" y="5162599"/>
            <a:ext cx="1947753" cy="510358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Transform Delivery Data</a:t>
            </a:r>
          </a:p>
        </p:txBody>
      </p:sp>
      <p:sp>
        <p:nvSpPr>
          <p:cNvPr id="1092" name="사각형: 둥근 모서리 1091">
            <a:extLst>
              <a:ext uri="{FF2B5EF4-FFF2-40B4-BE49-F238E27FC236}">
                <a16:creationId xmlns:a16="http://schemas.microsoft.com/office/drawing/2014/main" id="{556F3093-F091-F7BD-4F28-D816409A98CC}"/>
              </a:ext>
            </a:extLst>
          </p:cNvPr>
          <p:cNvSpPr/>
          <p:nvPr/>
        </p:nvSpPr>
        <p:spPr>
          <a:xfrm>
            <a:off x="8996906" y="4782775"/>
            <a:ext cx="1947753" cy="25404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PythonOperator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364CB0F1-CF15-6A20-27CC-6937DD195646}"/>
              </a:ext>
            </a:extLst>
          </p:cNvPr>
          <p:cNvSpPr txBox="1"/>
          <p:nvPr/>
        </p:nvSpPr>
        <p:spPr>
          <a:xfrm>
            <a:off x="8996368" y="5683335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Transform Delivery Data</a:t>
            </a:r>
            <a:endParaRPr lang="ko-KR" altLang="en-US" sz="900" dirty="0"/>
          </a:p>
        </p:txBody>
      </p:sp>
      <p:cxnSp>
        <p:nvCxnSpPr>
          <p:cNvPr id="1094" name="직선 화살표 연결선 1093">
            <a:extLst>
              <a:ext uri="{FF2B5EF4-FFF2-40B4-BE49-F238E27FC236}">
                <a16:creationId xmlns:a16="http://schemas.microsoft.com/office/drawing/2014/main" id="{2A3DD13B-B864-C5FD-8000-952A5A3AFE82}"/>
              </a:ext>
            </a:extLst>
          </p:cNvPr>
          <p:cNvCxnSpPr>
            <a:cxnSpLocks/>
          </p:cNvCxnSpPr>
          <p:nvPr/>
        </p:nvCxnSpPr>
        <p:spPr>
          <a:xfrm flipV="1">
            <a:off x="7807294" y="4312063"/>
            <a:ext cx="0" cy="482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5" name="그룹 1094">
            <a:extLst>
              <a:ext uri="{FF2B5EF4-FFF2-40B4-BE49-F238E27FC236}">
                <a16:creationId xmlns:a16="http://schemas.microsoft.com/office/drawing/2014/main" id="{ED45CC46-D8AB-66CA-B34A-C3C73E79B1F6}"/>
              </a:ext>
            </a:extLst>
          </p:cNvPr>
          <p:cNvGrpSpPr/>
          <p:nvPr/>
        </p:nvGrpSpPr>
        <p:grpSpPr>
          <a:xfrm>
            <a:off x="7390352" y="3646163"/>
            <a:ext cx="833883" cy="619695"/>
            <a:chOff x="9078261" y="2924721"/>
            <a:chExt cx="833883" cy="619695"/>
          </a:xfrm>
        </p:grpSpPr>
        <p:pic>
          <p:nvPicPr>
            <p:cNvPr id="1096" name="그림 1095">
              <a:extLst>
                <a:ext uri="{FF2B5EF4-FFF2-40B4-BE49-F238E27FC236}">
                  <a16:creationId xmlns:a16="http://schemas.microsoft.com/office/drawing/2014/main" id="{9894D759-A5C0-AD90-D40D-BFA585A8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58" y="2924721"/>
              <a:ext cx="320291" cy="369332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022EAE10-144B-F7D4-3D6F-BC08F961CDF9}"/>
                </a:ext>
              </a:extLst>
            </p:cNvPr>
            <p:cNvSpPr txBox="1"/>
            <p:nvPr/>
          </p:nvSpPr>
          <p:spPr>
            <a:xfrm>
              <a:off x="9078261" y="3313584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Service Data</a:t>
              </a:r>
              <a:endParaRPr lang="ko-KR" altLang="en-US" sz="900" dirty="0"/>
            </a:p>
          </p:txBody>
        </p:sp>
      </p:grp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BB1058B2-6558-8ABA-C61E-59396FC97C4E}"/>
              </a:ext>
            </a:extLst>
          </p:cNvPr>
          <p:cNvSpPr/>
          <p:nvPr/>
        </p:nvSpPr>
        <p:spPr>
          <a:xfrm>
            <a:off x="2557448" y="2811150"/>
            <a:ext cx="1091666" cy="13931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9" name="그림 1098">
            <a:extLst>
              <a:ext uri="{FF2B5EF4-FFF2-40B4-BE49-F238E27FC236}">
                <a16:creationId xmlns:a16="http://schemas.microsoft.com/office/drawing/2014/main" id="{B806612E-5A2C-BA8C-20B3-3984E9373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399" y="3355113"/>
            <a:ext cx="369332" cy="369332"/>
          </a:xfrm>
          <a:prstGeom prst="rect">
            <a:avLst/>
          </a:prstGeom>
        </p:spPr>
      </p:pic>
      <p:cxnSp>
        <p:nvCxnSpPr>
          <p:cNvPr id="1100" name="직선 화살표 연결선 1099">
            <a:extLst>
              <a:ext uri="{FF2B5EF4-FFF2-40B4-BE49-F238E27FC236}">
                <a16:creationId xmlns:a16="http://schemas.microsoft.com/office/drawing/2014/main" id="{D1F35DBC-A245-5474-C910-820A5736BD82}"/>
              </a:ext>
            </a:extLst>
          </p:cNvPr>
          <p:cNvCxnSpPr>
            <a:cxnSpLocks/>
            <a:stCxn id="1088" idx="3"/>
            <a:endCxn id="1099" idx="1"/>
          </p:cNvCxnSpPr>
          <p:nvPr/>
        </p:nvCxnSpPr>
        <p:spPr>
          <a:xfrm flipV="1">
            <a:off x="10148823" y="3539779"/>
            <a:ext cx="866576" cy="2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TextBox 1102">
            <a:extLst>
              <a:ext uri="{FF2B5EF4-FFF2-40B4-BE49-F238E27FC236}">
                <a16:creationId xmlns:a16="http://schemas.microsoft.com/office/drawing/2014/main" id="{FE4E917C-5788-E37D-3D89-BD17764E15DF}"/>
              </a:ext>
            </a:extLst>
          </p:cNvPr>
          <p:cNvSpPr txBox="1"/>
          <p:nvPr/>
        </p:nvSpPr>
        <p:spPr>
          <a:xfrm>
            <a:off x="10944659" y="3739082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Serve</a:t>
            </a:r>
            <a:endParaRPr lang="ko-KR" altLang="en-US" sz="900" dirty="0"/>
          </a:p>
        </p:txBody>
      </p:sp>
      <p:grpSp>
        <p:nvGrpSpPr>
          <p:cNvPr id="1107" name="그룹 1106">
            <a:extLst>
              <a:ext uri="{FF2B5EF4-FFF2-40B4-BE49-F238E27FC236}">
                <a16:creationId xmlns:a16="http://schemas.microsoft.com/office/drawing/2014/main" id="{36E3D8F5-538B-7BC7-0EFA-01D7E789F3CB}"/>
              </a:ext>
            </a:extLst>
          </p:cNvPr>
          <p:cNvGrpSpPr/>
          <p:nvPr/>
        </p:nvGrpSpPr>
        <p:grpSpPr>
          <a:xfrm>
            <a:off x="10836023" y="2520205"/>
            <a:ext cx="728084" cy="618242"/>
            <a:chOff x="10836023" y="2540083"/>
            <a:chExt cx="728084" cy="618242"/>
          </a:xfrm>
        </p:grpSpPr>
        <p:pic>
          <p:nvPicPr>
            <p:cNvPr id="1105" name="그림 1104">
              <a:extLst>
                <a:ext uri="{FF2B5EF4-FFF2-40B4-BE49-F238E27FC236}">
                  <a16:creationId xmlns:a16="http://schemas.microsoft.com/office/drawing/2014/main" id="{E0B55CBB-830B-420B-C407-BE2CBECB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507" y="2540083"/>
              <a:ext cx="395116" cy="395116"/>
            </a:xfrm>
            <a:prstGeom prst="rect">
              <a:avLst/>
            </a:prstGeom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08981E08-19C1-7352-DDFC-5AACA9E9CFB2}"/>
                </a:ext>
              </a:extLst>
            </p:cNvPr>
            <p:cNvSpPr txBox="1"/>
            <p:nvPr/>
          </p:nvSpPr>
          <p:spPr>
            <a:xfrm>
              <a:off x="10836023" y="2927493"/>
              <a:ext cx="7280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/>
                <a:t>bigfinance</a:t>
              </a:r>
              <a:endParaRPr lang="ko-KR" altLang="en-US" sz="900" dirty="0"/>
            </a:p>
          </p:txBody>
        </p:sp>
      </p:grpSp>
      <p:cxnSp>
        <p:nvCxnSpPr>
          <p:cNvPr id="1108" name="직선 화살표 연결선 1107">
            <a:extLst>
              <a:ext uri="{FF2B5EF4-FFF2-40B4-BE49-F238E27FC236}">
                <a16:creationId xmlns:a16="http://schemas.microsoft.com/office/drawing/2014/main" id="{66BA2555-6864-E7A1-C7D0-30F41C69A9C8}"/>
              </a:ext>
            </a:extLst>
          </p:cNvPr>
          <p:cNvCxnSpPr>
            <a:cxnSpLocks/>
            <a:stCxn id="1030" idx="3"/>
            <a:endCxn id="1105" idx="1"/>
          </p:cNvCxnSpPr>
          <p:nvPr/>
        </p:nvCxnSpPr>
        <p:spPr>
          <a:xfrm flipV="1">
            <a:off x="10161061" y="2717763"/>
            <a:ext cx="841446" cy="69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2" name="그림 1111">
            <a:extLst>
              <a:ext uri="{FF2B5EF4-FFF2-40B4-BE49-F238E27FC236}">
                <a16:creationId xmlns:a16="http://schemas.microsoft.com/office/drawing/2014/main" id="{A9A68199-DCD4-DFB5-48D8-C04DEC9CFD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91" y="2842090"/>
            <a:ext cx="382151" cy="382151"/>
          </a:xfrm>
          <a:prstGeom prst="rect">
            <a:avLst/>
          </a:prstGeom>
        </p:spPr>
      </p:pic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06F194E7-E45B-4FF7-FC6F-3ECDB47448DF}"/>
              </a:ext>
            </a:extLst>
          </p:cNvPr>
          <p:cNvSpPr/>
          <p:nvPr/>
        </p:nvSpPr>
        <p:spPr>
          <a:xfrm>
            <a:off x="9490118" y="2407724"/>
            <a:ext cx="1091666" cy="16698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1" name="그림 1120">
            <a:extLst>
              <a:ext uri="{FF2B5EF4-FFF2-40B4-BE49-F238E27FC236}">
                <a16:creationId xmlns:a16="http://schemas.microsoft.com/office/drawing/2014/main" id="{87B651F2-3AE5-417C-970A-F3D09C656F3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73" r="891" b="33147"/>
          <a:stretch/>
        </p:blipFill>
        <p:spPr>
          <a:xfrm>
            <a:off x="404756" y="2493072"/>
            <a:ext cx="1057501" cy="286780"/>
          </a:xfrm>
          <a:prstGeom prst="rect">
            <a:avLst/>
          </a:prstGeom>
        </p:spPr>
      </p:pic>
      <p:pic>
        <p:nvPicPr>
          <p:cNvPr id="1123" name="그림 1122" descr="텍스트이(가) 표시된 사진&#10;&#10;자동 생성된 설명">
            <a:extLst>
              <a:ext uri="{FF2B5EF4-FFF2-40B4-BE49-F238E27FC236}">
                <a16:creationId xmlns:a16="http://schemas.microsoft.com/office/drawing/2014/main" id="{36AF3C49-2D8C-7FC7-9578-C03B7B3A8C2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30478" r="23846" b="28915"/>
          <a:stretch/>
        </p:blipFill>
        <p:spPr>
          <a:xfrm>
            <a:off x="417540" y="2905129"/>
            <a:ext cx="1450466" cy="3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194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준익</dc:creator>
  <cp:lastModifiedBy>이 준익</cp:lastModifiedBy>
  <cp:revision>311</cp:revision>
  <dcterms:created xsi:type="dcterms:W3CDTF">2022-10-23T13:12:14Z</dcterms:created>
  <dcterms:modified xsi:type="dcterms:W3CDTF">2022-10-26T04:24:30Z</dcterms:modified>
</cp:coreProperties>
</file>