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2C8C85-51F0-491E-9774-3900AFEF0FD7}" styleName="Világos stílus 2 – 6. jelölőszín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8B293A-AF06-4F63-BA2A-D69F81098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1755BEA-27E0-438E-ADFF-554603C37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C9CA1FB-0C1D-465A-ABAB-B9582AEB3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17E9-C0BB-46C6-ADAC-505319B93071}" type="datetimeFigureOut">
              <a:rPr lang="hu-HU" smtClean="0"/>
              <a:t>2022. 03. 17.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C8BA4DF-BA35-4077-ACAE-A492D517B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2F58EA2-5AC3-4288-8511-9880A73CA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A15F-7126-40FD-8416-DFAF5AC6F9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9570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EA9A3D-A95B-4905-9831-E10C6C7B5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47C0970-6143-4042-9D3B-0A1A44EC5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B7E52EB-F9F2-43C2-B8F5-404B29E3D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17E9-C0BB-46C6-ADAC-505319B93071}" type="datetimeFigureOut">
              <a:rPr lang="hu-HU" smtClean="0"/>
              <a:t>2022. 03. 17.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57DFFC7-B7E9-4501-B6D9-0F52400D9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672F2D3-E4E3-4AC3-9261-764B874DC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A15F-7126-40FD-8416-DFAF5AC6F9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8668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612049C2-2ADD-4962-901E-BF07A8649E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A3C2203-D58D-4A0D-A318-C41DF01C9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0873D39-0509-46F0-97D7-DEF9D58E8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17E9-C0BB-46C6-ADAC-505319B93071}" type="datetimeFigureOut">
              <a:rPr lang="hu-HU" smtClean="0"/>
              <a:t>2022. 03. 17.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6A3AE37-1172-4705-821F-DAF901D5E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19D6C46-659B-4952-BF52-C67EDD2D1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A15F-7126-40FD-8416-DFAF5AC6F9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5976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07E6FD-AC8F-4DBC-8586-0B403BE63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F02812E-B1DC-40CA-815E-664321DA0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14680A2-D25E-4DD9-9AD8-C721B1163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17E9-C0BB-46C6-ADAC-505319B93071}" type="datetimeFigureOut">
              <a:rPr lang="hu-HU" smtClean="0"/>
              <a:t>2022. 03. 17.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6281A2D-0283-4F2C-9665-DF8875A0F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3035E6D-27CF-4011-AB17-F3E7495C9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A15F-7126-40FD-8416-DFAF5AC6F9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0152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7F43EC-18AD-48FD-A592-613D56D08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D78F827-5AA4-4F41-99AA-32EA77D18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D92BF58-5994-4EF0-81BE-9C67EE8AF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17E9-C0BB-46C6-ADAC-505319B93071}" type="datetimeFigureOut">
              <a:rPr lang="hu-HU" smtClean="0"/>
              <a:t>2022. 03. 17.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1F6BCE2-9997-4A32-9992-1A489E0D8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52ED16E-0619-458E-ACBC-F7A6C5D3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A15F-7126-40FD-8416-DFAF5AC6F9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1833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FCC32D-1E8F-43C9-A23F-4AEE3A40C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0B91510-BD1D-4C71-9FDC-C8A8D1230D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A65D7B3-6EF2-4BBA-89C9-D4ECF0E03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D2A1D03-0C51-4CFB-BBD4-3DC912E56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17E9-C0BB-46C6-ADAC-505319B93071}" type="datetimeFigureOut">
              <a:rPr lang="hu-HU" smtClean="0"/>
              <a:t>2022. 03. 17.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F89D735-BA5B-4FE5-9C94-4C7CC9695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E9713C4-5CE6-475D-A0B2-B29494C32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A15F-7126-40FD-8416-DFAF5AC6F9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017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974C96-5082-4BDD-9C96-8FA1CCD0D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DCEECB9-5CD7-4886-8A51-46F95F8A9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E18DAB2-326F-488B-9BA4-12A1D226E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7F1C2B8D-0333-4929-AF3F-1D822A1C89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320A0DA-4A90-4C33-B543-219FF3601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A7501C64-66CD-4B3B-A92A-BF72CFDA6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17E9-C0BB-46C6-ADAC-505319B93071}" type="datetimeFigureOut">
              <a:rPr lang="hu-HU" smtClean="0"/>
              <a:t>2022. 03. 17.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4EBA1077-68F1-4F31-8569-A435D7011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7FABCFDB-B7D0-4E99-A272-EE35A9581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A15F-7126-40FD-8416-DFAF5AC6F9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597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1DCC24-63A3-473D-9165-EE3632574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82BB99BF-362A-4741-AF98-E87E75A1F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17E9-C0BB-46C6-ADAC-505319B93071}" type="datetimeFigureOut">
              <a:rPr lang="hu-HU" smtClean="0"/>
              <a:t>2022. 03. 17.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53264040-38AE-4818-A7F2-51052C3A7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3821DFF-BA85-4573-8661-1EA55CFB6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A15F-7126-40FD-8416-DFAF5AC6F9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3362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E901DCFE-FA7D-447F-8249-E7128415E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17E9-C0BB-46C6-ADAC-505319B93071}" type="datetimeFigureOut">
              <a:rPr lang="hu-HU" smtClean="0"/>
              <a:t>2022. 03. 17.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34135D22-D28E-426B-9529-A923F21BA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01DDFCB-3A02-47A1-9E83-9B2AC2BD2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A15F-7126-40FD-8416-DFAF5AC6F9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0618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81EF86-5013-4908-BB20-CE9B94D2E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D50EBD3-3119-4E96-982C-848518C89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CB4DEED-C785-4C16-9D28-8A2E5ED81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430585C-B0FF-4E3E-85BB-DE4FFBDEE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17E9-C0BB-46C6-ADAC-505319B93071}" type="datetimeFigureOut">
              <a:rPr lang="hu-HU" smtClean="0"/>
              <a:t>2022. 03. 17.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E1E3DAD-2130-4151-B36E-C662D9CA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C7AF144-105B-4AAD-8234-488717A91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A15F-7126-40FD-8416-DFAF5AC6F9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1773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6E7B37E-1F5A-4CCA-80C6-B03EE75DF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F2BC9E33-A94B-41C9-A8C2-12D2BD0C6A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3586FA7-67C8-4421-BC21-24021EAC1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2A1A355-15CB-461E-AFF0-EDAF30DA8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17E9-C0BB-46C6-ADAC-505319B93071}" type="datetimeFigureOut">
              <a:rPr lang="hu-HU" smtClean="0"/>
              <a:t>2022. 03. 17.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E684A2B-86BD-4C59-A835-2DB7F9094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C14BFA9-9775-47DE-89FA-5808EB6DE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A15F-7126-40FD-8416-DFAF5AC6F9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5884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6A109A4E-768A-481A-A512-D10994C5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EB51892-3CA2-4F17-989B-817F76E5B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78E843D-5009-4390-99F2-FAF40D4F6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B17E9-C0BB-46C6-ADAC-505319B93071}" type="datetimeFigureOut">
              <a:rPr lang="hu-HU" smtClean="0"/>
              <a:t>2022. 03. 17.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7576019-03FC-4E00-B376-6CC55D04FD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349504F-62CA-42DA-B141-70BD5A6C56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5A15F-7126-40FD-8416-DFAF5AC6F9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890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áblázat 13">
            <a:extLst>
              <a:ext uri="{FF2B5EF4-FFF2-40B4-BE49-F238E27FC236}">
                <a16:creationId xmlns:a16="http://schemas.microsoft.com/office/drawing/2014/main" id="{81137881-FC2D-4E06-A55B-376AD651E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359288"/>
              </p:ext>
            </p:extLst>
          </p:nvPr>
        </p:nvGraphicFramePr>
        <p:xfrm>
          <a:off x="152400" y="2061634"/>
          <a:ext cx="3162300" cy="23774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162300">
                  <a:extLst>
                    <a:ext uri="{9D8B030D-6E8A-4147-A177-3AD203B41FA5}">
                      <a16:colId xmlns:a16="http://schemas.microsoft.com/office/drawing/2014/main" val="338360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Specialist</a:t>
                      </a:r>
                      <a:endParaRPr lang="hu-HU" sz="24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71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2000" b="1" kern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Qualification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Username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266286"/>
                  </a:ext>
                </a:extLst>
              </a:tr>
            </a:tbl>
          </a:graphicData>
        </a:graphic>
      </p:graphicFrame>
      <p:graphicFrame>
        <p:nvGraphicFramePr>
          <p:cNvPr id="16" name="Táblázat 13">
            <a:extLst>
              <a:ext uri="{FF2B5EF4-FFF2-40B4-BE49-F238E27FC236}">
                <a16:creationId xmlns:a16="http://schemas.microsoft.com/office/drawing/2014/main" id="{A4B2D747-84C8-4AA2-9DC7-78B7C8F82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163820"/>
              </p:ext>
            </p:extLst>
          </p:nvPr>
        </p:nvGraphicFramePr>
        <p:xfrm>
          <a:off x="8877300" y="2061634"/>
          <a:ext cx="3162300" cy="1463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162300">
                  <a:extLst>
                    <a:ext uri="{9D8B030D-6E8A-4147-A177-3AD203B41FA5}">
                      <a16:colId xmlns:a16="http://schemas.microsoft.com/office/drawing/2014/main" val="338360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Maintenance</a:t>
                      </a:r>
                      <a:r>
                        <a:rPr lang="hu-HU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hu-HU" sz="2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tasks</a:t>
                      </a:r>
                      <a:endParaRPr lang="hu-HU" sz="24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71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kern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Standard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266286"/>
                  </a:ext>
                </a:extLst>
              </a:tr>
            </a:tbl>
          </a:graphicData>
        </a:graphic>
      </p:graphicFrame>
      <p:graphicFrame>
        <p:nvGraphicFramePr>
          <p:cNvPr id="17" name="Táblázat 13">
            <a:extLst>
              <a:ext uri="{FF2B5EF4-FFF2-40B4-BE49-F238E27FC236}">
                <a16:creationId xmlns:a16="http://schemas.microsoft.com/office/drawing/2014/main" id="{5DF7A22D-99EF-4796-A7D9-EF381A826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693209"/>
              </p:ext>
            </p:extLst>
          </p:nvPr>
        </p:nvGraphicFramePr>
        <p:xfrm>
          <a:off x="4514850" y="2915074"/>
          <a:ext cx="3162300" cy="2682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162300">
                  <a:extLst>
                    <a:ext uri="{9D8B030D-6E8A-4147-A177-3AD203B41FA5}">
                      <a16:colId xmlns:a16="http://schemas.microsoft.com/office/drawing/2014/main" val="338360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71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kern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Assigned</a:t>
                      </a:r>
                      <a:r>
                        <a:rPr lang="hu-HU" sz="2000" b="1" kern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Denied</a:t>
                      </a:r>
                      <a:r>
                        <a:rPr lang="hu-HU" sz="2000" b="1" kern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By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Approved</a:t>
                      </a:r>
                      <a:r>
                        <a:rPr lang="hu-HU" sz="2000" b="1" kern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By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Start</a:t>
                      </a:r>
                    </a:p>
                    <a:p>
                      <a:r>
                        <a:rPr lang="hu-HU" sz="2000" b="1" kern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266286"/>
                  </a:ext>
                </a:extLst>
              </a:tr>
            </a:tbl>
          </a:graphicData>
        </a:graphic>
      </p:graphicFrame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94FAFB55-7A79-4A75-B6AA-80318C6AEC4C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7677150" y="2793154"/>
            <a:ext cx="1200150" cy="1969346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Egyenes összekötő 21">
            <a:extLst>
              <a:ext uri="{FF2B5EF4-FFF2-40B4-BE49-F238E27FC236}">
                <a16:creationId xmlns:a16="http://schemas.microsoft.com/office/drawing/2014/main" id="{45109A83-0EFB-4179-AE13-FD19625BFC97}"/>
              </a:ext>
            </a:extLst>
          </p:cNvPr>
          <p:cNvCxnSpPr>
            <a:cxnSpLocks/>
          </p:cNvCxnSpPr>
          <p:nvPr/>
        </p:nvCxnSpPr>
        <p:spPr>
          <a:xfrm flipH="1" flipV="1">
            <a:off x="3314700" y="2692400"/>
            <a:ext cx="1200150" cy="1257300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Egyenes összekötő 25">
            <a:extLst>
              <a:ext uri="{FF2B5EF4-FFF2-40B4-BE49-F238E27FC236}">
                <a16:creationId xmlns:a16="http://schemas.microsoft.com/office/drawing/2014/main" id="{87BD4A93-8677-4E52-BE20-62F632281C92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3314700" y="2692400"/>
            <a:ext cx="1200150" cy="1563794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Egyenes összekötő 27">
            <a:extLst>
              <a:ext uri="{FF2B5EF4-FFF2-40B4-BE49-F238E27FC236}">
                <a16:creationId xmlns:a16="http://schemas.microsoft.com/office/drawing/2014/main" id="{D0482E45-9A39-43CD-80CA-3749DED33518}"/>
              </a:ext>
            </a:extLst>
          </p:cNvPr>
          <p:cNvCxnSpPr>
            <a:cxnSpLocks/>
          </p:cNvCxnSpPr>
          <p:nvPr/>
        </p:nvCxnSpPr>
        <p:spPr>
          <a:xfrm flipH="1" flipV="1">
            <a:off x="3314700" y="2706371"/>
            <a:ext cx="1200150" cy="1854623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0" name="Téglalap 29">
            <a:extLst>
              <a:ext uri="{FF2B5EF4-FFF2-40B4-BE49-F238E27FC236}">
                <a16:creationId xmlns:a16="http://schemas.microsoft.com/office/drawing/2014/main" id="{2819E529-E3B6-448D-8A74-7F3AE01BD5D2}"/>
              </a:ext>
            </a:extLst>
          </p:cNvPr>
          <p:cNvSpPr/>
          <p:nvPr/>
        </p:nvSpPr>
        <p:spPr>
          <a:xfrm>
            <a:off x="3771485" y="357584"/>
            <a:ext cx="464903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hu-HU" sz="6600" b="1" cap="none" spc="0" dirty="0">
                <a:ln/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Adatmodell</a:t>
            </a:r>
          </a:p>
        </p:txBody>
      </p:sp>
    </p:spTree>
    <p:extLst>
      <p:ext uri="{BB962C8B-B14F-4D97-AF65-F5344CB8AC3E}">
        <p14:creationId xmlns:p14="http://schemas.microsoft.com/office/powerpoint/2010/main" val="2981726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65BACE66-FC87-422D-B3B9-F709D7F5E070}"/>
              </a:ext>
            </a:extLst>
          </p:cNvPr>
          <p:cNvSpPr/>
          <p:nvPr/>
        </p:nvSpPr>
        <p:spPr>
          <a:xfrm>
            <a:off x="4014338" y="34419"/>
            <a:ext cx="41633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hu-HU" sz="5400" b="1" cap="none" spc="0" dirty="0">
                <a:ln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Architektúra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E10A558D-AD42-42FF-935C-D26905EE8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973" y="3812838"/>
            <a:ext cx="1686222" cy="1706217"/>
          </a:xfrm>
          <a:prstGeom prst="rect">
            <a:avLst/>
          </a:prstGeom>
        </p:spPr>
      </p:pic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F9769EB7-B7C3-471D-A37D-75619E7713AE}"/>
              </a:ext>
            </a:extLst>
          </p:cNvPr>
          <p:cNvCxnSpPr>
            <a:cxnSpLocks/>
          </p:cNvCxnSpPr>
          <p:nvPr/>
        </p:nvCxnSpPr>
        <p:spPr>
          <a:xfrm flipH="1">
            <a:off x="6132439" y="3074062"/>
            <a:ext cx="1" cy="70987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Téglalap 13">
            <a:extLst>
              <a:ext uri="{FF2B5EF4-FFF2-40B4-BE49-F238E27FC236}">
                <a16:creationId xmlns:a16="http://schemas.microsoft.com/office/drawing/2014/main" id="{14CF1F68-E61D-49D0-9400-5325F5814F3B}"/>
              </a:ext>
            </a:extLst>
          </p:cNvPr>
          <p:cNvSpPr/>
          <p:nvPr/>
        </p:nvSpPr>
        <p:spPr>
          <a:xfrm>
            <a:off x="5305930" y="5460781"/>
            <a:ext cx="165301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hu-HU" sz="3600" b="1" cap="none" spc="0" dirty="0">
                <a:ln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Szerver</a:t>
            </a:r>
          </a:p>
        </p:txBody>
      </p:sp>
      <p:pic>
        <p:nvPicPr>
          <p:cNvPr id="16" name="Kép 15">
            <a:extLst>
              <a:ext uri="{FF2B5EF4-FFF2-40B4-BE49-F238E27FC236}">
                <a16:creationId xmlns:a16="http://schemas.microsoft.com/office/drawing/2014/main" id="{963F3AF6-E7A3-467F-9188-6D0DF99BF6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529" y="4149129"/>
            <a:ext cx="2135271" cy="1634817"/>
          </a:xfrm>
          <a:prstGeom prst="rect">
            <a:avLst/>
          </a:prstGeom>
        </p:spPr>
      </p:pic>
      <p:pic>
        <p:nvPicPr>
          <p:cNvPr id="18" name="Kép 17">
            <a:extLst>
              <a:ext uri="{FF2B5EF4-FFF2-40B4-BE49-F238E27FC236}">
                <a16:creationId xmlns:a16="http://schemas.microsoft.com/office/drawing/2014/main" id="{54AE4D90-9452-4055-BC09-3A50DD6F98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58" y="3783937"/>
            <a:ext cx="1180886" cy="2042613"/>
          </a:xfrm>
          <a:prstGeom prst="rect">
            <a:avLst/>
          </a:prstGeom>
        </p:spPr>
      </p:pic>
      <p:pic>
        <p:nvPicPr>
          <p:cNvPr id="20" name="Kép 19">
            <a:extLst>
              <a:ext uri="{FF2B5EF4-FFF2-40B4-BE49-F238E27FC236}">
                <a16:creationId xmlns:a16="http://schemas.microsoft.com/office/drawing/2014/main" id="{A39C7CC2-B9A1-42FD-8704-1F93AA5204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1074052"/>
            <a:ext cx="1901002" cy="1440603"/>
          </a:xfrm>
          <a:prstGeom prst="rect">
            <a:avLst/>
          </a:prstGeom>
        </p:spPr>
      </p:pic>
      <p:pic>
        <p:nvPicPr>
          <p:cNvPr id="24" name="Kép 23">
            <a:extLst>
              <a:ext uri="{FF2B5EF4-FFF2-40B4-BE49-F238E27FC236}">
                <a16:creationId xmlns:a16="http://schemas.microsoft.com/office/drawing/2014/main" id="{6E4CA87D-21C1-4FAB-ACF8-DB0C73AF14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384" y="1076202"/>
            <a:ext cx="1763559" cy="1632669"/>
          </a:xfrm>
          <a:prstGeom prst="rect">
            <a:avLst/>
          </a:prstGeom>
        </p:spPr>
      </p:pic>
      <p:cxnSp>
        <p:nvCxnSpPr>
          <p:cNvPr id="25" name="Egyenes összekötő 24">
            <a:extLst>
              <a:ext uri="{FF2B5EF4-FFF2-40B4-BE49-F238E27FC236}">
                <a16:creationId xmlns:a16="http://schemas.microsoft.com/office/drawing/2014/main" id="{577F0B94-5AB9-4D09-8176-15A9BD5E7A6B}"/>
              </a:ext>
            </a:extLst>
          </p:cNvPr>
          <p:cNvCxnSpPr>
            <a:cxnSpLocks/>
            <a:stCxn id="20" idx="3"/>
            <a:endCxn id="7" idx="1"/>
          </p:cNvCxnSpPr>
          <p:nvPr/>
        </p:nvCxnSpPr>
        <p:spPr>
          <a:xfrm>
            <a:off x="2612202" y="1794354"/>
            <a:ext cx="2746771" cy="287159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Egyenes összekötő 27">
            <a:extLst>
              <a:ext uri="{FF2B5EF4-FFF2-40B4-BE49-F238E27FC236}">
                <a16:creationId xmlns:a16="http://schemas.microsoft.com/office/drawing/2014/main" id="{7200BD90-807A-4166-AA50-9384D1A395AE}"/>
              </a:ext>
            </a:extLst>
          </p:cNvPr>
          <p:cNvCxnSpPr>
            <a:cxnSpLocks/>
            <a:stCxn id="18" idx="3"/>
            <a:endCxn id="7" idx="1"/>
          </p:cNvCxnSpPr>
          <p:nvPr/>
        </p:nvCxnSpPr>
        <p:spPr>
          <a:xfrm flipV="1">
            <a:off x="2252144" y="4665947"/>
            <a:ext cx="3106829" cy="13929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Egyenes összekötő 31">
            <a:extLst>
              <a:ext uri="{FF2B5EF4-FFF2-40B4-BE49-F238E27FC236}">
                <a16:creationId xmlns:a16="http://schemas.microsoft.com/office/drawing/2014/main" id="{F6318CA3-8608-41F3-9DCB-C94DDCC5D145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7045195" y="4665947"/>
            <a:ext cx="2300334" cy="30059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Egyenes összekötő 34">
            <a:extLst>
              <a:ext uri="{FF2B5EF4-FFF2-40B4-BE49-F238E27FC236}">
                <a16:creationId xmlns:a16="http://schemas.microsoft.com/office/drawing/2014/main" id="{B13D049C-44F5-4B3E-BE22-1CB105EFCAD1}"/>
              </a:ext>
            </a:extLst>
          </p:cNvPr>
          <p:cNvCxnSpPr>
            <a:cxnSpLocks/>
            <a:stCxn id="7" idx="3"/>
            <a:endCxn id="24" idx="1"/>
          </p:cNvCxnSpPr>
          <p:nvPr/>
        </p:nvCxnSpPr>
        <p:spPr>
          <a:xfrm flipV="1">
            <a:off x="7045195" y="1892537"/>
            <a:ext cx="2486189" cy="277341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Téglalap 37">
            <a:extLst>
              <a:ext uri="{FF2B5EF4-FFF2-40B4-BE49-F238E27FC236}">
                <a16:creationId xmlns:a16="http://schemas.microsoft.com/office/drawing/2014/main" id="{3C227BD9-297E-405E-B9B7-8066F7BB6C71}"/>
              </a:ext>
            </a:extLst>
          </p:cNvPr>
          <p:cNvSpPr/>
          <p:nvPr/>
        </p:nvSpPr>
        <p:spPr>
          <a:xfrm>
            <a:off x="697336" y="2427731"/>
            <a:ext cx="192873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hu-HU" sz="3600" b="1" cap="none" spc="0" dirty="0" err="1">
                <a:ln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Kliens_A</a:t>
            </a:r>
            <a:endParaRPr lang="hu-HU" sz="3600" b="1" cap="none" spc="0" dirty="0">
              <a:ln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43" name="Téglalap 42">
            <a:extLst>
              <a:ext uri="{FF2B5EF4-FFF2-40B4-BE49-F238E27FC236}">
                <a16:creationId xmlns:a16="http://schemas.microsoft.com/office/drawing/2014/main" id="{E5C38579-7776-4747-B350-1019EA2699B3}"/>
              </a:ext>
            </a:extLst>
          </p:cNvPr>
          <p:cNvSpPr/>
          <p:nvPr/>
        </p:nvSpPr>
        <p:spPr>
          <a:xfrm>
            <a:off x="679470" y="5664780"/>
            <a:ext cx="192873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hu-HU" sz="3600" b="1" cap="none" spc="0" dirty="0" err="1">
                <a:ln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Kliens_B</a:t>
            </a:r>
            <a:endParaRPr lang="hu-HU" sz="3600" b="1" cap="none" spc="0" dirty="0">
              <a:ln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44" name="Téglalap 43">
            <a:extLst>
              <a:ext uri="{FF2B5EF4-FFF2-40B4-BE49-F238E27FC236}">
                <a16:creationId xmlns:a16="http://schemas.microsoft.com/office/drawing/2014/main" id="{5C5F9DC2-E56F-4CD2-B799-A76EA1120AB1}"/>
              </a:ext>
            </a:extLst>
          </p:cNvPr>
          <p:cNvSpPr/>
          <p:nvPr/>
        </p:nvSpPr>
        <p:spPr>
          <a:xfrm>
            <a:off x="9366209" y="2536001"/>
            <a:ext cx="192873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hu-HU" sz="3600" b="1" cap="none" spc="0" dirty="0" err="1">
                <a:ln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Kliens_C</a:t>
            </a:r>
            <a:endParaRPr lang="hu-HU" sz="3600" b="1" cap="none" spc="0" dirty="0">
              <a:ln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45" name="Téglalap 44">
            <a:extLst>
              <a:ext uri="{FF2B5EF4-FFF2-40B4-BE49-F238E27FC236}">
                <a16:creationId xmlns:a16="http://schemas.microsoft.com/office/drawing/2014/main" id="{3B3C199C-A51C-4DE6-94AD-B7ADAFE69034}"/>
              </a:ext>
            </a:extLst>
          </p:cNvPr>
          <p:cNvSpPr/>
          <p:nvPr/>
        </p:nvSpPr>
        <p:spPr>
          <a:xfrm>
            <a:off x="9366209" y="5781798"/>
            <a:ext cx="192873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hu-HU" sz="3600" b="1" cap="none" spc="0" dirty="0" err="1">
                <a:ln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Kliens_D</a:t>
            </a:r>
            <a:endParaRPr lang="hu-HU" sz="3600" b="1" cap="none" spc="0" dirty="0">
              <a:ln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pic>
        <p:nvPicPr>
          <p:cNvPr id="1026" name="Picture 2" descr="Easy integration of SQLite databases">
            <a:extLst>
              <a:ext uri="{FF2B5EF4-FFF2-40B4-BE49-F238E27FC236}">
                <a16:creationId xmlns:a16="http://schemas.microsoft.com/office/drawing/2014/main" id="{E6D7AF41-2D58-4BFA-8AB8-47BA20D6C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809" y="1312755"/>
            <a:ext cx="1855259" cy="1855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Szövegdoboz 20">
            <a:extLst>
              <a:ext uri="{FF2B5EF4-FFF2-40B4-BE49-F238E27FC236}">
                <a16:creationId xmlns:a16="http://schemas.microsoft.com/office/drawing/2014/main" id="{F115204E-E15C-443A-9E38-52C7A3051B7E}"/>
              </a:ext>
            </a:extLst>
          </p:cNvPr>
          <p:cNvSpPr txBox="1"/>
          <p:nvPr/>
        </p:nvSpPr>
        <p:spPr>
          <a:xfrm>
            <a:off x="5564926" y="5944477"/>
            <a:ext cx="1135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sz="1800" b="1" cap="none" spc="0" dirty="0" err="1">
                <a:ln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Condensed" panose="020B0502040204020203" pitchFamily="34" charset="0"/>
              </a:rPr>
              <a:t>Socket</a:t>
            </a:r>
            <a:endParaRPr lang="hu-HU" sz="1800" b="1" cap="none" spc="0" dirty="0">
              <a:ln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220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40</Words>
  <Application>Microsoft Office PowerPoint</Application>
  <PresentationFormat>Szélesvásznú</PresentationFormat>
  <Paragraphs>27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8" baseType="lpstr">
      <vt:lpstr>Arial</vt:lpstr>
      <vt:lpstr>Bahnschrift SemiCondensed</vt:lpstr>
      <vt:lpstr>Berlin Sans FB Demi</vt:lpstr>
      <vt:lpstr>Calibri</vt:lpstr>
      <vt:lpstr>Calibri Light</vt:lpstr>
      <vt:lpstr>Office-téma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EDU_VRSK_8673@diakoffice.onmicrosoft.com</dc:creator>
  <cp:lastModifiedBy>EDU_VRSK_8673@diakoffice.onmicrosoft.com</cp:lastModifiedBy>
  <cp:revision>20</cp:revision>
  <dcterms:created xsi:type="dcterms:W3CDTF">2022-03-14T21:18:19Z</dcterms:created>
  <dcterms:modified xsi:type="dcterms:W3CDTF">2022-03-17T12:59:39Z</dcterms:modified>
</cp:coreProperties>
</file>