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Python" TargetMode="External"/><Relationship Id="rId13" Type="http://schemas.openxmlformats.org/officeDocument/2006/relationships/hyperlink" Target="http://pesquompile.wikidot.com/histlp201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dominoc925.blogspot.com/2020/12/how-to-setup-c-webassembly-component-to.html" TargetMode="External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5213"/>
              </p:ext>
            </p:extLst>
          </p:nvPr>
        </p:nvGraphicFramePr>
        <p:xfrm>
          <a:off x="4000501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5101"/>
              </p:ext>
            </p:extLst>
          </p:nvPr>
        </p:nvGraphicFramePr>
        <p:xfrm>
          <a:off x="288228" y="3553890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8374"/>
              </p:ext>
            </p:extLst>
          </p:nvPr>
        </p:nvGraphicFramePr>
        <p:xfrm>
          <a:off x="8191500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161714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033351"/>
            <a:ext cx="1028699" cy="3382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152402" y="1131994"/>
            <a:ext cx="3433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4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  <p:graphicFrame>
        <p:nvGraphicFramePr>
          <p:cNvPr id="10" name="Táblázat 13">
            <a:extLst>
              <a:ext uri="{FF2B5EF4-FFF2-40B4-BE49-F238E27FC236}">
                <a16:creationId xmlns:a16="http://schemas.microsoft.com/office/drawing/2014/main" id="{4CE1EFB8-A844-4075-86F5-5C07C1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02"/>
              </p:ext>
            </p:extLst>
          </p:nvPr>
        </p:nvGraphicFramePr>
        <p:xfrm>
          <a:off x="4495799" y="4061739"/>
          <a:ext cx="31623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Device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1" name="Táblázat 13">
            <a:extLst>
              <a:ext uri="{FF2B5EF4-FFF2-40B4-BE49-F238E27FC236}">
                <a16:creationId xmlns:a16="http://schemas.microsoft.com/office/drawing/2014/main" id="{D67D89DA-6B1E-45B3-8634-5BF25EDA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29600"/>
              </p:ext>
            </p:extLst>
          </p:nvPr>
        </p:nvGraphicFramePr>
        <p:xfrm>
          <a:off x="8477250" y="3688783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RequiredQualification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2AA1B73-F99D-4E52-B68D-C68877921EB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1033351"/>
            <a:ext cx="1028700" cy="51414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41553B-66A5-4625-A31B-B2E81C246CE1}"/>
              </a:ext>
            </a:extLst>
          </p:cNvPr>
          <p:cNvCxnSpPr>
            <a:cxnSpLocks/>
          </p:cNvCxnSpPr>
          <p:nvPr/>
        </p:nvCxnSpPr>
        <p:spPr>
          <a:xfrm flipH="1" flipV="1">
            <a:off x="7162799" y="1033351"/>
            <a:ext cx="990601" cy="87221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1E0C0615-5663-4559-8C3B-81302621170C}"/>
              </a:ext>
            </a:extLst>
          </p:cNvPr>
          <p:cNvCxnSpPr>
            <a:cxnSpLocks/>
          </p:cNvCxnSpPr>
          <p:nvPr/>
        </p:nvCxnSpPr>
        <p:spPr>
          <a:xfrm flipH="1">
            <a:off x="3162300" y="2231391"/>
            <a:ext cx="5029200" cy="20248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1EEE182A-0765-4B36-ACAE-C26E56BE6022}"/>
              </a:ext>
            </a:extLst>
          </p:cNvPr>
          <p:cNvCxnSpPr>
            <a:cxnSpLocks/>
          </p:cNvCxnSpPr>
          <p:nvPr/>
        </p:nvCxnSpPr>
        <p:spPr>
          <a:xfrm flipH="1">
            <a:off x="3162300" y="4691961"/>
            <a:ext cx="131692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F5E90D37-8006-460A-9F30-E2C3D2DE3E1E}"/>
              </a:ext>
            </a:extLst>
          </p:cNvPr>
          <p:cNvCxnSpPr>
            <a:cxnSpLocks/>
          </p:cNvCxnSpPr>
          <p:nvPr/>
        </p:nvCxnSpPr>
        <p:spPr>
          <a:xfrm flipH="1">
            <a:off x="7505700" y="4280905"/>
            <a:ext cx="974026" cy="81715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40" y="13337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9" y="3736559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5846623" y="2981708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5183118" y="5371207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30" y="3736559"/>
            <a:ext cx="1763559" cy="1632669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939111" y="4552894"/>
            <a:ext cx="2388619" cy="367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9429455" y="5196358"/>
            <a:ext cx="1394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</a:t>
            </a: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94" y="1180535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5435157" y="5842689"/>
            <a:ext cx="1188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WebSocket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3" name="Ábra 2" descr="Számítógép egyszínű kitöltéssel">
            <a:extLst>
              <a:ext uri="{FF2B5EF4-FFF2-40B4-BE49-F238E27FC236}">
                <a16:creationId xmlns:a16="http://schemas.microsoft.com/office/drawing/2014/main" id="{00A97DBD-B194-47DF-8664-567B8D99F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5037" y="4124686"/>
            <a:ext cx="1234307" cy="1234307"/>
          </a:xfrm>
          <a:prstGeom prst="rect">
            <a:avLst/>
          </a:prstGeom>
        </p:spPr>
      </p:pic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5622FA54-09EE-4FCF-86EC-C50720A3E51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19344" y="4589668"/>
            <a:ext cx="223354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35D40-FAA3-4F8A-AE0D-3EE7FCB2E1C4}"/>
              </a:ext>
            </a:extLst>
          </p:cNvPr>
          <p:cNvSpPr/>
          <p:nvPr/>
        </p:nvSpPr>
        <p:spPr>
          <a:xfrm>
            <a:off x="1491176" y="5196358"/>
            <a:ext cx="1653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2000" b="1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Test </a:t>
            </a:r>
            <a:r>
              <a:rPr lang="hu-HU" sz="2000" b="1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Client</a:t>
            </a:r>
            <a:endParaRPr lang="hu-HU" sz="2000" b="1" cap="none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F8C3ACB-7762-4529-A122-4D81593CA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3283" y="5077726"/>
            <a:ext cx="583004" cy="583004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F360A997-827E-4F4F-A7D5-F33B4C35F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35443" y="5560539"/>
            <a:ext cx="583004" cy="58300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9D1A04E-0969-482D-AE13-0E1FCA3D465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4762" b="91270" l="38566" r="59134">
                        <a14:foregroundMark x1="38566" y1="73810" x2="38566" y2="73810"/>
                        <a14:foregroundMark x1="47767" y1="64762" x2="47767" y2="64762"/>
                        <a14:foregroundMark x1="59269" y1="80476" x2="59269" y2="80476"/>
                        <a14:foregroundMark x1="49120" y1="77460" x2="49120" y2="77460"/>
                        <a14:foregroundMark x1="50068" y1="91270" x2="50068" y2="9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36671" t="62016" r="38275" b="7067"/>
          <a:stretch/>
        </p:blipFill>
        <p:spPr>
          <a:xfrm>
            <a:off x="8649837" y="5070294"/>
            <a:ext cx="828207" cy="871271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BEAD2C4E-0190-41DE-88B0-4C14DC125F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793802" y="5196358"/>
            <a:ext cx="798424" cy="7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46</Words>
  <Application>Microsoft Office PowerPoint</Application>
  <PresentationFormat>Szélesvásznú</PresentationFormat>
  <Paragraphs>44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38</cp:revision>
  <dcterms:created xsi:type="dcterms:W3CDTF">2022-03-14T21:18:19Z</dcterms:created>
  <dcterms:modified xsi:type="dcterms:W3CDTF">2022-04-04T13:13:54Z</dcterms:modified>
</cp:coreProperties>
</file>