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B293A-AF06-4F63-BA2A-D69F8109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55BEA-27E0-438E-ADFF-554603C3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9CA1FB-0C1D-465A-ABAB-B9582AE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BA4DF-BA35-4077-ACAE-A492D517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F58EA2-5AC3-4288-8511-9880A73C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5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A9A3D-A95B-4905-9831-E10C6C7B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7C0970-6143-4042-9D3B-0A1A44EC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7E52EB-F9F2-43C2-B8F5-404B29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DFFC7-B7E9-4501-B6D9-0F52400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2D3-E4E3-4AC3-9261-764B874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6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2049C2-2ADD-4962-901E-BF07A864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3C2203-D58D-4A0D-A318-C41DF01C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73D39-0509-46F0-97D7-DEF9D58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3AE37-1172-4705-821F-DAF901D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9D6C46-659B-4952-BF52-C67EDD2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7E6FD-AC8F-4DBC-8586-0B403BE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2812E-B1DC-40CA-815E-664321DA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680A2-D25E-4DD9-9AD8-C721B11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281A2D-0283-4F2C-9665-DF8875A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035E6D-27CF-4011-AB17-F3E7495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1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43EC-18AD-48FD-A592-613D56D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78F827-5AA4-4F41-99AA-32EA77D1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2BF58-5994-4EF0-81BE-9C67EE8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F6BCE2-9997-4A32-9992-1A489E0D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2ED16E-0619-458E-ACBC-F7A6C5D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8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CC32D-1E8F-43C9-A23F-4AEE3A4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91510-BD1D-4C71-9FDC-C8A8D123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65D7B3-6EF2-4BBA-89C9-D4ECF0E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2A1D03-0C51-4CFB-BBD4-3DC912E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89D735-BA5B-4FE5-9C94-4C7CC969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9713C4-5CE6-475D-A0B2-B29494C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974C96-5082-4BDD-9C96-8FA1CCD0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CEECB9-5CD7-4886-8A51-46F95F8A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8DAB2-326F-488B-9BA4-12A1D22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1C2B8D-0333-4929-AF3F-1D822A1C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320A0DA-4A90-4C33-B543-219FF36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501C64-66CD-4B3B-A92A-BF72CFD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BA1077-68F1-4F31-8569-A435D701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FABCFDB-B7D0-4E99-A272-EE35A958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DCC24-63A3-473D-9165-EE36325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2BB99BF-362A-4741-AF98-E87E75A1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264040-38AE-4818-A7F2-51052C3A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821DFF-BA85-4573-8661-1EA55CF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901DCFE-FA7D-447F-8249-E7128415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135D22-D28E-426B-9529-A923F21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DDFCB-3A02-47A1-9E83-9B2AC2B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1EF86-5013-4908-BB20-CE9B94D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0EBD3-3119-4E96-982C-848518C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B4DEED-C785-4C16-9D28-8A2E5ED8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30585C-B0FF-4E3E-85BB-DE4FFBDE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1E3DAD-2130-4151-B36E-C662D9C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AF144-105B-4AAD-8234-488717A9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7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7B37E-1F5A-4CCA-80C6-B03EE75D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2BC9E33-A94B-41C9-A8C2-12D2BD0C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586FA7-67C8-4421-BC21-24021EAC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A1A355-15CB-461E-AFF0-EDAF30D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684A2B-86BD-4C59-A835-2DB7F9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4BFA9-9775-47DE-89FA-5808EB6D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8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109A4E-768A-481A-A512-D10994C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B51892-3CA2-4F17-989B-817F76E5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8E843D-5009-4390-99F2-FAF40D4F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17E9-C0BB-46C6-ADAC-505319B93071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576019-03FC-4E00-B376-6CC55D04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9504F-62CA-42DA-B141-70BD5A6C5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l.wikipedia.org/wiki/Python" TargetMode="External"/><Relationship Id="rId13" Type="http://schemas.openxmlformats.org/officeDocument/2006/relationships/hyperlink" Target="http://pesquompile.wikidot.com/histlp2010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dominoc925.blogspot.com/2020/12/how-to-setup-c-webassembly-component-to.html" TargetMode="External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áblázat 13">
            <a:extLst>
              <a:ext uri="{FF2B5EF4-FFF2-40B4-BE49-F238E27FC236}">
                <a16:creationId xmlns:a16="http://schemas.microsoft.com/office/drawing/2014/main" id="{81137881-FC2D-4E06-A55B-376AD651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5213"/>
              </p:ext>
            </p:extLst>
          </p:nvPr>
        </p:nvGraphicFramePr>
        <p:xfrm>
          <a:off x="4000501" y="418822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Specialist</a:t>
                      </a:r>
                      <a:endParaRPr lang="hu-HU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6" name="Táblázat 13">
            <a:extLst>
              <a:ext uri="{FF2B5EF4-FFF2-40B4-BE49-F238E27FC236}">
                <a16:creationId xmlns:a16="http://schemas.microsoft.com/office/drawing/2014/main" id="{A4B2D747-84C8-4AA2-9DC7-78B7C8F8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65101"/>
              </p:ext>
            </p:extLst>
          </p:nvPr>
        </p:nvGraphicFramePr>
        <p:xfrm>
          <a:off x="288228" y="3553890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Maintenance</a:t>
                      </a:r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tasks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Importance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7" name="Táblázat 13">
            <a:extLst>
              <a:ext uri="{FF2B5EF4-FFF2-40B4-BE49-F238E27FC236}">
                <a16:creationId xmlns:a16="http://schemas.microsoft.com/office/drawing/2014/main" id="{5DF7A22D-99EF-4796-A7D9-EF381A82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8374"/>
              </p:ext>
            </p:extLst>
          </p:nvPr>
        </p:nvGraphicFramePr>
        <p:xfrm>
          <a:off x="8191500" y="418822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161714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AssignedTo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DeniedBy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87BD4A93-8677-4E52-BE20-62F632281C92}"/>
              </a:ext>
            </a:extLst>
          </p:cNvPr>
          <p:cNvCxnSpPr>
            <a:cxnSpLocks/>
          </p:cNvCxnSpPr>
          <p:nvPr/>
        </p:nvCxnSpPr>
        <p:spPr>
          <a:xfrm flipH="1" flipV="1">
            <a:off x="7162801" y="1033351"/>
            <a:ext cx="1028699" cy="33824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églalap 29">
            <a:extLst>
              <a:ext uri="{FF2B5EF4-FFF2-40B4-BE49-F238E27FC236}">
                <a16:creationId xmlns:a16="http://schemas.microsoft.com/office/drawing/2014/main" id="{2819E529-E3B6-448D-8A74-7F3AE01BD5D2}"/>
              </a:ext>
            </a:extLst>
          </p:cNvPr>
          <p:cNvSpPr/>
          <p:nvPr/>
        </p:nvSpPr>
        <p:spPr>
          <a:xfrm>
            <a:off x="152402" y="1131994"/>
            <a:ext cx="34339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4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Adatmodell</a:t>
            </a:r>
          </a:p>
        </p:txBody>
      </p:sp>
      <p:graphicFrame>
        <p:nvGraphicFramePr>
          <p:cNvPr id="10" name="Táblázat 13">
            <a:extLst>
              <a:ext uri="{FF2B5EF4-FFF2-40B4-BE49-F238E27FC236}">
                <a16:creationId xmlns:a16="http://schemas.microsoft.com/office/drawing/2014/main" id="{4CE1EFB8-A844-4075-86F5-5C07C18B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402"/>
              </p:ext>
            </p:extLst>
          </p:nvPr>
        </p:nvGraphicFramePr>
        <p:xfrm>
          <a:off x="4495799" y="4061739"/>
          <a:ext cx="31623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Device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1" name="Táblázat 13">
            <a:extLst>
              <a:ext uri="{FF2B5EF4-FFF2-40B4-BE49-F238E27FC236}">
                <a16:creationId xmlns:a16="http://schemas.microsoft.com/office/drawing/2014/main" id="{D67D89DA-6B1E-45B3-8634-5BF25EDA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29600"/>
              </p:ext>
            </p:extLst>
          </p:nvPr>
        </p:nvGraphicFramePr>
        <p:xfrm>
          <a:off x="8477250" y="3688783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StandardTime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RequiredQualification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2AA1B73-F99D-4E52-B68D-C68877921EB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1033351"/>
            <a:ext cx="1028700" cy="51414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41553B-66A5-4625-A31B-B2E81C246CE1}"/>
              </a:ext>
            </a:extLst>
          </p:cNvPr>
          <p:cNvCxnSpPr>
            <a:cxnSpLocks/>
          </p:cNvCxnSpPr>
          <p:nvPr/>
        </p:nvCxnSpPr>
        <p:spPr>
          <a:xfrm flipH="1" flipV="1">
            <a:off x="7162799" y="1033351"/>
            <a:ext cx="990601" cy="87221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1E0C0615-5663-4559-8C3B-81302621170C}"/>
              </a:ext>
            </a:extLst>
          </p:cNvPr>
          <p:cNvCxnSpPr>
            <a:cxnSpLocks/>
          </p:cNvCxnSpPr>
          <p:nvPr/>
        </p:nvCxnSpPr>
        <p:spPr>
          <a:xfrm flipH="1">
            <a:off x="3162300" y="2231391"/>
            <a:ext cx="5029200" cy="20248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1EEE182A-0765-4B36-ACAE-C26E56BE6022}"/>
              </a:ext>
            </a:extLst>
          </p:cNvPr>
          <p:cNvCxnSpPr>
            <a:cxnSpLocks/>
          </p:cNvCxnSpPr>
          <p:nvPr/>
        </p:nvCxnSpPr>
        <p:spPr>
          <a:xfrm flipH="1">
            <a:off x="3162300" y="4691961"/>
            <a:ext cx="131692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F5E90D37-8006-460A-9F30-E2C3D2DE3E1E}"/>
              </a:ext>
            </a:extLst>
          </p:cNvPr>
          <p:cNvCxnSpPr>
            <a:cxnSpLocks/>
          </p:cNvCxnSpPr>
          <p:nvPr/>
        </p:nvCxnSpPr>
        <p:spPr>
          <a:xfrm flipH="1">
            <a:off x="7505700" y="4280905"/>
            <a:ext cx="974026" cy="81715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5BACE66-FC87-422D-B3B9-F709D7F5E070}"/>
              </a:ext>
            </a:extLst>
          </p:cNvPr>
          <p:cNvSpPr/>
          <p:nvPr/>
        </p:nvSpPr>
        <p:spPr>
          <a:xfrm>
            <a:off x="4014340" y="133379"/>
            <a:ext cx="416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54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Architektúra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10A558D-AD42-42FF-935C-D26905EE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89" y="3736559"/>
            <a:ext cx="1686222" cy="1706217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F9769EB7-B7C3-471D-A37D-75619E7713AE}"/>
              </a:ext>
            </a:extLst>
          </p:cNvPr>
          <p:cNvCxnSpPr>
            <a:cxnSpLocks/>
          </p:cNvCxnSpPr>
          <p:nvPr/>
        </p:nvCxnSpPr>
        <p:spPr>
          <a:xfrm flipH="1">
            <a:off x="5846623" y="2981708"/>
            <a:ext cx="1" cy="7098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14CF1F68-E61D-49D0-9400-5325F5814F3B}"/>
              </a:ext>
            </a:extLst>
          </p:cNvPr>
          <p:cNvSpPr/>
          <p:nvPr/>
        </p:nvSpPr>
        <p:spPr>
          <a:xfrm>
            <a:off x="5183118" y="5371207"/>
            <a:ext cx="16530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Szerver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6E4CA87D-21C1-4FAB-ACF8-DB0C73AF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730" y="3736559"/>
            <a:ext cx="1763559" cy="1632669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B13D049C-44F5-4B3E-BE22-1CB105EFCAD1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6939111" y="4552894"/>
            <a:ext cx="2388619" cy="367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5C5F9DC2-E56F-4CD2-B799-A76EA1120AB1}"/>
              </a:ext>
            </a:extLst>
          </p:cNvPr>
          <p:cNvSpPr/>
          <p:nvPr/>
        </p:nvSpPr>
        <p:spPr>
          <a:xfrm>
            <a:off x="9429455" y="5196358"/>
            <a:ext cx="1394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</a:t>
            </a:r>
          </a:p>
        </p:txBody>
      </p:sp>
      <p:pic>
        <p:nvPicPr>
          <p:cNvPr id="1026" name="Picture 2" descr="Easy integration of SQLite databases">
            <a:extLst>
              <a:ext uri="{FF2B5EF4-FFF2-40B4-BE49-F238E27FC236}">
                <a16:creationId xmlns:a16="http://schemas.microsoft.com/office/drawing/2014/main" id="{E6D7AF41-2D58-4BFA-8AB8-47BA20D6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94" y="1180535"/>
            <a:ext cx="1855259" cy="18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115204E-E15C-443A-9E38-52C7A3051B7E}"/>
              </a:ext>
            </a:extLst>
          </p:cNvPr>
          <p:cNvSpPr txBox="1"/>
          <p:nvPr/>
        </p:nvSpPr>
        <p:spPr>
          <a:xfrm>
            <a:off x="5435157" y="5842689"/>
            <a:ext cx="1188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cap="none" spc="0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WebSocket</a:t>
            </a:r>
            <a:endParaRPr lang="hu-HU" sz="1800" b="1" cap="none" spc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3" name="Ábra 2" descr="Számítógép egyszínű kitöltéssel">
            <a:extLst>
              <a:ext uri="{FF2B5EF4-FFF2-40B4-BE49-F238E27FC236}">
                <a16:creationId xmlns:a16="http://schemas.microsoft.com/office/drawing/2014/main" id="{00A97DBD-B194-47DF-8664-567B8D99F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5037" y="4124686"/>
            <a:ext cx="1234307" cy="1234307"/>
          </a:xfrm>
          <a:prstGeom prst="rect">
            <a:avLst/>
          </a:prstGeom>
        </p:spPr>
      </p:pic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5622FA54-09EE-4FCF-86EC-C50720A3E51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19344" y="4589668"/>
            <a:ext cx="223354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35D40-FAA3-4F8A-AE0D-3EE7FCB2E1C4}"/>
              </a:ext>
            </a:extLst>
          </p:cNvPr>
          <p:cNvSpPr/>
          <p:nvPr/>
        </p:nvSpPr>
        <p:spPr>
          <a:xfrm>
            <a:off x="1491176" y="5196358"/>
            <a:ext cx="16530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2000" b="1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Test </a:t>
            </a:r>
            <a:r>
              <a:rPr lang="hu-HU" sz="2000" b="1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Client</a:t>
            </a:r>
            <a:endParaRPr lang="hu-HU" sz="2000" b="1" cap="none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F8C3ACB-7762-4529-A122-4D81593CA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3283" y="5077726"/>
            <a:ext cx="583004" cy="583004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F360A997-827E-4F4F-A7D5-F33B4C35F3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35443" y="5560539"/>
            <a:ext cx="583004" cy="58300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9D1A04E-0969-482D-AE13-0E1FCA3D465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4762" b="91270" l="38566" r="59134">
                        <a14:foregroundMark x1="38566" y1="73810" x2="38566" y2="73810"/>
                        <a14:foregroundMark x1="47767" y1="64762" x2="47767" y2="64762"/>
                        <a14:foregroundMark x1="59269" y1="80476" x2="59269" y2="80476"/>
                        <a14:foregroundMark x1="49120" y1="77460" x2="49120" y2="77460"/>
                        <a14:foregroundMark x1="50068" y1="91270" x2="50068" y2="9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36671" t="62016" r="38275" b="7067"/>
          <a:stretch/>
        </p:blipFill>
        <p:spPr>
          <a:xfrm>
            <a:off x="8649837" y="5070294"/>
            <a:ext cx="828207" cy="871271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BEAD2C4E-0190-41DE-88B0-4C14DC125F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793802" y="5196358"/>
            <a:ext cx="798424" cy="7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46</Words>
  <Application>Microsoft Office PowerPoint</Application>
  <PresentationFormat>Szélesvásznú</PresentationFormat>
  <Paragraphs>44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Bahnschrift SemiCondensed</vt:lpstr>
      <vt:lpstr>Berlin Sans FB Demi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EDU_VRSK_8673@diakoffice.onmicrosoft.com</dc:creator>
  <cp:lastModifiedBy>EDU_VRSK_8673@diakoffice.onmicrosoft.com</cp:lastModifiedBy>
  <cp:revision>36</cp:revision>
  <dcterms:created xsi:type="dcterms:W3CDTF">2022-03-14T21:18:19Z</dcterms:created>
  <dcterms:modified xsi:type="dcterms:W3CDTF">2022-03-28T12:37:08Z</dcterms:modified>
</cp:coreProperties>
</file>