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90" d="100"/>
          <a:sy n="90" d="100"/>
        </p:scale>
        <p:origin x="33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2E2C-FCDE-4B63-AF19-C98A5A50B3D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518-18A8-48D6-922D-121D9A64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2E2C-FCDE-4B63-AF19-C98A5A50B3D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518-18A8-48D6-922D-121D9A64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2E2C-FCDE-4B63-AF19-C98A5A50B3D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518-18A8-48D6-922D-121D9A64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6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2E2C-FCDE-4B63-AF19-C98A5A50B3D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518-18A8-48D6-922D-121D9A64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2E2C-FCDE-4B63-AF19-C98A5A50B3D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518-18A8-48D6-922D-121D9A64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2E2C-FCDE-4B63-AF19-C98A5A50B3D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518-18A8-48D6-922D-121D9A64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0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2E2C-FCDE-4B63-AF19-C98A5A50B3D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518-18A8-48D6-922D-121D9A64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2E2C-FCDE-4B63-AF19-C98A5A50B3D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518-18A8-48D6-922D-121D9A64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2E2C-FCDE-4B63-AF19-C98A5A50B3D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518-18A8-48D6-922D-121D9A64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2E2C-FCDE-4B63-AF19-C98A5A50B3D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518-18A8-48D6-922D-121D9A64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2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2E2C-FCDE-4B63-AF19-C98A5A50B3D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518-18A8-48D6-922D-121D9A64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22E2C-FCDE-4B63-AF19-C98A5A50B3D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1518-18A8-48D6-922D-121D9A64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399592" y="830425"/>
            <a:ext cx="2889380" cy="1285471"/>
            <a:chOff x="1399592" y="830425"/>
            <a:chExt cx="2889380" cy="1285471"/>
          </a:xfrm>
        </p:grpSpPr>
        <p:grpSp>
          <p:nvGrpSpPr>
            <p:cNvPr id="19" name="Group 18"/>
            <p:cNvGrpSpPr/>
            <p:nvPr/>
          </p:nvGrpSpPr>
          <p:grpSpPr>
            <a:xfrm>
              <a:off x="1399592" y="830425"/>
              <a:ext cx="2889380" cy="1285471"/>
              <a:chOff x="1399592" y="830425"/>
              <a:chExt cx="2889380" cy="1285471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399592" y="1250302"/>
                <a:ext cx="513184" cy="4478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chemeClr val="tx1"/>
                    </a:solidFill>
                  </a:rPr>
                  <a:t>S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2587690" y="1250302"/>
                <a:ext cx="513184" cy="4478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I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775788" y="830425"/>
                <a:ext cx="513184" cy="4478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chemeClr val="tx1"/>
                    </a:solidFill>
                  </a:rPr>
                  <a:t>R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775788" y="1668027"/>
                <a:ext cx="513184" cy="4478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chemeClr val="tx1"/>
                    </a:solidFill>
                  </a:rPr>
                  <a:t>D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stCxn id="3" idx="6"/>
              </p:cNvCxnSpPr>
              <p:nvPr/>
            </p:nvCxnSpPr>
            <p:spPr>
              <a:xfrm flipV="1">
                <a:off x="3100874" y="1147665"/>
                <a:ext cx="674914" cy="3265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3" idx="6"/>
              </p:cNvCxnSpPr>
              <p:nvPr/>
            </p:nvCxnSpPr>
            <p:spPr>
              <a:xfrm>
                <a:off x="3100874" y="1474237"/>
                <a:ext cx="637113" cy="32657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3" idx="2"/>
              </p:cNvCxnSpPr>
              <p:nvPr/>
            </p:nvCxnSpPr>
            <p:spPr>
              <a:xfrm>
                <a:off x="1912776" y="1474237"/>
                <a:ext cx="67491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reeform 16"/>
              <p:cNvSpPr/>
              <p:nvPr/>
            </p:nvSpPr>
            <p:spPr>
              <a:xfrm>
                <a:off x="1859722" y="845262"/>
                <a:ext cx="989119" cy="626821"/>
              </a:xfrm>
              <a:custGeom>
                <a:avLst/>
                <a:gdLst>
                  <a:gd name="connsiteX0" fmla="*/ 371012 w 989119"/>
                  <a:gd name="connsiteY0" fmla="*/ 626821 h 626821"/>
                  <a:gd name="connsiteX1" fmla="*/ 175069 w 989119"/>
                  <a:gd name="connsiteY1" fmla="*/ 591652 h 626821"/>
                  <a:gd name="connsiteX2" fmla="*/ 39416 w 989119"/>
                  <a:gd name="connsiteY2" fmla="*/ 435902 h 626821"/>
                  <a:gd name="connsiteX3" fmla="*/ 4247 w 989119"/>
                  <a:gd name="connsiteY3" fmla="*/ 244984 h 626821"/>
                  <a:gd name="connsiteX4" fmla="*/ 119803 w 989119"/>
                  <a:gd name="connsiteY4" fmla="*/ 94258 h 626821"/>
                  <a:gd name="connsiteX5" fmla="*/ 350915 w 989119"/>
                  <a:gd name="connsiteY5" fmla="*/ 13872 h 626821"/>
                  <a:gd name="connsiteX6" fmla="*/ 687535 w 989119"/>
                  <a:gd name="connsiteY6" fmla="*/ 8847 h 626821"/>
                  <a:gd name="connsiteX7" fmla="*/ 893526 w 989119"/>
                  <a:gd name="connsiteY7" fmla="*/ 104307 h 626821"/>
                  <a:gd name="connsiteX8" fmla="*/ 973913 w 989119"/>
                  <a:gd name="connsiteY8" fmla="*/ 265080 h 626821"/>
                  <a:gd name="connsiteX9" fmla="*/ 988986 w 989119"/>
                  <a:gd name="connsiteY9" fmla="*/ 410781 h 62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9119" h="626821">
                    <a:moveTo>
                      <a:pt x="371012" y="626821"/>
                    </a:moveTo>
                    <a:cubicBezTo>
                      <a:pt x="300673" y="625146"/>
                      <a:pt x="230335" y="623472"/>
                      <a:pt x="175069" y="591652"/>
                    </a:cubicBezTo>
                    <a:cubicBezTo>
                      <a:pt x="119803" y="559832"/>
                      <a:pt x="67886" y="493680"/>
                      <a:pt x="39416" y="435902"/>
                    </a:cubicBezTo>
                    <a:cubicBezTo>
                      <a:pt x="10946" y="378124"/>
                      <a:pt x="-9151" y="301925"/>
                      <a:pt x="4247" y="244984"/>
                    </a:cubicBezTo>
                    <a:cubicBezTo>
                      <a:pt x="17645" y="188043"/>
                      <a:pt x="62025" y="132777"/>
                      <a:pt x="119803" y="94258"/>
                    </a:cubicBezTo>
                    <a:cubicBezTo>
                      <a:pt x="177581" y="55739"/>
                      <a:pt x="256293" y="28107"/>
                      <a:pt x="350915" y="13872"/>
                    </a:cubicBezTo>
                    <a:cubicBezTo>
                      <a:pt x="445537" y="-363"/>
                      <a:pt x="597100" y="-6225"/>
                      <a:pt x="687535" y="8847"/>
                    </a:cubicBezTo>
                    <a:cubicBezTo>
                      <a:pt x="777970" y="23919"/>
                      <a:pt x="845796" y="61601"/>
                      <a:pt x="893526" y="104307"/>
                    </a:cubicBezTo>
                    <a:cubicBezTo>
                      <a:pt x="941256" y="147013"/>
                      <a:pt x="958003" y="214001"/>
                      <a:pt x="973913" y="265080"/>
                    </a:cubicBezTo>
                    <a:cubicBezTo>
                      <a:pt x="989823" y="316159"/>
                      <a:pt x="989404" y="363470"/>
                      <a:pt x="988986" y="410781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074799" y="1071973"/>
              <a:ext cx="200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latin typeface="Symbol" panose="05050102010706020507" pitchFamily="18" charset="2"/>
                </a:rPr>
                <a:t>b</a:t>
              </a:r>
              <a:endParaRPr lang="en-US" sz="2000" b="1" i="1" dirty="0">
                <a:latin typeface="Symbol" panose="05050102010706020507" pitchFamily="18" charset="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75945" y="875408"/>
              <a:ext cx="200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latin typeface="Symbol" panose="05050102010706020507" pitchFamily="18" charset="2"/>
                </a:rPr>
                <a:t>g</a:t>
              </a:r>
              <a:endParaRPr lang="en-US" sz="2000" b="1" i="1" dirty="0">
                <a:latin typeface="Symbol" panose="05050102010706020507" pitchFamily="18" charset="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3913" y="1545622"/>
              <a:ext cx="200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Symbol" panose="05050102010706020507" pitchFamily="18" charset="2"/>
                </a:rPr>
                <a:t>n</a:t>
              </a:r>
              <a:endParaRPr lang="en-US" sz="2000" b="1" i="1" dirty="0">
                <a:latin typeface="Symbol" panose="05050102010706020507" pitchFamily="18" charset="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7048" y="2816649"/>
            <a:ext cx="2889380" cy="1285471"/>
            <a:chOff x="1399592" y="2248917"/>
            <a:chExt cx="2889380" cy="1285471"/>
          </a:xfrm>
        </p:grpSpPr>
        <p:grpSp>
          <p:nvGrpSpPr>
            <p:cNvPr id="44" name="Group 43"/>
            <p:cNvGrpSpPr/>
            <p:nvPr/>
          </p:nvGrpSpPr>
          <p:grpSpPr>
            <a:xfrm>
              <a:off x="2074613" y="3010796"/>
              <a:ext cx="774228" cy="353428"/>
              <a:chOff x="2074613" y="3010796"/>
              <a:chExt cx="774228" cy="353428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074613" y="3010796"/>
                <a:ext cx="200967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Freeform 42"/>
              <p:cNvSpPr/>
              <p:nvPr/>
            </p:nvSpPr>
            <p:spPr>
              <a:xfrm>
                <a:off x="2168396" y="3034602"/>
                <a:ext cx="680445" cy="329622"/>
              </a:xfrm>
              <a:custGeom>
                <a:avLst/>
                <a:gdLst>
                  <a:gd name="connsiteX0" fmla="*/ 0 w 788795"/>
                  <a:gd name="connsiteY0" fmla="*/ 0 h 367543"/>
                  <a:gd name="connsiteX1" fmla="*/ 50241 w 788795"/>
                  <a:gd name="connsiteY1" fmla="*/ 211016 h 367543"/>
                  <a:gd name="connsiteX2" fmla="*/ 276329 w 788795"/>
                  <a:gd name="connsiteY2" fmla="*/ 356717 h 367543"/>
                  <a:gd name="connsiteX3" fmla="*/ 567731 w 788795"/>
                  <a:gd name="connsiteY3" fmla="*/ 336620 h 367543"/>
                  <a:gd name="connsiteX4" fmla="*/ 748602 w 788795"/>
                  <a:gd name="connsiteY4" fmla="*/ 175846 h 367543"/>
                  <a:gd name="connsiteX5" fmla="*/ 788795 w 788795"/>
                  <a:gd name="connsiteY5" fmla="*/ 35169 h 36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8795" h="367543">
                    <a:moveTo>
                      <a:pt x="0" y="0"/>
                    </a:moveTo>
                    <a:cubicBezTo>
                      <a:pt x="2093" y="75781"/>
                      <a:pt x="4186" y="151563"/>
                      <a:pt x="50241" y="211016"/>
                    </a:cubicBezTo>
                    <a:cubicBezTo>
                      <a:pt x="96296" y="270469"/>
                      <a:pt x="190081" y="335783"/>
                      <a:pt x="276329" y="356717"/>
                    </a:cubicBezTo>
                    <a:cubicBezTo>
                      <a:pt x="362577" y="377651"/>
                      <a:pt x="489019" y="366765"/>
                      <a:pt x="567731" y="336620"/>
                    </a:cubicBezTo>
                    <a:cubicBezTo>
                      <a:pt x="646443" y="306475"/>
                      <a:pt x="711758" y="226088"/>
                      <a:pt x="748602" y="175846"/>
                    </a:cubicBezTo>
                    <a:cubicBezTo>
                      <a:pt x="785446" y="125604"/>
                      <a:pt x="787120" y="80386"/>
                      <a:pt x="788795" y="35169"/>
                    </a:cubicBezTo>
                  </a:path>
                </a:pathLst>
              </a:cu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399592" y="2248917"/>
              <a:ext cx="2889380" cy="1285471"/>
              <a:chOff x="1399592" y="830425"/>
              <a:chExt cx="2889380" cy="128547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399592" y="830425"/>
                <a:ext cx="2889380" cy="1285471"/>
                <a:chOff x="1399592" y="830425"/>
                <a:chExt cx="2889380" cy="128547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399592" y="1250302"/>
                  <a:ext cx="513184" cy="4478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>
                      <a:solidFill>
                        <a:schemeClr val="tx1"/>
                      </a:solidFill>
                    </a:rPr>
                    <a:t>S</a:t>
                  </a:r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587690" y="1250302"/>
                  <a:ext cx="513184" cy="4478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I</a:t>
                  </a:r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75788" y="830425"/>
                  <a:ext cx="513184" cy="4478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775788" y="1668027"/>
                  <a:ext cx="513184" cy="4478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Arrow Connector 33"/>
                <p:cNvCxnSpPr>
                  <a:stCxn id="31" idx="6"/>
                </p:cNvCxnSpPr>
                <p:nvPr/>
              </p:nvCxnSpPr>
              <p:spPr>
                <a:xfrm flipV="1">
                  <a:off x="3100874" y="1147665"/>
                  <a:ext cx="674914" cy="3265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31" idx="6"/>
                </p:cNvCxnSpPr>
                <p:nvPr/>
              </p:nvCxnSpPr>
              <p:spPr>
                <a:xfrm>
                  <a:off x="3100874" y="1474237"/>
                  <a:ext cx="637113" cy="326571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30" idx="6"/>
                  <a:endCxn id="31" idx="2"/>
                </p:cNvCxnSpPr>
                <p:nvPr/>
              </p:nvCxnSpPr>
              <p:spPr>
                <a:xfrm>
                  <a:off x="1912776" y="1474237"/>
                  <a:ext cx="674914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 36"/>
                <p:cNvSpPr/>
                <p:nvPr/>
              </p:nvSpPr>
              <p:spPr>
                <a:xfrm>
                  <a:off x="1859722" y="845262"/>
                  <a:ext cx="989119" cy="626821"/>
                </a:xfrm>
                <a:custGeom>
                  <a:avLst/>
                  <a:gdLst>
                    <a:gd name="connsiteX0" fmla="*/ 371012 w 989119"/>
                    <a:gd name="connsiteY0" fmla="*/ 626821 h 626821"/>
                    <a:gd name="connsiteX1" fmla="*/ 175069 w 989119"/>
                    <a:gd name="connsiteY1" fmla="*/ 591652 h 626821"/>
                    <a:gd name="connsiteX2" fmla="*/ 39416 w 989119"/>
                    <a:gd name="connsiteY2" fmla="*/ 435902 h 626821"/>
                    <a:gd name="connsiteX3" fmla="*/ 4247 w 989119"/>
                    <a:gd name="connsiteY3" fmla="*/ 244984 h 626821"/>
                    <a:gd name="connsiteX4" fmla="*/ 119803 w 989119"/>
                    <a:gd name="connsiteY4" fmla="*/ 94258 h 626821"/>
                    <a:gd name="connsiteX5" fmla="*/ 350915 w 989119"/>
                    <a:gd name="connsiteY5" fmla="*/ 13872 h 626821"/>
                    <a:gd name="connsiteX6" fmla="*/ 687535 w 989119"/>
                    <a:gd name="connsiteY6" fmla="*/ 8847 h 626821"/>
                    <a:gd name="connsiteX7" fmla="*/ 893526 w 989119"/>
                    <a:gd name="connsiteY7" fmla="*/ 104307 h 626821"/>
                    <a:gd name="connsiteX8" fmla="*/ 973913 w 989119"/>
                    <a:gd name="connsiteY8" fmla="*/ 265080 h 626821"/>
                    <a:gd name="connsiteX9" fmla="*/ 988986 w 989119"/>
                    <a:gd name="connsiteY9" fmla="*/ 410781 h 626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89119" h="626821">
                      <a:moveTo>
                        <a:pt x="371012" y="626821"/>
                      </a:moveTo>
                      <a:cubicBezTo>
                        <a:pt x="300673" y="625146"/>
                        <a:pt x="230335" y="623472"/>
                        <a:pt x="175069" y="591652"/>
                      </a:cubicBezTo>
                      <a:cubicBezTo>
                        <a:pt x="119803" y="559832"/>
                        <a:pt x="67886" y="493680"/>
                        <a:pt x="39416" y="435902"/>
                      </a:cubicBezTo>
                      <a:cubicBezTo>
                        <a:pt x="10946" y="378124"/>
                        <a:pt x="-9151" y="301925"/>
                        <a:pt x="4247" y="244984"/>
                      </a:cubicBezTo>
                      <a:cubicBezTo>
                        <a:pt x="17645" y="188043"/>
                        <a:pt x="62025" y="132777"/>
                        <a:pt x="119803" y="94258"/>
                      </a:cubicBezTo>
                      <a:cubicBezTo>
                        <a:pt x="177581" y="55739"/>
                        <a:pt x="256293" y="28107"/>
                        <a:pt x="350915" y="13872"/>
                      </a:cubicBezTo>
                      <a:cubicBezTo>
                        <a:pt x="445537" y="-363"/>
                        <a:pt x="597100" y="-6225"/>
                        <a:pt x="687535" y="8847"/>
                      </a:cubicBezTo>
                      <a:cubicBezTo>
                        <a:pt x="777970" y="23919"/>
                        <a:pt x="845796" y="61601"/>
                        <a:pt x="893526" y="104307"/>
                      </a:cubicBezTo>
                      <a:cubicBezTo>
                        <a:pt x="941256" y="147013"/>
                        <a:pt x="958003" y="214001"/>
                        <a:pt x="973913" y="265080"/>
                      </a:cubicBezTo>
                      <a:cubicBezTo>
                        <a:pt x="989823" y="316159"/>
                        <a:pt x="989404" y="363470"/>
                        <a:pt x="988986" y="410781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2074799" y="1071973"/>
                <a:ext cx="2009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>
                    <a:latin typeface="Symbol" panose="05050102010706020507" pitchFamily="18" charset="2"/>
                  </a:rPr>
                  <a:t>b</a:t>
                </a:r>
                <a:endParaRPr lang="en-US" sz="2000" b="1" i="1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75945" y="875408"/>
                <a:ext cx="2009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>
                    <a:latin typeface="Symbol" panose="05050102010706020507" pitchFamily="18" charset="2"/>
                  </a:rPr>
                  <a:t>g</a:t>
                </a:r>
                <a:endParaRPr lang="en-US" sz="2000" b="1" i="1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113913" y="1545622"/>
                <a:ext cx="2009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>
                    <a:latin typeface="Symbol" panose="05050102010706020507" pitchFamily="18" charset="2"/>
                  </a:rPr>
                  <a:t>n</a:t>
                </a:r>
                <a:endParaRPr lang="en-US" sz="2000" b="1" i="1" dirty="0">
                  <a:latin typeface="Symbol" panose="05050102010706020507" pitchFamily="18" charset="2"/>
                </a:endParaRP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4408063" y="2459367"/>
            <a:ext cx="2889380" cy="2144957"/>
            <a:chOff x="3860428" y="2181098"/>
            <a:chExt cx="2889380" cy="2144957"/>
          </a:xfrm>
        </p:grpSpPr>
        <p:grpSp>
          <p:nvGrpSpPr>
            <p:cNvPr id="53" name="Group 52"/>
            <p:cNvGrpSpPr/>
            <p:nvPr/>
          </p:nvGrpSpPr>
          <p:grpSpPr>
            <a:xfrm>
              <a:off x="3860428" y="3040584"/>
              <a:ext cx="2889380" cy="1285471"/>
              <a:chOff x="1399592" y="2248917"/>
              <a:chExt cx="2889380" cy="1285471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074613" y="3010796"/>
                <a:ext cx="774228" cy="353428"/>
                <a:chOff x="2074613" y="3010796"/>
                <a:chExt cx="774228" cy="353428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074613" y="3010796"/>
                  <a:ext cx="200967" cy="0"/>
                </a:xfrm>
                <a:prstGeom prst="line">
                  <a:avLst/>
                </a:prstGeom>
                <a:ln w="762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Freeform 68"/>
                <p:cNvSpPr/>
                <p:nvPr/>
              </p:nvSpPr>
              <p:spPr>
                <a:xfrm>
                  <a:off x="2168396" y="3034602"/>
                  <a:ext cx="680445" cy="329622"/>
                </a:xfrm>
                <a:custGeom>
                  <a:avLst/>
                  <a:gdLst>
                    <a:gd name="connsiteX0" fmla="*/ 0 w 788795"/>
                    <a:gd name="connsiteY0" fmla="*/ 0 h 367543"/>
                    <a:gd name="connsiteX1" fmla="*/ 50241 w 788795"/>
                    <a:gd name="connsiteY1" fmla="*/ 211016 h 367543"/>
                    <a:gd name="connsiteX2" fmla="*/ 276329 w 788795"/>
                    <a:gd name="connsiteY2" fmla="*/ 356717 h 367543"/>
                    <a:gd name="connsiteX3" fmla="*/ 567731 w 788795"/>
                    <a:gd name="connsiteY3" fmla="*/ 336620 h 367543"/>
                    <a:gd name="connsiteX4" fmla="*/ 748602 w 788795"/>
                    <a:gd name="connsiteY4" fmla="*/ 175846 h 367543"/>
                    <a:gd name="connsiteX5" fmla="*/ 788795 w 788795"/>
                    <a:gd name="connsiteY5" fmla="*/ 35169 h 367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88795" h="367543">
                      <a:moveTo>
                        <a:pt x="0" y="0"/>
                      </a:moveTo>
                      <a:cubicBezTo>
                        <a:pt x="2093" y="75781"/>
                        <a:pt x="4186" y="151563"/>
                        <a:pt x="50241" y="211016"/>
                      </a:cubicBezTo>
                      <a:cubicBezTo>
                        <a:pt x="96296" y="270469"/>
                        <a:pt x="190081" y="335783"/>
                        <a:pt x="276329" y="356717"/>
                      </a:cubicBezTo>
                      <a:cubicBezTo>
                        <a:pt x="362577" y="377651"/>
                        <a:pt x="489019" y="366765"/>
                        <a:pt x="567731" y="336620"/>
                      </a:cubicBezTo>
                      <a:cubicBezTo>
                        <a:pt x="646443" y="306475"/>
                        <a:pt x="711758" y="226088"/>
                        <a:pt x="748602" y="175846"/>
                      </a:cubicBezTo>
                      <a:cubicBezTo>
                        <a:pt x="785446" y="125604"/>
                        <a:pt x="787120" y="80386"/>
                        <a:pt x="788795" y="35169"/>
                      </a:cubicBezTo>
                    </a:path>
                  </a:pathLst>
                </a:custGeom>
                <a:noFill/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1399592" y="2248917"/>
                <a:ext cx="2889380" cy="1285471"/>
                <a:chOff x="1399592" y="830425"/>
                <a:chExt cx="2889380" cy="1285471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1399592" y="830425"/>
                  <a:ext cx="2889380" cy="1285471"/>
                  <a:chOff x="1399592" y="830425"/>
                  <a:chExt cx="2889380" cy="1285471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1399592" y="1250302"/>
                    <a:ext cx="513184" cy="44786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600" dirty="0" smtClean="0">
                        <a:solidFill>
                          <a:schemeClr val="tx1"/>
                        </a:solidFill>
                      </a:rPr>
                      <a:t>S</a:t>
                    </a:r>
                    <a:endParaRPr lang="en-US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2587690" y="1250302"/>
                    <a:ext cx="513184" cy="44786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600" dirty="0">
                        <a:solidFill>
                          <a:schemeClr val="tx1"/>
                        </a:solidFill>
                      </a:rPr>
                      <a:t>I</a:t>
                    </a:r>
                    <a:endParaRPr lang="en-US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3775788" y="830425"/>
                    <a:ext cx="513184" cy="44786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600" dirty="0" smtClean="0">
                        <a:solidFill>
                          <a:schemeClr val="tx1"/>
                        </a:solidFill>
                      </a:rPr>
                      <a:t>R</a:t>
                    </a:r>
                    <a:endParaRPr lang="en-US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3775788" y="1668027"/>
                    <a:ext cx="513184" cy="44786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600" dirty="0" smtClean="0">
                        <a:solidFill>
                          <a:schemeClr val="tx1"/>
                        </a:solidFill>
                      </a:rPr>
                      <a:t>D</a:t>
                    </a:r>
                    <a:endParaRPr lang="en-US" sz="3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4" name="Straight Arrow Connector 63"/>
                  <p:cNvCxnSpPr>
                    <a:stCxn id="61" idx="6"/>
                  </p:cNvCxnSpPr>
                  <p:nvPr/>
                </p:nvCxnSpPr>
                <p:spPr>
                  <a:xfrm flipV="1">
                    <a:off x="3100874" y="1147665"/>
                    <a:ext cx="674914" cy="3265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/>
                  <p:cNvCxnSpPr>
                    <a:stCxn id="61" idx="6"/>
                  </p:cNvCxnSpPr>
                  <p:nvPr/>
                </p:nvCxnSpPr>
                <p:spPr>
                  <a:xfrm>
                    <a:off x="3100874" y="1474237"/>
                    <a:ext cx="637113" cy="326571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>
                    <a:stCxn id="60" idx="6"/>
                    <a:endCxn id="61" idx="2"/>
                  </p:cNvCxnSpPr>
                  <p:nvPr/>
                </p:nvCxnSpPr>
                <p:spPr>
                  <a:xfrm>
                    <a:off x="1912776" y="1474237"/>
                    <a:ext cx="674914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Freeform 66"/>
                  <p:cNvSpPr/>
                  <p:nvPr/>
                </p:nvSpPr>
                <p:spPr>
                  <a:xfrm>
                    <a:off x="1859722" y="845262"/>
                    <a:ext cx="989119" cy="626821"/>
                  </a:xfrm>
                  <a:custGeom>
                    <a:avLst/>
                    <a:gdLst>
                      <a:gd name="connsiteX0" fmla="*/ 371012 w 989119"/>
                      <a:gd name="connsiteY0" fmla="*/ 626821 h 626821"/>
                      <a:gd name="connsiteX1" fmla="*/ 175069 w 989119"/>
                      <a:gd name="connsiteY1" fmla="*/ 591652 h 626821"/>
                      <a:gd name="connsiteX2" fmla="*/ 39416 w 989119"/>
                      <a:gd name="connsiteY2" fmla="*/ 435902 h 626821"/>
                      <a:gd name="connsiteX3" fmla="*/ 4247 w 989119"/>
                      <a:gd name="connsiteY3" fmla="*/ 244984 h 626821"/>
                      <a:gd name="connsiteX4" fmla="*/ 119803 w 989119"/>
                      <a:gd name="connsiteY4" fmla="*/ 94258 h 626821"/>
                      <a:gd name="connsiteX5" fmla="*/ 350915 w 989119"/>
                      <a:gd name="connsiteY5" fmla="*/ 13872 h 626821"/>
                      <a:gd name="connsiteX6" fmla="*/ 687535 w 989119"/>
                      <a:gd name="connsiteY6" fmla="*/ 8847 h 626821"/>
                      <a:gd name="connsiteX7" fmla="*/ 893526 w 989119"/>
                      <a:gd name="connsiteY7" fmla="*/ 104307 h 626821"/>
                      <a:gd name="connsiteX8" fmla="*/ 973913 w 989119"/>
                      <a:gd name="connsiteY8" fmla="*/ 265080 h 626821"/>
                      <a:gd name="connsiteX9" fmla="*/ 988986 w 989119"/>
                      <a:gd name="connsiteY9" fmla="*/ 410781 h 6268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89119" h="626821">
                        <a:moveTo>
                          <a:pt x="371012" y="626821"/>
                        </a:moveTo>
                        <a:cubicBezTo>
                          <a:pt x="300673" y="625146"/>
                          <a:pt x="230335" y="623472"/>
                          <a:pt x="175069" y="591652"/>
                        </a:cubicBezTo>
                        <a:cubicBezTo>
                          <a:pt x="119803" y="559832"/>
                          <a:pt x="67886" y="493680"/>
                          <a:pt x="39416" y="435902"/>
                        </a:cubicBezTo>
                        <a:cubicBezTo>
                          <a:pt x="10946" y="378124"/>
                          <a:pt x="-9151" y="301925"/>
                          <a:pt x="4247" y="244984"/>
                        </a:cubicBezTo>
                        <a:cubicBezTo>
                          <a:pt x="17645" y="188043"/>
                          <a:pt x="62025" y="132777"/>
                          <a:pt x="119803" y="94258"/>
                        </a:cubicBezTo>
                        <a:cubicBezTo>
                          <a:pt x="177581" y="55739"/>
                          <a:pt x="256293" y="28107"/>
                          <a:pt x="350915" y="13872"/>
                        </a:cubicBezTo>
                        <a:cubicBezTo>
                          <a:pt x="445537" y="-363"/>
                          <a:pt x="597100" y="-6225"/>
                          <a:pt x="687535" y="8847"/>
                        </a:cubicBezTo>
                        <a:cubicBezTo>
                          <a:pt x="777970" y="23919"/>
                          <a:pt x="845796" y="61601"/>
                          <a:pt x="893526" y="104307"/>
                        </a:cubicBezTo>
                        <a:cubicBezTo>
                          <a:pt x="941256" y="147013"/>
                          <a:pt x="958003" y="214001"/>
                          <a:pt x="973913" y="265080"/>
                        </a:cubicBezTo>
                        <a:cubicBezTo>
                          <a:pt x="989823" y="316159"/>
                          <a:pt x="989404" y="363470"/>
                          <a:pt x="988986" y="410781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" name="TextBox 56"/>
                <p:cNvSpPr txBox="1"/>
                <p:nvPr/>
              </p:nvSpPr>
              <p:spPr>
                <a:xfrm>
                  <a:off x="2074799" y="1071973"/>
                  <a:ext cx="2009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i="1" dirty="0" smtClean="0">
                      <a:latin typeface="Symbol" panose="05050102010706020507" pitchFamily="18" charset="2"/>
                    </a:rPr>
                    <a:t>b</a:t>
                  </a:r>
                  <a:endParaRPr lang="en-US" sz="2000" b="1" i="1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175945" y="875408"/>
                  <a:ext cx="2009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i="1" dirty="0" smtClean="0">
                      <a:latin typeface="Symbol" panose="05050102010706020507" pitchFamily="18" charset="2"/>
                    </a:rPr>
                    <a:t>g</a:t>
                  </a:r>
                  <a:endParaRPr lang="en-US" sz="2000" b="1" i="1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113913" y="1545622"/>
                  <a:ext cx="2009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i="1" dirty="0">
                      <a:latin typeface="Symbol" panose="05050102010706020507" pitchFamily="18" charset="2"/>
                    </a:rPr>
                    <a:t>n</a:t>
                  </a:r>
                  <a:endParaRPr lang="en-US" sz="2000" b="1" i="1" dirty="0">
                    <a:latin typeface="Symbol" panose="05050102010706020507" pitchFamily="18" charset="2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3860428" y="2181098"/>
              <a:ext cx="513184" cy="447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V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60" idx="0"/>
              <a:endCxn id="70" idx="4"/>
            </p:cNvCxnSpPr>
            <p:nvPr/>
          </p:nvCxnSpPr>
          <p:spPr>
            <a:xfrm flipV="1">
              <a:off x="4117020" y="2628967"/>
              <a:ext cx="0" cy="83149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2" idx="1"/>
              <a:endCxn id="70" idx="6"/>
            </p:cNvCxnSpPr>
            <p:nvPr/>
          </p:nvCxnSpPr>
          <p:spPr>
            <a:xfrm flipH="1" flipV="1">
              <a:off x="4373612" y="2405033"/>
              <a:ext cx="1938166" cy="7011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81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99260" y="1828800"/>
            <a:ext cx="2874036" cy="22753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997846" y="2679405"/>
            <a:ext cx="354923" cy="597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217196" y="2730489"/>
            <a:ext cx="513184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V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8236373" y="2713760"/>
            <a:ext cx="513184" cy="481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</a:t>
            </a: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693982" y="1958111"/>
            <a:ext cx="3191987" cy="2031774"/>
            <a:chOff x="1005256" y="15678897"/>
            <a:chExt cx="4838050" cy="35619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1005256" y="18701314"/>
                  <a:ext cx="4800600" cy="5395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56" y="18701314"/>
                  <a:ext cx="4800600" cy="539578"/>
                </a:xfrm>
                <a:prstGeom prst="rect">
                  <a:avLst/>
                </a:prstGeom>
                <a:blipFill>
                  <a:blip r:embed="rId2"/>
                  <a:stretch>
                    <a:fillRect l="-2692" t="-588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1021372" y="16794548"/>
                  <a:ext cx="4571999" cy="10227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𝑆𝐼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372" y="16794548"/>
                  <a:ext cx="4571999" cy="10227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042705" y="15678897"/>
                  <a:ext cx="4800601" cy="10227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𝑆𝐼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705" y="15678897"/>
                  <a:ext cx="4800601" cy="10227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12466" y="17927276"/>
                  <a:ext cx="4800600" cy="5559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66" y="17927276"/>
                  <a:ext cx="4800600" cy="555989"/>
                </a:xfrm>
                <a:prstGeom prst="rect">
                  <a:avLst/>
                </a:prstGeom>
                <a:blipFill>
                  <a:blip r:embed="rId5"/>
                  <a:stretch>
                    <a:fillRect l="-2890" t="-13462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Right Arrow 91"/>
          <p:cNvSpPr/>
          <p:nvPr/>
        </p:nvSpPr>
        <p:spPr>
          <a:xfrm>
            <a:off x="7618055" y="2679405"/>
            <a:ext cx="354923" cy="597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86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2021-07-04T18:18:19Z</dcterms:created>
  <dcterms:modified xsi:type="dcterms:W3CDTF">2021-07-06T16:56:26Z</dcterms:modified>
</cp:coreProperties>
</file>