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28803600"/>
  <p:notesSz cx="6591300" cy="9855200"/>
  <p:defaultTextStyle>
    <a:defPPr>
      <a:defRPr lang="en-US"/>
    </a:defPPr>
    <a:lvl1pPr algn="l" defTabSz="4646819" rtl="0" fontAlgn="base">
      <a:spcBef>
        <a:spcPct val="0"/>
      </a:spcBef>
      <a:spcAft>
        <a:spcPct val="0"/>
      </a:spcAft>
      <a:defRPr sz="9100" kern="1200">
        <a:solidFill>
          <a:schemeClr val="tx1"/>
        </a:solidFill>
        <a:latin typeface="Arial" charset="0"/>
        <a:ea typeface="+mn-ea"/>
        <a:cs typeface="Arial" charset="0"/>
      </a:defRPr>
    </a:lvl1pPr>
    <a:lvl2pPr marL="2321823" indent="-1831430" algn="l" defTabSz="4646819" rtl="0" fontAlgn="base">
      <a:spcBef>
        <a:spcPct val="0"/>
      </a:spcBef>
      <a:spcAft>
        <a:spcPct val="0"/>
      </a:spcAft>
      <a:defRPr sz="9100" kern="1200">
        <a:solidFill>
          <a:schemeClr val="tx1"/>
        </a:solidFill>
        <a:latin typeface="Arial" charset="0"/>
        <a:ea typeface="+mn-ea"/>
        <a:cs typeface="Arial" charset="0"/>
      </a:defRPr>
    </a:lvl2pPr>
    <a:lvl3pPr marL="4646819" indent="-3666033" algn="l" defTabSz="4646819" rtl="0" fontAlgn="base">
      <a:spcBef>
        <a:spcPct val="0"/>
      </a:spcBef>
      <a:spcAft>
        <a:spcPct val="0"/>
      </a:spcAft>
      <a:defRPr sz="9100" kern="1200">
        <a:solidFill>
          <a:schemeClr val="tx1"/>
        </a:solidFill>
        <a:latin typeface="Arial" charset="0"/>
        <a:ea typeface="+mn-ea"/>
        <a:cs typeface="Arial" charset="0"/>
      </a:defRPr>
    </a:lvl3pPr>
    <a:lvl4pPr marL="6970230" indent="-5500646" algn="l" defTabSz="4646819" rtl="0" fontAlgn="base">
      <a:spcBef>
        <a:spcPct val="0"/>
      </a:spcBef>
      <a:spcAft>
        <a:spcPct val="0"/>
      </a:spcAft>
      <a:defRPr sz="9100" kern="1200">
        <a:solidFill>
          <a:schemeClr val="tx1"/>
        </a:solidFill>
        <a:latin typeface="Arial" charset="0"/>
        <a:ea typeface="+mn-ea"/>
        <a:cs typeface="Arial" charset="0"/>
      </a:defRPr>
    </a:lvl4pPr>
    <a:lvl5pPr marL="9295226" indent="-7335244" algn="l" defTabSz="4646819" rtl="0" fontAlgn="base">
      <a:spcBef>
        <a:spcPct val="0"/>
      </a:spcBef>
      <a:spcAft>
        <a:spcPct val="0"/>
      </a:spcAft>
      <a:defRPr sz="9100" kern="1200">
        <a:solidFill>
          <a:schemeClr val="tx1"/>
        </a:solidFill>
        <a:latin typeface="Arial" charset="0"/>
        <a:ea typeface="+mn-ea"/>
        <a:cs typeface="Arial" charset="0"/>
      </a:defRPr>
    </a:lvl5pPr>
    <a:lvl6pPr marL="2285320" algn="l" defTabSz="914131" rtl="0" eaLnBrk="1" latinLnBrk="0" hangingPunct="1">
      <a:defRPr sz="9100" kern="1200">
        <a:solidFill>
          <a:schemeClr val="tx1"/>
        </a:solidFill>
        <a:latin typeface="Arial" charset="0"/>
        <a:ea typeface="+mn-ea"/>
        <a:cs typeface="Arial" charset="0"/>
      </a:defRPr>
    </a:lvl6pPr>
    <a:lvl7pPr marL="2742388" algn="l" defTabSz="914131" rtl="0" eaLnBrk="1" latinLnBrk="0" hangingPunct="1">
      <a:defRPr sz="9100" kern="1200">
        <a:solidFill>
          <a:schemeClr val="tx1"/>
        </a:solidFill>
        <a:latin typeface="Arial" charset="0"/>
        <a:ea typeface="+mn-ea"/>
        <a:cs typeface="Arial" charset="0"/>
      </a:defRPr>
    </a:lvl7pPr>
    <a:lvl8pPr marL="3199451" algn="l" defTabSz="914131" rtl="0" eaLnBrk="1" latinLnBrk="0" hangingPunct="1">
      <a:defRPr sz="9100" kern="1200">
        <a:solidFill>
          <a:schemeClr val="tx1"/>
        </a:solidFill>
        <a:latin typeface="Arial" charset="0"/>
        <a:ea typeface="+mn-ea"/>
        <a:cs typeface="Arial" charset="0"/>
      </a:defRPr>
    </a:lvl8pPr>
    <a:lvl9pPr marL="3656518" algn="l" defTabSz="914131" rtl="0" eaLnBrk="1" latinLnBrk="0" hangingPunct="1">
      <a:defRPr sz="9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3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68" autoAdjust="0"/>
    <p:restoredTop sz="94660"/>
  </p:normalViewPr>
  <p:slideViewPr>
    <p:cSldViewPr>
      <p:cViewPr>
        <p:scale>
          <a:sx n="25" d="100"/>
          <a:sy n="25" d="100"/>
        </p:scale>
        <p:origin x="1152" y="288"/>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56230" cy="492760"/>
          </a:xfrm>
          <a:prstGeom prst="rect">
            <a:avLst/>
          </a:prstGeom>
        </p:spPr>
        <p:txBody>
          <a:bodyPr vert="horz" lIns="91440" tIns="45720" rIns="91440" bIns="45720" rtlCol="0"/>
          <a:lstStyle>
            <a:lvl1pPr algn="l" defTabSz="4648483">
              <a:defRPr sz="1200"/>
            </a:lvl1pPr>
          </a:lstStyle>
          <a:p>
            <a:pPr>
              <a:defRPr/>
            </a:pPr>
            <a:endParaRPr lang="en-US"/>
          </a:p>
        </p:txBody>
      </p:sp>
      <p:sp>
        <p:nvSpPr>
          <p:cNvPr id="3" name="Date Placeholder 2"/>
          <p:cNvSpPr>
            <a:spLocks noGrp="1"/>
          </p:cNvSpPr>
          <p:nvPr>
            <p:ph type="dt" idx="1"/>
          </p:nvPr>
        </p:nvSpPr>
        <p:spPr>
          <a:xfrm>
            <a:off x="3733545" y="0"/>
            <a:ext cx="2856230" cy="492760"/>
          </a:xfrm>
          <a:prstGeom prst="rect">
            <a:avLst/>
          </a:prstGeom>
        </p:spPr>
        <p:txBody>
          <a:bodyPr vert="horz" lIns="91440" tIns="45720" rIns="91440" bIns="45720" rtlCol="0"/>
          <a:lstStyle>
            <a:lvl1pPr algn="r" defTabSz="4648483">
              <a:defRPr sz="1200"/>
            </a:lvl1pPr>
          </a:lstStyle>
          <a:p>
            <a:pPr>
              <a:defRPr/>
            </a:pPr>
            <a:fld id="{79B55723-BBD6-4A41-9E64-43AEE222F414}" type="datetimeFigureOut">
              <a:rPr lang="en-US"/>
              <a:pPr>
                <a:defRPr/>
              </a:pPr>
              <a:t>7/6/2021</a:t>
            </a:fld>
            <a:endParaRPr lang="en-US"/>
          </a:p>
        </p:txBody>
      </p:sp>
      <p:sp>
        <p:nvSpPr>
          <p:cNvPr id="4" name="Slide Image Placeholder 3"/>
          <p:cNvSpPr>
            <a:spLocks noGrp="1" noRot="1" noChangeAspect="1"/>
          </p:cNvSpPr>
          <p:nvPr>
            <p:ph type="sldImg" idx="2"/>
          </p:nvPr>
        </p:nvSpPr>
        <p:spPr>
          <a:xfrm>
            <a:off x="11113" y="739775"/>
            <a:ext cx="6569075" cy="36957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59130" y="4681220"/>
            <a:ext cx="5273040" cy="443484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60730"/>
            <a:ext cx="2856230" cy="492760"/>
          </a:xfrm>
          <a:prstGeom prst="rect">
            <a:avLst/>
          </a:prstGeom>
        </p:spPr>
        <p:txBody>
          <a:bodyPr vert="horz" lIns="91440" tIns="45720" rIns="91440" bIns="45720" rtlCol="0" anchor="b"/>
          <a:lstStyle>
            <a:lvl1pPr algn="l" defTabSz="4648483">
              <a:defRPr sz="1200"/>
            </a:lvl1pPr>
          </a:lstStyle>
          <a:p>
            <a:pPr>
              <a:defRPr/>
            </a:pPr>
            <a:endParaRPr lang="en-US"/>
          </a:p>
        </p:txBody>
      </p:sp>
      <p:sp>
        <p:nvSpPr>
          <p:cNvPr id="7" name="Slide Number Placeholder 6"/>
          <p:cNvSpPr>
            <a:spLocks noGrp="1"/>
          </p:cNvSpPr>
          <p:nvPr>
            <p:ph type="sldNum" sz="quarter" idx="5"/>
          </p:nvPr>
        </p:nvSpPr>
        <p:spPr>
          <a:xfrm>
            <a:off x="3733545" y="9360730"/>
            <a:ext cx="2856230" cy="492760"/>
          </a:xfrm>
          <a:prstGeom prst="rect">
            <a:avLst/>
          </a:prstGeom>
        </p:spPr>
        <p:txBody>
          <a:bodyPr vert="horz" lIns="91440" tIns="45720" rIns="91440" bIns="45720" rtlCol="0" anchor="b"/>
          <a:lstStyle>
            <a:lvl1pPr algn="r" defTabSz="4648483">
              <a:defRPr sz="1200"/>
            </a:lvl1pPr>
          </a:lstStyle>
          <a:p>
            <a:pPr>
              <a:defRPr/>
            </a:pPr>
            <a:fld id="{AC939A6F-5B0F-4A83-B3E6-866F8AD97B1C}" type="slidenum">
              <a:rPr lang="en-US"/>
              <a:pPr>
                <a:defRPr/>
              </a:pPr>
              <a:t>‹#›</a:t>
            </a:fld>
            <a:endParaRPr lang="en-US"/>
          </a:p>
        </p:txBody>
      </p:sp>
    </p:spTree>
    <p:extLst>
      <p:ext uri="{BB962C8B-B14F-4D97-AF65-F5344CB8AC3E}">
        <p14:creationId xmlns:p14="http://schemas.microsoft.com/office/powerpoint/2010/main" val="3284005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488804" algn="l" rtl="0" eaLnBrk="0" fontAlgn="base" hangingPunct="0">
      <a:spcBef>
        <a:spcPct val="30000"/>
      </a:spcBef>
      <a:spcAft>
        <a:spcPct val="0"/>
      </a:spcAft>
      <a:defRPr sz="1400" kern="1200">
        <a:solidFill>
          <a:schemeClr val="tx1"/>
        </a:solidFill>
        <a:latin typeface="+mn-lt"/>
        <a:ea typeface="+mn-ea"/>
        <a:cs typeface="+mn-cs"/>
      </a:defRPr>
    </a:lvl2pPr>
    <a:lvl3pPr marL="979197" algn="l" rtl="0" eaLnBrk="0" fontAlgn="base" hangingPunct="0">
      <a:spcBef>
        <a:spcPct val="30000"/>
      </a:spcBef>
      <a:spcAft>
        <a:spcPct val="0"/>
      </a:spcAft>
      <a:defRPr sz="1400" kern="1200">
        <a:solidFill>
          <a:schemeClr val="tx1"/>
        </a:solidFill>
        <a:latin typeface="+mn-lt"/>
        <a:ea typeface="+mn-ea"/>
        <a:cs typeface="+mn-cs"/>
      </a:defRPr>
    </a:lvl3pPr>
    <a:lvl4pPr marL="1469589" algn="l" rtl="0" eaLnBrk="0" fontAlgn="base" hangingPunct="0">
      <a:spcBef>
        <a:spcPct val="30000"/>
      </a:spcBef>
      <a:spcAft>
        <a:spcPct val="0"/>
      </a:spcAft>
      <a:defRPr sz="1400" kern="1200">
        <a:solidFill>
          <a:schemeClr val="tx1"/>
        </a:solidFill>
        <a:latin typeface="+mn-lt"/>
        <a:ea typeface="+mn-ea"/>
        <a:cs typeface="+mn-cs"/>
      </a:defRPr>
    </a:lvl4pPr>
    <a:lvl5pPr marL="1959982" algn="l" rtl="0" eaLnBrk="0" fontAlgn="base" hangingPunct="0">
      <a:spcBef>
        <a:spcPct val="30000"/>
      </a:spcBef>
      <a:spcAft>
        <a:spcPct val="0"/>
      </a:spcAft>
      <a:defRPr sz="1400" kern="1200">
        <a:solidFill>
          <a:schemeClr val="tx1"/>
        </a:solidFill>
        <a:latin typeface="+mn-lt"/>
        <a:ea typeface="+mn-ea"/>
        <a:cs typeface="+mn-cs"/>
      </a:defRPr>
    </a:lvl5pPr>
    <a:lvl6pPr marL="2450324" algn="l" defTabSz="980128" rtl="0" eaLnBrk="1" latinLnBrk="0" hangingPunct="1">
      <a:defRPr sz="1400" kern="1200">
        <a:solidFill>
          <a:schemeClr val="tx1"/>
        </a:solidFill>
        <a:latin typeface="+mn-lt"/>
        <a:ea typeface="+mn-ea"/>
        <a:cs typeface="+mn-cs"/>
      </a:defRPr>
    </a:lvl6pPr>
    <a:lvl7pPr marL="2940388" algn="l" defTabSz="980128" rtl="0" eaLnBrk="1" latinLnBrk="0" hangingPunct="1">
      <a:defRPr sz="1400" kern="1200">
        <a:solidFill>
          <a:schemeClr val="tx1"/>
        </a:solidFill>
        <a:latin typeface="+mn-lt"/>
        <a:ea typeface="+mn-ea"/>
        <a:cs typeface="+mn-cs"/>
      </a:defRPr>
    </a:lvl7pPr>
    <a:lvl8pPr marL="3430452" algn="l" defTabSz="980128" rtl="0" eaLnBrk="1" latinLnBrk="0" hangingPunct="1">
      <a:defRPr sz="1400" kern="1200">
        <a:solidFill>
          <a:schemeClr val="tx1"/>
        </a:solidFill>
        <a:latin typeface="+mn-lt"/>
        <a:ea typeface="+mn-ea"/>
        <a:cs typeface="+mn-cs"/>
      </a:defRPr>
    </a:lvl8pPr>
    <a:lvl9pPr marL="3920516" algn="l" defTabSz="98012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1113" y="739775"/>
            <a:ext cx="6569075" cy="36957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648200"/>
            <a:fld id="{387E421C-E7E3-43F7-BFD7-90ED97C8AA07}" type="slidenum">
              <a:rPr lang="en-US" smtClean="0"/>
              <a:pPr defTabSz="464820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947791"/>
            <a:ext cx="43525440" cy="6174105"/>
          </a:xfrm>
        </p:spPr>
        <p:txBody>
          <a:bodyPr/>
          <a:lstStyle/>
          <a:p>
            <a:r>
              <a:rPr lang="en-US"/>
              <a:t>Click to edit Master title style</a:t>
            </a:r>
          </a:p>
        </p:txBody>
      </p:sp>
      <p:sp>
        <p:nvSpPr>
          <p:cNvPr id="3" name="Subtitle 2"/>
          <p:cNvSpPr>
            <a:spLocks noGrp="1"/>
          </p:cNvSpPr>
          <p:nvPr>
            <p:ph type="subTitle" idx="1"/>
          </p:nvPr>
        </p:nvSpPr>
        <p:spPr>
          <a:xfrm>
            <a:off x="7680960" y="16322040"/>
            <a:ext cx="35844480" cy="7360920"/>
          </a:xfrm>
        </p:spPr>
        <p:txBody>
          <a:bodyPr/>
          <a:lstStyle>
            <a:lvl1pPr marL="0" indent="0" algn="ctr">
              <a:buNone/>
              <a:defRPr>
                <a:solidFill>
                  <a:schemeClr val="tx1">
                    <a:tint val="75000"/>
                  </a:schemeClr>
                </a:solidFill>
              </a:defRPr>
            </a:lvl1pPr>
            <a:lvl2pPr marL="1564318" indent="0" algn="ctr">
              <a:buNone/>
              <a:defRPr>
                <a:solidFill>
                  <a:schemeClr val="tx1">
                    <a:tint val="75000"/>
                  </a:schemeClr>
                </a:solidFill>
              </a:defRPr>
            </a:lvl2pPr>
            <a:lvl3pPr marL="3128636" indent="0" algn="ctr">
              <a:buNone/>
              <a:defRPr>
                <a:solidFill>
                  <a:schemeClr val="tx1">
                    <a:tint val="75000"/>
                  </a:schemeClr>
                </a:solidFill>
              </a:defRPr>
            </a:lvl3pPr>
            <a:lvl4pPr marL="4692954" indent="0" algn="ctr">
              <a:buNone/>
              <a:defRPr>
                <a:solidFill>
                  <a:schemeClr val="tx1">
                    <a:tint val="75000"/>
                  </a:schemeClr>
                </a:solidFill>
              </a:defRPr>
            </a:lvl4pPr>
            <a:lvl5pPr marL="6257279" indent="0" algn="ctr">
              <a:buNone/>
              <a:defRPr>
                <a:solidFill>
                  <a:schemeClr val="tx1">
                    <a:tint val="75000"/>
                  </a:schemeClr>
                </a:solidFill>
              </a:defRPr>
            </a:lvl5pPr>
            <a:lvl6pPr marL="7821597" indent="0" algn="ctr">
              <a:buNone/>
              <a:defRPr>
                <a:solidFill>
                  <a:schemeClr val="tx1">
                    <a:tint val="75000"/>
                  </a:schemeClr>
                </a:solidFill>
              </a:defRPr>
            </a:lvl6pPr>
            <a:lvl7pPr marL="9385915" indent="0" algn="ctr">
              <a:buNone/>
              <a:defRPr>
                <a:solidFill>
                  <a:schemeClr val="tx1">
                    <a:tint val="75000"/>
                  </a:schemeClr>
                </a:solidFill>
              </a:defRPr>
            </a:lvl7pPr>
            <a:lvl8pPr marL="10950233" indent="0" algn="ctr">
              <a:buNone/>
              <a:defRPr>
                <a:solidFill>
                  <a:schemeClr val="tx1">
                    <a:tint val="75000"/>
                  </a:schemeClr>
                </a:solidFill>
              </a:defRPr>
            </a:lvl8pPr>
            <a:lvl9pPr marL="1251455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98FD9C6-EB60-4CDE-B772-7FB2B12A7987}"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23187C-C5DA-4585-A415-9298A255486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DB0A4F-AE23-4C7B-A393-1E63FB903F5E}"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399F65-41FA-48C2-B55F-729F2237A9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153491"/>
            <a:ext cx="11521440" cy="245764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153491"/>
            <a:ext cx="33710880" cy="24576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297177-CC3A-47A4-BB82-84DA8F8F6829}"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DFF324-3B44-4DE2-84BA-EE4E6AEC4B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CA0ED5-FF77-4C74-97D4-977ED4E8ECA9}"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392ABD-40AA-40D9-8830-6B112D48E5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5" y="18508991"/>
            <a:ext cx="43525440" cy="5720715"/>
          </a:xfrm>
        </p:spPr>
        <p:txBody>
          <a:bodyPr anchor="t"/>
          <a:lstStyle>
            <a:lvl1pPr algn="l">
              <a:defRPr sz="13797" b="1" cap="all"/>
            </a:lvl1pPr>
          </a:lstStyle>
          <a:p>
            <a:r>
              <a:rPr lang="en-US"/>
              <a:t>Click to edit Master title style</a:t>
            </a:r>
          </a:p>
        </p:txBody>
      </p:sp>
      <p:sp>
        <p:nvSpPr>
          <p:cNvPr id="3" name="Text Placeholder 2"/>
          <p:cNvSpPr>
            <a:spLocks noGrp="1"/>
          </p:cNvSpPr>
          <p:nvPr>
            <p:ph type="body" idx="1"/>
          </p:nvPr>
        </p:nvSpPr>
        <p:spPr>
          <a:xfrm>
            <a:off x="4044955" y="12208203"/>
            <a:ext cx="43525440" cy="6300785"/>
          </a:xfrm>
        </p:spPr>
        <p:txBody>
          <a:bodyPr anchor="b"/>
          <a:lstStyle>
            <a:lvl1pPr marL="0" indent="0">
              <a:buNone/>
              <a:defRPr sz="6734">
                <a:solidFill>
                  <a:schemeClr val="tx1">
                    <a:tint val="75000"/>
                  </a:schemeClr>
                </a:solidFill>
              </a:defRPr>
            </a:lvl1pPr>
            <a:lvl2pPr marL="1564318" indent="0">
              <a:buNone/>
              <a:defRPr sz="6125">
                <a:solidFill>
                  <a:schemeClr val="tx1">
                    <a:tint val="75000"/>
                  </a:schemeClr>
                </a:solidFill>
              </a:defRPr>
            </a:lvl2pPr>
            <a:lvl3pPr marL="3128636" indent="0">
              <a:buNone/>
              <a:defRPr sz="5516">
                <a:solidFill>
                  <a:schemeClr val="tx1">
                    <a:tint val="75000"/>
                  </a:schemeClr>
                </a:solidFill>
              </a:defRPr>
            </a:lvl3pPr>
            <a:lvl4pPr marL="4692954" indent="0">
              <a:buNone/>
              <a:defRPr sz="4914">
                <a:solidFill>
                  <a:schemeClr val="tx1">
                    <a:tint val="75000"/>
                  </a:schemeClr>
                </a:solidFill>
              </a:defRPr>
            </a:lvl4pPr>
            <a:lvl5pPr marL="6257279" indent="0">
              <a:buNone/>
              <a:defRPr sz="4914">
                <a:solidFill>
                  <a:schemeClr val="tx1">
                    <a:tint val="75000"/>
                  </a:schemeClr>
                </a:solidFill>
              </a:defRPr>
            </a:lvl5pPr>
            <a:lvl6pPr marL="7821597" indent="0">
              <a:buNone/>
              <a:defRPr sz="4914">
                <a:solidFill>
                  <a:schemeClr val="tx1">
                    <a:tint val="75000"/>
                  </a:schemeClr>
                </a:solidFill>
              </a:defRPr>
            </a:lvl6pPr>
            <a:lvl7pPr marL="9385915" indent="0">
              <a:buNone/>
              <a:defRPr sz="4914">
                <a:solidFill>
                  <a:schemeClr val="tx1">
                    <a:tint val="75000"/>
                  </a:schemeClr>
                </a:solidFill>
              </a:defRPr>
            </a:lvl7pPr>
            <a:lvl8pPr marL="10950233" indent="0">
              <a:buNone/>
              <a:defRPr sz="4914">
                <a:solidFill>
                  <a:schemeClr val="tx1">
                    <a:tint val="75000"/>
                  </a:schemeClr>
                </a:solidFill>
              </a:defRPr>
            </a:lvl8pPr>
            <a:lvl9pPr marL="12514551" indent="0">
              <a:buNone/>
              <a:defRPr sz="491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129ECF-1C4D-49BE-B453-DEF7E6602AC8}"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678127-9E79-4C9F-BC64-E97894A31E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6720852"/>
            <a:ext cx="22616160" cy="19009044"/>
          </a:xfrm>
        </p:spPr>
        <p:txBody>
          <a:bodyPr/>
          <a:lstStyle>
            <a:lvl1pPr>
              <a:defRPr sz="9555"/>
            </a:lvl1pPr>
            <a:lvl2pPr>
              <a:defRPr sz="8008"/>
            </a:lvl2pPr>
            <a:lvl3pPr>
              <a:defRPr sz="6734"/>
            </a:lvl3pPr>
            <a:lvl4pPr>
              <a:defRPr sz="6125"/>
            </a:lvl4pPr>
            <a:lvl5pPr>
              <a:defRPr sz="6125"/>
            </a:lvl5pPr>
            <a:lvl6pPr>
              <a:defRPr sz="6125"/>
            </a:lvl6pPr>
            <a:lvl7pPr>
              <a:defRPr sz="6125"/>
            </a:lvl7pPr>
            <a:lvl8pPr>
              <a:defRPr sz="6125"/>
            </a:lvl8pPr>
            <a:lvl9pPr>
              <a:defRPr sz="6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6720852"/>
            <a:ext cx="22616160" cy="19009044"/>
          </a:xfrm>
        </p:spPr>
        <p:txBody>
          <a:bodyPr/>
          <a:lstStyle>
            <a:lvl1pPr>
              <a:defRPr sz="9555"/>
            </a:lvl1pPr>
            <a:lvl2pPr>
              <a:defRPr sz="8008"/>
            </a:lvl2pPr>
            <a:lvl3pPr>
              <a:defRPr sz="6734"/>
            </a:lvl3pPr>
            <a:lvl4pPr>
              <a:defRPr sz="6125"/>
            </a:lvl4pPr>
            <a:lvl5pPr>
              <a:defRPr sz="6125"/>
            </a:lvl5pPr>
            <a:lvl6pPr>
              <a:defRPr sz="6125"/>
            </a:lvl6pPr>
            <a:lvl7pPr>
              <a:defRPr sz="6125"/>
            </a:lvl7pPr>
            <a:lvl8pPr>
              <a:defRPr sz="6125"/>
            </a:lvl8pPr>
            <a:lvl9pPr>
              <a:defRPr sz="6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2F7845-06C5-4207-BBC2-B37949C4CBE8}"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0BB4CB-BE1B-4691-8A53-183C9D723E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34" y="6447475"/>
            <a:ext cx="22625055" cy="2687001"/>
          </a:xfrm>
        </p:spPr>
        <p:txBody>
          <a:bodyPr anchor="b"/>
          <a:lstStyle>
            <a:lvl1pPr marL="0" indent="0">
              <a:buNone/>
              <a:defRPr sz="8008" b="1"/>
            </a:lvl1pPr>
            <a:lvl2pPr marL="1564318" indent="0">
              <a:buNone/>
              <a:defRPr sz="6734" b="1"/>
            </a:lvl2pPr>
            <a:lvl3pPr marL="3128636" indent="0">
              <a:buNone/>
              <a:defRPr sz="6125" b="1"/>
            </a:lvl3pPr>
            <a:lvl4pPr marL="4692954" indent="0">
              <a:buNone/>
              <a:defRPr sz="5516" b="1"/>
            </a:lvl4pPr>
            <a:lvl5pPr marL="6257279" indent="0">
              <a:buNone/>
              <a:defRPr sz="5516" b="1"/>
            </a:lvl5pPr>
            <a:lvl6pPr marL="7821597" indent="0">
              <a:buNone/>
              <a:defRPr sz="5516" b="1"/>
            </a:lvl6pPr>
            <a:lvl7pPr marL="9385915" indent="0">
              <a:buNone/>
              <a:defRPr sz="5516" b="1"/>
            </a:lvl7pPr>
            <a:lvl8pPr marL="10950233" indent="0">
              <a:buNone/>
              <a:defRPr sz="5516" b="1"/>
            </a:lvl8pPr>
            <a:lvl9pPr marL="12514551" indent="0">
              <a:buNone/>
              <a:defRPr sz="5516" b="1"/>
            </a:lvl9pPr>
          </a:lstStyle>
          <a:p>
            <a:pPr lvl="0"/>
            <a:r>
              <a:rPr lang="en-US"/>
              <a:t>Click to edit Master text styles</a:t>
            </a:r>
          </a:p>
        </p:txBody>
      </p:sp>
      <p:sp>
        <p:nvSpPr>
          <p:cNvPr id="4" name="Content Placeholder 3"/>
          <p:cNvSpPr>
            <a:spLocks noGrp="1"/>
          </p:cNvSpPr>
          <p:nvPr>
            <p:ph sz="half" idx="2"/>
          </p:nvPr>
        </p:nvSpPr>
        <p:spPr>
          <a:xfrm>
            <a:off x="2560334" y="9134475"/>
            <a:ext cx="22625055" cy="16595409"/>
          </a:xfrm>
        </p:spPr>
        <p:txBody>
          <a:bodyPr/>
          <a:lstStyle>
            <a:lvl1pPr>
              <a:defRPr sz="8008"/>
            </a:lvl1pPr>
            <a:lvl2pPr>
              <a:defRPr sz="6734"/>
            </a:lvl2pPr>
            <a:lvl3pPr>
              <a:defRPr sz="6125"/>
            </a:lvl3pPr>
            <a:lvl4pPr>
              <a:defRPr sz="5516"/>
            </a:lvl4pPr>
            <a:lvl5pPr>
              <a:defRPr sz="5516"/>
            </a:lvl5pPr>
            <a:lvl6pPr>
              <a:defRPr sz="5516"/>
            </a:lvl6pPr>
            <a:lvl7pPr>
              <a:defRPr sz="5516"/>
            </a:lvl7pPr>
            <a:lvl8pPr>
              <a:defRPr sz="5516"/>
            </a:lvl8pPr>
            <a:lvl9pPr>
              <a:defRPr sz="55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54" y="6447475"/>
            <a:ext cx="22633940" cy="2687001"/>
          </a:xfrm>
        </p:spPr>
        <p:txBody>
          <a:bodyPr anchor="b"/>
          <a:lstStyle>
            <a:lvl1pPr marL="0" indent="0">
              <a:buNone/>
              <a:defRPr sz="8008" b="1"/>
            </a:lvl1pPr>
            <a:lvl2pPr marL="1564318" indent="0">
              <a:buNone/>
              <a:defRPr sz="6734" b="1"/>
            </a:lvl2pPr>
            <a:lvl3pPr marL="3128636" indent="0">
              <a:buNone/>
              <a:defRPr sz="6125" b="1"/>
            </a:lvl3pPr>
            <a:lvl4pPr marL="4692954" indent="0">
              <a:buNone/>
              <a:defRPr sz="5516" b="1"/>
            </a:lvl4pPr>
            <a:lvl5pPr marL="6257279" indent="0">
              <a:buNone/>
              <a:defRPr sz="5516" b="1"/>
            </a:lvl5pPr>
            <a:lvl6pPr marL="7821597" indent="0">
              <a:buNone/>
              <a:defRPr sz="5516" b="1"/>
            </a:lvl6pPr>
            <a:lvl7pPr marL="9385915" indent="0">
              <a:buNone/>
              <a:defRPr sz="5516" b="1"/>
            </a:lvl7pPr>
            <a:lvl8pPr marL="10950233" indent="0">
              <a:buNone/>
              <a:defRPr sz="5516" b="1"/>
            </a:lvl8pPr>
            <a:lvl9pPr marL="12514551" indent="0">
              <a:buNone/>
              <a:defRPr sz="5516" b="1"/>
            </a:lvl9pPr>
          </a:lstStyle>
          <a:p>
            <a:pPr lvl="0"/>
            <a:r>
              <a:rPr lang="en-US"/>
              <a:t>Click to edit Master text styles</a:t>
            </a:r>
          </a:p>
        </p:txBody>
      </p:sp>
      <p:sp>
        <p:nvSpPr>
          <p:cNvPr id="6" name="Content Placeholder 5"/>
          <p:cNvSpPr>
            <a:spLocks noGrp="1"/>
          </p:cNvSpPr>
          <p:nvPr>
            <p:ph sz="quarter" idx="4"/>
          </p:nvPr>
        </p:nvSpPr>
        <p:spPr>
          <a:xfrm>
            <a:off x="26012154" y="9134475"/>
            <a:ext cx="22633940" cy="16595409"/>
          </a:xfrm>
        </p:spPr>
        <p:txBody>
          <a:bodyPr/>
          <a:lstStyle>
            <a:lvl1pPr>
              <a:defRPr sz="8008"/>
            </a:lvl1pPr>
            <a:lvl2pPr>
              <a:defRPr sz="6734"/>
            </a:lvl2pPr>
            <a:lvl3pPr>
              <a:defRPr sz="6125"/>
            </a:lvl3pPr>
            <a:lvl4pPr>
              <a:defRPr sz="5516"/>
            </a:lvl4pPr>
            <a:lvl5pPr>
              <a:defRPr sz="5516"/>
            </a:lvl5pPr>
            <a:lvl6pPr>
              <a:defRPr sz="5516"/>
            </a:lvl6pPr>
            <a:lvl7pPr>
              <a:defRPr sz="5516"/>
            </a:lvl7pPr>
            <a:lvl8pPr>
              <a:defRPr sz="5516"/>
            </a:lvl8pPr>
            <a:lvl9pPr>
              <a:defRPr sz="55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D3AECB2-26F7-4FE9-B130-C3FBC3311B09}" type="datetimeFigureOut">
              <a:rPr lang="en-US"/>
              <a:pPr>
                <a:defRPr/>
              </a:pPr>
              <a:t>7/6/2021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0DAFFB4-9174-4970-9541-E66687123A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C918D9F-6025-4E00-888A-EC81F0A9C5B3}" type="datetimeFigureOut">
              <a:rPr lang="en-US"/>
              <a:pPr>
                <a:defRPr/>
              </a:pPr>
              <a:t>7/6/2021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A15A75A-7EBF-4C96-9202-2AF2B0FF5E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A5A5EFE-41CE-4C44-BE26-B34E740D1EFD}" type="datetimeFigureOut">
              <a:rPr lang="en-US"/>
              <a:pPr>
                <a:defRPr/>
              </a:pPr>
              <a:t>7/6/2021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AC505F-658A-413B-B299-2B08AB8C6C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9" y="1146810"/>
            <a:ext cx="16846555" cy="4880610"/>
          </a:xfrm>
        </p:spPr>
        <p:txBody>
          <a:bodyPr anchor="b"/>
          <a:lstStyle>
            <a:lvl1pPr algn="l">
              <a:defRPr sz="6734" b="1"/>
            </a:lvl1pPr>
          </a:lstStyle>
          <a:p>
            <a:r>
              <a:rPr lang="en-US"/>
              <a:t>Click to edit Master title style</a:t>
            </a:r>
          </a:p>
        </p:txBody>
      </p:sp>
      <p:sp>
        <p:nvSpPr>
          <p:cNvPr id="3" name="Content Placeholder 2"/>
          <p:cNvSpPr>
            <a:spLocks noGrp="1"/>
          </p:cNvSpPr>
          <p:nvPr>
            <p:ph idx="1"/>
          </p:nvPr>
        </p:nvSpPr>
        <p:spPr>
          <a:xfrm>
            <a:off x="20020289" y="1146823"/>
            <a:ext cx="28625800" cy="24583075"/>
          </a:xfrm>
        </p:spPr>
        <p:txBody>
          <a:bodyPr/>
          <a:lstStyle>
            <a:lvl1pPr>
              <a:defRPr sz="11039"/>
            </a:lvl1pPr>
            <a:lvl2pPr>
              <a:defRPr sz="9555"/>
            </a:lvl2pPr>
            <a:lvl3pPr>
              <a:defRPr sz="8008"/>
            </a:lvl3pPr>
            <a:lvl4pPr>
              <a:defRPr sz="6734"/>
            </a:lvl4pPr>
            <a:lvl5pPr>
              <a:defRPr sz="6734"/>
            </a:lvl5pPr>
            <a:lvl6pPr>
              <a:defRPr sz="6734"/>
            </a:lvl6pPr>
            <a:lvl7pPr>
              <a:defRPr sz="6734"/>
            </a:lvl7pPr>
            <a:lvl8pPr>
              <a:defRPr sz="6734"/>
            </a:lvl8pPr>
            <a:lvl9pPr>
              <a:defRPr sz="6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39" y="6027433"/>
            <a:ext cx="16846555" cy="19702465"/>
          </a:xfrm>
        </p:spPr>
        <p:txBody>
          <a:bodyPr/>
          <a:lstStyle>
            <a:lvl1pPr marL="0" indent="0">
              <a:buNone/>
              <a:defRPr sz="4914"/>
            </a:lvl1pPr>
            <a:lvl2pPr marL="1564318" indent="0">
              <a:buNone/>
              <a:defRPr sz="4305"/>
            </a:lvl2pPr>
            <a:lvl3pPr marL="3128636" indent="0">
              <a:buNone/>
              <a:defRPr sz="3367"/>
            </a:lvl3pPr>
            <a:lvl4pPr marL="4692954" indent="0">
              <a:buNone/>
              <a:defRPr sz="3094"/>
            </a:lvl4pPr>
            <a:lvl5pPr marL="6257279" indent="0">
              <a:buNone/>
              <a:defRPr sz="3094"/>
            </a:lvl5pPr>
            <a:lvl6pPr marL="7821597" indent="0">
              <a:buNone/>
              <a:defRPr sz="3094"/>
            </a:lvl6pPr>
            <a:lvl7pPr marL="9385915" indent="0">
              <a:buNone/>
              <a:defRPr sz="3094"/>
            </a:lvl7pPr>
            <a:lvl8pPr marL="10950233" indent="0">
              <a:buNone/>
              <a:defRPr sz="3094"/>
            </a:lvl8pPr>
            <a:lvl9pPr marL="12514551" indent="0">
              <a:buNone/>
              <a:defRPr sz="3094"/>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7B16A8-BF81-425C-A665-71FD35BC4BAE}"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CB0A4-E7FB-404A-9163-23E40893C4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5" y="20162521"/>
            <a:ext cx="30723840" cy="2380299"/>
          </a:xfrm>
        </p:spPr>
        <p:txBody>
          <a:bodyPr anchor="b"/>
          <a:lstStyle>
            <a:lvl1pPr algn="l">
              <a:defRPr sz="6734" b="1"/>
            </a:lvl1pPr>
          </a:lstStyle>
          <a:p>
            <a:r>
              <a:rPr lang="en-US"/>
              <a:t>Click to edit Master title style</a:t>
            </a:r>
          </a:p>
        </p:txBody>
      </p:sp>
      <p:sp>
        <p:nvSpPr>
          <p:cNvPr id="3" name="Picture Placeholder 2"/>
          <p:cNvSpPr>
            <a:spLocks noGrp="1"/>
          </p:cNvSpPr>
          <p:nvPr>
            <p:ph type="pic" idx="1"/>
          </p:nvPr>
        </p:nvSpPr>
        <p:spPr>
          <a:xfrm>
            <a:off x="10036815" y="2573655"/>
            <a:ext cx="30723840" cy="17282160"/>
          </a:xfrm>
        </p:spPr>
        <p:txBody>
          <a:bodyPr rtlCol="0">
            <a:normAutofit/>
          </a:bodyPr>
          <a:lstStyle>
            <a:lvl1pPr marL="0" indent="0">
              <a:buNone/>
              <a:defRPr sz="11039"/>
            </a:lvl1pPr>
            <a:lvl2pPr marL="1564318" indent="0">
              <a:buNone/>
              <a:defRPr sz="9555"/>
            </a:lvl2pPr>
            <a:lvl3pPr marL="3128636" indent="0">
              <a:buNone/>
              <a:defRPr sz="8008"/>
            </a:lvl3pPr>
            <a:lvl4pPr marL="4692954" indent="0">
              <a:buNone/>
              <a:defRPr sz="6734"/>
            </a:lvl4pPr>
            <a:lvl5pPr marL="6257279" indent="0">
              <a:buNone/>
              <a:defRPr sz="6734"/>
            </a:lvl5pPr>
            <a:lvl6pPr marL="7821597" indent="0">
              <a:buNone/>
              <a:defRPr sz="6734"/>
            </a:lvl6pPr>
            <a:lvl7pPr marL="9385915" indent="0">
              <a:buNone/>
              <a:defRPr sz="6734"/>
            </a:lvl7pPr>
            <a:lvl8pPr marL="10950233" indent="0">
              <a:buNone/>
              <a:defRPr sz="6734"/>
            </a:lvl8pPr>
            <a:lvl9pPr marL="12514551" indent="0">
              <a:buNone/>
              <a:defRPr sz="6734"/>
            </a:lvl9pPr>
          </a:lstStyle>
          <a:p>
            <a:pPr lvl="0"/>
            <a:endParaRPr lang="en-US" noProof="0"/>
          </a:p>
        </p:txBody>
      </p:sp>
      <p:sp>
        <p:nvSpPr>
          <p:cNvPr id="4" name="Text Placeholder 3"/>
          <p:cNvSpPr>
            <a:spLocks noGrp="1"/>
          </p:cNvSpPr>
          <p:nvPr>
            <p:ph type="body" sz="half" idx="2"/>
          </p:nvPr>
        </p:nvSpPr>
        <p:spPr>
          <a:xfrm>
            <a:off x="10036815" y="22542822"/>
            <a:ext cx="30723840" cy="3380420"/>
          </a:xfrm>
        </p:spPr>
        <p:txBody>
          <a:bodyPr/>
          <a:lstStyle>
            <a:lvl1pPr marL="0" indent="0">
              <a:buNone/>
              <a:defRPr sz="4914"/>
            </a:lvl1pPr>
            <a:lvl2pPr marL="1564318" indent="0">
              <a:buNone/>
              <a:defRPr sz="4305"/>
            </a:lvl2pPr>
            <a:lvl3pPr marL="3128636" indent="0">
              <a:buNone/>
              <a:defRPr sz="3367"/>
            </a:lvl3pPr>
            <a:lvl4pPr marL="4692954" indent="0">
              <a:buNone/>
              <a:defRPr sz="3094"/>
            </a:lvl4pPr>
            <a:lvl5pPr marL="6257279" indent="0">
              <a:buNone/>
              <a:defRPr sz="3094"/>
            </a:lvl5pPr>
            <a:lvl6pPr marL="7821597" indent="0">
              <a:buNone/>
              <a:defRPr sz="3094"/>
            </a:lvl6pPr>
            <a:lvl7pPr marL="9385915" indent="0">
              <a:buNone/>
              <a:defRPr sz="3094"/>
            </a:lvl7pPr>
            <a:lvl8pPr marL="10950233" indent="0">
              <a:buNone/>
              <a:defRPr sz="3094"/>
            </a:lvl8pPr>
            <a:lvl9pPr marL="12514551" indent="0">
              <a:buNone/>
              <a:defRPr sz="3094"/>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7F22AD1-6D08-4264-9387-2BD818A113D0}"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FE1F87-A92C-4E20-9898-65E866F42F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559807" y="1152871"/>
            <a:ext cx="46086805" cy="4800600"/>
          </a:xfrm>
          <a:prstGeom prst="rect">
            <a:avLst/>
          </a:prstGeom>
          <a:noFill/>
          <a:ln w="9525">
            <a:noFill/>
            <a:miter lim="800000"/>
            <a:headEnd/>
            <a:tailEnd/>
          </a:ln>
        </p:spPr>
        <p:txBody>
          <a:bodyPr vert="horz" wrap="square" lIns="464848" tIns="232422" rIns="464848" bIns="232422"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2559807" y="6720842"/>
            <a:ext cx="46086805" cy="19009650"/>
          </a:xfrm>
          <a:prstGeom prst="rect">
            <a:avLst/>
          </a:prstGeom>
          <a:noFill/>
          <a:ln w="9525">
            <a:noFill/>
            <a:miter lim="800000"/>
            <a:headEnd/>
            <a:tailEnd/>
          </a:ln>
        </p:spPr>
        <p:txBody>
          <a:bodyPr vert="horz" wrap="square" lIns="464848" tIns="232422" rIns="464848" bIns="2324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59807" y="26696067"/>
            <a:ext cx="11949205" cy="1534739"/>
          </a:xfrm>
          <a:prstGeom prst="rect">
            <a:avLst/>
          </a:prstGeom>
        </p:spPr>
        <p:txBody>
          <a:bodyPr vert="horz" wrap="square" lIns="464848" tIns="232422" rIns="464848" bIns="232422" numCol="1" anchor="ctr" anchorCtr="0" compatLnSpc="1">
            <a:prstTxWarp prst="textNoShape">
              <a:avLst/>
            </a:prstTxWarp>
          </a:bodyPr>
          <a:lstStyle>
            <a:lvl1pPr>
              <a:defRPr sz="4305">
                <a:solidFill>
                  <a:srgbClr val="898989"/>
                </a:solidFill>
                <a:latin typeface="Calibri" pitchFamily="34" charset="0"/>
              </a:defRPr>
            </a:lvl1pPr>
          </a:lstStyle>
          <a:p>
            <a:pPr>
              <a:defRPr/>
            </a:pPr>
            <a:fld id="{AEA29FC2-5FF1-4BC9-9773-CDC045464E63}" type="datetimeFigureOut">
              <a:rPr lang="en-US"/>
              <a:pPr>
                <a:defRPr/>
              </a:pPr>
              <a:t>7/6/2021</a:t>
            </a:fld>
            <a:endParaRPr lang="en-US"/>
          </a:p>
        </p:txBody>
      </p:sp>
      <p:sp>
        <p:nvSpPr>
          <p:cNvPr id="5" name="Footer Placeholder 4"/>
          <p:cNvSpPr>
            <a:spLocks noGrp="1"/>
          </p:cNvSpPr>
          <p:nvPr>
            <p:ph type="ftr" sz="quarter" idx="3"/>
          </p:nvPr>
        </p:nvSpPr>
        <p:spPr>
          <a:xfrm>
            <a:off x="17495007" y="26696067"/>
            <a:ext cx="16216405" cy="1534739"/>
          </a:xfrm>
          <a:prstGeom prst="rect">
            <a:avLst/>
          </a:prstGeom>
        </p:spPr>
        <p:txBody>
          <a:bodyPr vert="horz" wrap="square" lIns="464848" tIns="232422" rIns="464848" bIns="232422" numCol="1" anchor="ctr" anchorCtr="0" compatLnSpc="1">
            <a:prstTxWarp prst="textNoShape">
              <a:avLst/>
            </a:prstTxWarp>
          </a:bodyPr>
          <a:lstStyle>
            <a:lvl1pPr algn="ctr">
              <a:defRPr sz="4305">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36697407" y="26696067"/>
            <a:ext cx="11949205" cy="1534739"/>
          </a:xfrm>
          <a:prstGeom prst="rect">
            <a:avLst/>
          </a:prstGeom>
        </p:spPr>
        <p:txBody>
          <a:bodyPr vert="horz" wrap="square" lIns="464848" tIns="232422" rIns="464848" bIns="232422" numCol="1" anchor="ctr" anchorCtr="0" compatLnSpc="1">
            <a:prstTxWarp prst="textNoShape">
              <a:avLst/>
            </a:prstTxWarp>
          </a:bodyPr>
          <a:lstStyle>
            <a:lvl1pPr algn="r">
              <a:defRPr sz="4305">
                <a:solidFill>
                  <a:srgbClr val="898989"/>
                </a:solidFill>
                <a:latin typeface="Calibri" pitchFamily="34" charset="0"/>
              </a:defRPr>
            </a:lvl1pPr>
          </a:lstStyle>
          <a:p>
            <a:pPr>
              <a:defRPr/>
            </a:pPr>
            <a:fld id="{4B5443E7-A35C-4426-AB2B-646679E8F4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27544" rtl="0" eaLnBrk="0" fontAlgn="base" hangingPunct="0">
        <a:spcBef>
          <a:spcPct val="0"/>
        </a:spcBef>
        <a:spcAft>
          <a:spcPct val="0"/>
        </a:spcAft>
        <a:defRPr sz="15078" kern="1200">
          <a:solidFill>
            <a:schemeClr val="tx1"/>
          </a:solidFill>
          <a:latin typeface="+mj-lt"/>
          <a:ea typeface="+mj-ea"/>
          <a:cs typeface="+mj-cs"/>
        </a:defRPr>
      </a:lvl1pPr>
      <a:lvl2pPr algn="ctr" defTabSz="3127544" rtl="0" eaLnBrk="0" fontAlgn="base" hangingPunct="0">
        <a:spcBef>
          <a:spcPct val="0"/>
        </a:spcBef>
        <a:spcAft>
          <a:spcPct val="0"/>
        </a:spcAft>
        <a:defRPr sz="15078">
          <a:solidFill>
            <a:schemeClr val="tx1"/>
          </a:solidFill>
          <a:latin typeface="Calibri" pitchFamily="34" charset="0"/>
        </a:defRPr>
      </a:lvl2pPr>
      <a:lvl3pPr algn="ctr" defTabSz="3127544" rtl="0" eaLnBrk="0" fontAlgn="base" hangingPunct="0">
        <a:spcBef>
          <a:spcPct val="0"/>
        </a:spcBef>
        <a:spcAft>
          <a:spcPct val="0"/>
        </a:spcAft>
        <a:defRPr sz="15078">
          <a:solidFill>
            <a:schemeClr val="tx1"/>
          </a:solidFill>
          <a:latin typeface="Calibri" pitchFamily="34" charset="0"/>
        </a:defRPr>
      </a:lvl3pPr>
      <a:lvl4pPr algn="ctr" defTabSz="3127544" rtl="0" eaLnBrk="0" fontAlgn="base" hangingPunct="0">
        <a:spcBef>
          <a:spcPct val="0"/>
        </a:spcBef>
        <a:spcAft>
          <a:spcPct val="0"/>
        </a:spcAft>
        <a:defRPr sz="15078">
          <a:solidFill>
            <a:schemeClr val="tx1"/>
          </a:solidFill>
          <a:latin typeface="Calibri" pitchFamily="34" charset="0"/>
        </a:defRPr>
      </a:lvl4pPr>
      <a:lvl5pPr algn="ctr" defTabSz="3127544" rtl="0" eaLnBrk="0" fontAlgn="base" hangingPunct="0">
        <a:spcBef>
          <a:spcPct val="0"/>
        </a:spcBef>
        <a:spcAft>
          <a:spcPct val="0"/>
        </a:spcAft>
        <a:defRPr sz="15078">
          <a:solidFill>
            <a:schemeClr val="tx1"/>
          </a:solidFill>
          <a:latin typeface="Calibri" pitchFamily="34" charset="0"/>
        </a:defRPr>
      </a:lvl5pPr>
      <a:lvl6pPr marL="329840" algn="ctr" defTabSz="3127733" rtl="0" fontAlgn="base">
        <a:spcBef>
          <a:spcPct val="0"/>
        </a:spcBef>
        <a:spcAft>
          <a:spcPct val="0"/>
        </a:spcAft>
        <a:defRPr sz="15078">
          <a:solidFill>
            <a:schemeClr val="tx1"/>
          </a:solidFill>
          <a:latin typeface="Calibri" pitchFamily="34" charset="0"/>
        </a:defRPr>
      </a:lvl6pPr>
      <a:lvl7pPr marL="659673" algn="ctr" defTabSz="3127733" rtl="0" fontAlgn="base">
        <a:spcBef>
          <a:spcPct val="0"/>
        </a:spcBef>
        <a:spcAft>
          <a:spcPct val="0"/>
        </a:spcAft>
        <a:defRPr sz="15078">
          <a:solidFill>
            <a:schemeClr val="tx1"/>
          </a:solidFill>
          <a:latin typeface="Calibri" pitchFamily="34" charset="0"/>
        </a:defRPr>
      </a:lvl7pPr>
      <a:lvl8pPr marL="989513" algn="ctr" defTabSz="3127733" rtl="0" fontAlgn="base">
        <a:spcBef>
          <a:spcPct val="0"/>
        </a:spcBef>
        <a:spcAft>
          <a:spcPct val="0"/>
        </a:spcAft>
        <a:defRPr sz="15078">
          <a:solidFill>
            <a:schemeClr val="tx1"/>
          </a:solidFill>
          <a:latin typeface="Calibri" pitchFamily="34" charset="0"/>
        </a:defRPr>
      </a:lvl8pPr>
      <a:lvl9pPr marL="1319353" algn="ctr" defTabSz="3127733" rtl="0" fontAlgn="base">
        <a:spcBef>
          <a:spcPct val="0"/>
        </a:spcBef>
        <a:spcAft>
          <a:spcPct val="0"/>
        </a:spcAft>
        <a:defRPr sz="15078">
          <a:solidFill>
            <a:schemeClr val="tx1"/>
          </a:solidFill>
          <a:latin typeface="Calibri" pitchFamily="34" charset="0"/>
        </a:defRPr>
      </a:lvl9pPr>
    </p:titleStyle>
    <p:bodyStyle>
      <a:lvl1pPr marL="1171758" indent="-1171758" algn="l" defTabSz="3127544" rtl="0" eaLnBrk="0" fontAlgn="base" hangingPunct="0">
        <a:spcBef>
          <a:spcPct val="20000"/>
        </a:spcBef>
        <a:spcAft>
          <a:spcPct val="0"/>
        </a:spcAft>
        <a:buFont typeface="Arial" charset="0"/>
        <a:buChar char="•"/>
        <a:defRPr sz="11039" kern="1200">
          <a:solidFill>
            <a:schemeClr val="tx1"/>
          </a:solidFill>
          <a:latin typeface="+mn-lt"/>
          <a:ea typeface="+mn-ea"/>
          <a:cs typeface="+mn-cs"/>
        </a:defRPr>
      </a:lvl1pPr>
      <a:lvl2pPr marL="2541133" indent="-976290" algn="l" defTabSz="3127544" rtl="0" eaLnBrk="0" fontAlgn="base" hangingPunct="0">
        <a:spcBef>
          <a:spcPct val="20000"/>
        </a:spcBef>
        <a:spcAft>
          <a:spcPct val="0"/>
        </a:spcAft>
        <a:buFont typeface="Arial" charset="0"/>
        <a:buChar char="–"/>
        <a:defRPr sz="9555" kern="1200">
          <a:solidFill>
            <a:schemeClr val="tx1"/>
          </a:solidFill>
          <a:latin typeface="+mn-lt"/>
          <a:ea typeface="+mn-ea"/>
          <a:cs typeface="+mn-cs"/>
        </a:defRPr>
      </a:lvl2pPr>
      <a:lvl3pPr marL="3909430" indent="-780822" algn="l" defTabSz="3127544" rtl="0" eaLnBrk="0" fontAlgn="base" hangingPunct="0">
        <a:spcBef>
          <a:spcPct val="20000"/>
        </a:spcBef>
        <a:spcAft>
          <a:spcPct val="0"/>
        </a:spcAft>
        <a:buFont typeface="Arial" charset="0"/>
        <a:buChar char="•"/>
        <a:defRPr sz="8008" kern="1200">
          <a:solidFill>
            <a:schemeClr val="tx1"/>
          </a:solidFill>
          <a:latin typeface="+mn-lt"/>
          <a:ea typeface="+mn-ea"/>
          <a:cs typeface="+mn-cs"/>
        </a:defRPr>
      </a:lvl3pPr>
      <a:lvl4pPr marL="5474266" indent="-780822" algn="l" defTabSz="3127544" rtl="0" eaLnBrk="0" fontAlgn="base" hangingPunct="0">
        <a:spcBef>
          <a:spcPct val="20000"/>
        </a:spcBef>
        <a:spcAft>
          <a:spcPct val="0"/>
        </a:spcAft>
        <a:buFont typeface="Arial" charset="0"/>
        <a:buChar char="–"/>
        <a:defRPr sz="6734" kern="1200">
          <a:solidFill>
            <a:schemeClr val="tx1"/>
          </a:solidFill>
          <a:latin typeface="+mn-lt"/>
          <a:ea typeface="+mn-ea"/>
          <a:cs typeface="+mn-cs"/>
        </a:defRPr>
      </a:lvl4pPr>
      <a:lvl5pPr marL="7038045" indent="-780822" algn="l" defTabSz="3127544" rtl="0" eaLnBrk="0" fontAlgn="base" hangingPunct="0">
        <a:spcBef>
          <a:spcPct val="20000"/>
        </a:spcBef>
        <a:spcAft>
          <a:spcPct val="0"/>
        </a:spcAft>
        <a:buFont typeface="Arial" charset="0"/>
        <a:buChar char="»"/>
        <a:defRPr sz="6734" kern="1200">
          <a:solidFill>
            <a:schemeClr val="tx1"/>
          </a:solidFill>
          <a:latin typeface="+mn-lt"/>
          <a:ea typeface="+mn-ea"/>
          <a:cs typeface="+mn-cs"/>
        </a:defRPr>
      </a:lvl5pPr>
      <a:lvl6pPr marL="8603756" indent="-782159" algn="l" defTabSz="3128636" rtl="0" eaLnBrk="1" latinLnBrk="0" hangingPunct="1">
        <a:spcBef>
          <a:spcPct val="20000"/>
        </a:spcBef>
        <a:buFont typeface="Arial" pitchFamily="34" charset="0"/>
        <a:buChar char="•"/>
        <a:defRPr sz="6734" kern="1200">
          <a:solidFill>
            <a:schemeClr val="tx1"/>
          </a:solidFill>
          <a:latin typeface="+mn-lt"/>
          <a:ea typeface="+mn-ea"/>
          <a:cs typeface="+mn-cs"/>
        </a:defRPr>
      </a:lvl6pPr>
      <a:lvl7pPr marL="10168074" indent="-782159" algn="l" defTabSz="3128636" rtl="0" eaLnBrk="1" latinLnBrk="0" hangingPunct="1">
        <a:spcBef>
          <a:spcPct val="20000"/>
        </a:spcBef>
        <a:buFont typeface="Arial" pitchFamily="34" charset="0"/>
        <a:buChar char="•"/>
        <a:defRPr sz="6734" kern="1200">
          <a:solidFill>
            <a:schemeClr val="tx1"/>
          </a:solidFill>
          <a:latin typeface="+mn-lt"/>
          <a:ea typeface="+mn-ea"/>
          <a:cs typeface="+mn-cs"/>
        </a:defRPr>
      </a:lvl7pPr>
      <a:lvl8pPr marL="11732392" indent="-782159" algn="l" defTabSz="3128636" rtl="0" eaLnBrk="1" latinLnBrk="0" hangingPunct="1">
        <a:spcBef>
          <a:spcPct val="20000"/>
        </a:spcBef>
        <a:buFont typeface="Arial" pitchFamily="34" charset="0"/>
        <a:buChar char="•"/>
        <a:defRPr sz="6734" kern="1200">
          <a:solidFill>
            <a:schemeClr val="tx1"/>
          </a:solidFill>
          <a:latin typeface="+mn-lt"/>
          <a:ea typeface="+mn-ea"/>
          <a:cs typeface="+mn-cs"/>
        </a:defRPr>
      </a:lvl8pPr>
      <a:lvl9pPr marL="13296717" indent="-782159" algn="l" defTabSz="3128636" rtl="0" eaLnBrk="1" latinLnBrk="0" hangingPunct="1">
        <a:spcBef>
          <a:spcPct val="20000"/>
        </a:spcBef>
        <a:buFont typeface="Arial" pitchFamily="34" charset="0"/>
        <a:buChar char="•"/>
        <a:defRPr sz="6734" kern="1200">
          <a:solidFill>
            <a:schemeClr val="tx1"/>
          </a:solidFill>
          <a:latin typeface="+mn-lt"/>
          <a:ea typeface="+mn-ea"/>
          <a:cs typeface="+mn-cs"/>
        </a:defRPr>
      </a:lvl9pPr>
    </p:bodyStyle>
    <p:otherStyle>
      <a:defPPr>
        <a:defRPr lang="en-US"/>
      </a:defPPr>
      <a:lvl1pPr marL="0" algn="l" defTabSz="3128636" rtl="0" eaLnBrk="1" latinLnBrk="0" hangingPunct="1">
        <a:defRPr sz="6125" kern="1200">
          <a:solidFill>
            <a:schemeClr val="tx1"/>
          </a:solidFill>
          <a:latin typeface="+mn-lt"/>
          <a:ea typeface="+mn-ea"/>
          <a:cs typeface="+mn-cs"/>
        </a:defRPr>
      </a:lvl1pPr>
      <a:lvl2pPr marL="1564318" algn="l" defTabSz="3128636" rtl="0" eaLnBrk="1" latinLnBrk="0" hangingPunct="1">
        <a:defRPr sz="6125" kern="1200">
          <a:solidFill>
            <a:schemeClr val="tx1"/>
          </a:solidFill>
          <a:latin typeface="+mn-lt"/>
          <a:ea typeface="+mn-ea"/>
          <a:cs typeface="+mn-cs"/>
        </a:defRPr>
      </a:lvl2pPr>
      <a:lvl3pPr marL="3128636" algn="l" defTabSz="3128636" rtl="0" eaLnBrk="1" latinLnBrk="0" hangingPunct="1">
        <a:defRPr sz="6125" kern="1200">
          <a:solidFill>
            <a:schemeClr val="tx1"/>
          </a:solidFill>
          <a:latin typeface="+mn-lt"/>
          <a:ea typeface="+mn-ea"/>
          <a:cs typeface="+mn-cs"/>
        </a:defRPr>
      </a:lvl3pPr>
      <a:lvl4pPr marL="4692954" algn="l" defTabSz="3128636" rtl="0" eaLnBrk="1" latinLnBrk="0" hangingPunct="1">
        <a:defRPr sz="6125" kern="1200">
          <a:solidFill>
            <a:schemeClr val="tx1"/>
          </a:solidFill>
          <a:latin typeface="+mn-lt"/>
          <a:ea typeface="+mn-ea"/>
          <a:cs typeface="+mn-cs"/>
        </a:defRPr>
      </a:lvl4pPr>
      <a:lvl5pPr marL="6257279" algn="l" defTabSz="3128636" rtl="0" eaLnBrk="1" latinLnBrk="0" hangingPunct="1">
        <a:defRPr sz="6125" kern="1200">
          <a:solidFill>
            <a:schemeClr val="tx1"/>
          </a:solidFill>
          <a:latin typeface="+mn-lt"/>
          <a:ea typeface="+mn-ea"/>
          <a:cs typeface="+mn-cs"/>
        </a:defRPr>
      </a:lvl5pPr>
      <a:lvl6pPr marL="7821597" algn="l" defTabSz="3128636" rtl="0" eaLnBrk="1" latinLnBrk="0" hangingPunct="1">
        <a:defRPr sz="6125" kern="1200">
          <a:solidFill>
            <a:schemeClr val="tx1"/>
          </a:solidFill>
          <a:latin typeface="+mn-lt"/>
          <a:ea typeface="+mn-ea"/>
          <a:cs typeface="+mn-cs"/>
        </a:defRPr>
      </a:lvl6pPr>
      <a:lvl7pPr marL="9385915" algn="l" defTabSz="3128636" rtl="0" eaLnBrk="1" latinLnBrk="0" hangingPunct="1">
        <a:defRPr sz="6125" kern="1200">
          <a:solidFill>
            <a:schemeClr val="tx1"/>
          </a:solidFill>
          <a:latin typeface="+mn-lt"/>
          <a:ea typeface="+mn-ea"/>
          <a:cs typeface="+mn-cs"/>
        </a:defRPr>
      </a:lvl7pPr>
      <a:lvl8pPr marL="10950233" algn="l" defTabSz="3128636" rtl="0" eaLnBrk="1" latinLnBrk="0" hangingPunct="1">
        <a:defRPr sz="6125" kern="1200">
          <a:solidFill>
            <a:schemeClr val="tx1"/>
          </a:solidFill>
          <a:latin typeface="+mn-lt"/>
          <a:ea typeface="+mn-ea"/>
          <a:cs typeface="+mn-cs"/>
        </a:defRPr>
      </a:lvl8pPr>
      <a:lvl9pPr marL="12514551" algn="l" defTabSz="3128636" rtl="0" eaLnBrk="1" latinLnBrk="0" hangingPunct="1">
        <a:defRPr sz="6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4.jp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8A3E21D-1C1D-408F-B093-BF35739483E3}"/>
              </a:ext>
            </a:extLst>
          </p:cNvPr>
          <p:cNvGrpSpPr/>
          <p:nvPr/>
        </p:nvGrpSpPr>
        <p:grpSpPr>
          <a:xfrm>
            <a:off x="35035112" y="12929097"/>
            <a:ext cx="14139547" cy="4149774"/>
            <a:chOff x="36083560" y="13465079"/>
            <a:chExt cx="12313293" cy="3613792"/>
          </a:xfrm>
        </p:grpSpPr>
        <p:pic>
          <p:nvPicPr>
            <p:cNvPr id="29" name="Picture 28" descr="Chart&#10;&#10;Description automatically generated with low confidence">
              <a:extLst>
                <a:ext uri="{FF2B5EF4-FFF2-40B4-BE49-F238E27FC236}">
                  <a16:creationId xmlns:a16="http://schemas.microsoft.com/office/drawing/2014/main" id="{6C0A1507-2C9F-479E-8DCF-BF61E14E0E08}"/>
                </a:ext>
              </a:extLst>
            </p:cNvPr>
            <p:cNvPicPr>
              <a:picLocks noChangeAspect="1"/>
            </p:cNvPicPr>
            <p:nvPr/>
          </p:nvPicPr>
          <p:blipFill rotWithShape="1">
            <a:blip r:embed="rId3">
              <a:extLst>
                <a:ext uri="{28A0092B-C50C-407E-A947-70E740481C1C}">
                  <a14:useLocalDpi xmlns:a14="http://schemas.microsoft.com/office/drawing/2010/main" val="0"/>
                </a:ext>
              </a:extLst>
            </a:blip>
            <a:srcRect r="7587"/>
            <a:stretch/>
          </p:blipFill>
          <p:spPr>
            <a:xfrm>
              <a:off x="41833800" y="13465079"/>
              <a:ext cx="6563053" cy="3613792"/>
            </a:xfrm>
            <a:prstGeom prst="rect">
              <a:avLst/>
            </a:prstGeom>
          </p:spPr>
        </p:pic>
        <p:pic>
          <p:nvPicPr>
            <p:cNvPr id="31" name="Picture 30" descr="Chart&#10;&#10;Description automatically generated">
              <a:extLst>
                <a:ext uri="{FF2B5EF4-FFF2-40B4-BE49-F238E27FC236}">
                  <a16:creationId xmlns:a16="http://schemas.microsoft.com/office/drawing/2014/main" id="{C9A7FCAD-C518-48A7-85B0-CA984FCB7645}"/>
                </a:ext>
              </a:extLst>
            </p:cNvPr>
            <p:cNvPicPr>
              <a:picLocks noChangeAspect="1"/>
            </p:cNvPicPr>
            <p:nvPr/>
          </p:nvPicPr>
          <p:blipFill rotWithShape="1">
            <a:blip r:embed="rId4">
              <a:extLst>
                <a:ext uri="{28A0092B-C50C-407E-A947-70E740481C1C}">
                  <a14:useLocalDpi xmlns:a14="http://schemas.microsoft.com/office/drawing/2010/main" val="0"/>
                </a:ext>
              </a:extLst>
            </a:blip>
            <a:srcRect r="10054"/>
            <a:stretch/>
          </p:blipFill>
          <p:spPr>
            <a:xfrm>
              <a:off x="36083560" y="13560088"/>
              <a:ext cx="6107353" cy="3364060"/>
            </a:xfrm>
            <a:prstGeom prst="rect">
              <a:avLst/>
            </a:prstGeom>
          </p:spPr>
        </p:pic>
      </p:grpSp>
      <p:sp>
        <p:nvSpPr>
          <p:cNvPr id="1038" name="Title 3"/>
          <p:cNvSpPr>
            <a:spLocks noGrp="1"/>
          </p:cNvSpPr>
          <p:nvPr>
            <p:ph type="title"/>
          </p:nvPr>
        </p:nvSpPr>
        <p:spPr>
          <a:xfrm>
            <a:off x="9032844" y="386666"/>
            <a:ext cx="32207262" cy="2971710"/>
          </a:xfrm>
        </p:spPr>
        <p:txBody>
          <a:bodyPr/>
          <a:lstStyle/>
          <a:p>
            <a:r>
              <a:rPr lang="en-US" sz="5775" b="1" dirty="0"/>
              <a:t>A Feedback SIRD Model  for the Spread of Infectious Disease with Application to COVID-19 Pandemic</a:t>
            </a:r>
            <a:br>
              <a:rPr lang="en-US" sz="4725" dirty="0"/>
            </a:br>
            <a:r>
              <a:rPr lang="en-US" sz="4200" dirty="0"/>
              <a:t>Daniel March, </a:t>
            </a:r>
            <a:r>
              <a:rPr lang="en-US" sz="4200" dirty="0" err="1"/>
              <a:t>Jeston</a:t>
            </a:r>
            <a:r>
              <a:rPr lang="en-US" sz="4200" dirty="0"/>
              <a:t> Bond, and </a:t>
            </a:r>
            <a:r>
              <a:rPr lang="en-US" sz="4200" dirty="0" err="1"/>
              <a:t>Genti</a:t>
            </a:r>
            <a:r>
              <a:rPr lang="en-US" sz="4200" dirty="0"/>
              <a:t> </a:t>
            </a:r>
            <a:r>
              <a:rPr lang="en-US" sz="4200" dirty="0" err="1"/>
              <a:t>Buzi</a:t>
            </a:r>
            <a:br>
              <a:rPr lang="en-US" sz="4200" dirty="0"/>
            </a:br>
            <a:r>
              <a:rPr lang="en-US" sz="4200" dirty="0"/>
              <a:t>Department of Mathematics and Computer Science, </a:t>
            </a:r>
            <a:r>
              <a:rPr lang="en-US" sz="4200" dirty="0" err="1"/>
              <a:t>Biola</a:t>
            </a:r>
            <a:r>
              <a:rPr lang="en-US" sz="4200" dirty="0"/>
              <a:t> University</a:t>
            </a:r>
          </a:p>
        </p:txBody>
      </p:sp>
      <p:cxnSp>
        <p:nvCxnSpPr>
          <p:cNvPr id="64" name="Straight Connector 63"/>
          <p:cNvCxnSpPr/>
          <p:nvPr/>
        </p:nvCxnSpPr>
        <p:spPr>
          <a:xfrm>
            <a:off x="6400800" y="3599344"/>
            <a:ext cx="38404800" cy="1106"/>
          </a:xfrm>
          <a:prstGeom prst="line">
            <a:avLst/>
          </a:prstGeom>
        </p:spPr>
        <p:style>
          <a:lnRef idx="1">
            <a:schemeClr val="dk1"/>
          </a:lnRef>
          <a:fillRef idx="0">
            <a:schemeClr val="dk1"/>
          </a:fillRef>
          <a:effectRef idx="0">
            <a:schemeClr val="dk1"/>
          </a:effectRef>
          <a:fontRef idx="minor">
            <a:schemeClr val="tx1"/>
          </a:fontRef>
        </p:style>
      </p:cxnSp>
      <p:sp>
        <p:nvSpPr>
          <p:cNvPr id="488" name="Line 1102"/>
          <p:cNvSpPr>
            <a:spLocks noChangeShapeType="1"/>
          </p:cNvSpPr>
          <p:nvPr/>
        </p:nvSpPr>
        <p:spPr bwMode="auto">
          <a:xfrm flipH="1">
            <a:off x="15734520" y="310937"/>
            <a:ext cx="4277" cy="4277"/>
          </a:xfrm>
          <a:prstGeom prst="line">
            <a:avLst/>
          </a:prstGeom>
          <a:noFill/>
          <a:ln w="6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1544" tIns="30772" rIns="61544" bIns="30772" numCol="1" anchor="t" anchorCtr="0" compatLnSpc="1">
            <a:prstTxWarp prst="textNoShape">
              <a:avLst/>
            </a:prstTxWarp>
          </a:bodyPr>
          <a:lstStyle/>
          <a:p>
            <a:endParaRPr lang="en-US" sz="6125"/>
          </a:p>
        </p:txBody>
      </p:sp>
      <p:pic>
        <p:nvPicPr>
          <p:cNvPr id="3402" name="Picture 2378" descr="https://assets.biola.edu/4396738754672012438/attachment/5fa43cc797f6410001fb2a8f/preferred-logo-vertical.jpg"/>
          <p:cNvPicPr>
            <a:picLocks noChangeAspect="1" noChangeArrowheads="1"/>
          </p:cNvPicPr>
          <p:nvPr/>
        </p:nvPicPr>
        <p:blipFill rotWithShape="1">
          <a:blip r:embed="rId5">
            <a:extLst>
              <a:ext uri="{28A0092B-C50C-407E-A947-70E740481C1C}">
                <a14:useLocalDpi xmlns:a14="http://schemas.microsoft.com/office/drawing/2010/main" val="0"/>
              </a:ext>
            </a:extLst>
          </a:blip>
          <a:srcRect l="22061" r="22786" b="4504"/>
          <a:stretch/>
        </p:blipFill>
        <p:spPr bwMode="auto">
          <a:xfrm>
            <a:off x="457542" y="310937"/>
            <a:ext cx="3667125" cy="27180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43391" y="386666"/>
            <a:ext cx="2838542" cy="2915689"/>
          </a:xfrm>
          <a:prstGeom prst="rect">
            <a:avLst/>
          </a:prstGeom>
        </p:spPr>
      </p:pic>
      <p:sp>
        <p:nvSpPr>
          <p:cNvPr id="17" name="Text Placeholder 4"/>
          <p:cNvSpPr txBox="1">
            <a:spLocks/>
          </p:cNvSpPr>
          <p:nvPr/>
        </p:nvSpPr>
        <p:spPr bwMode="auto">
          <a:xfrm>
            <a:off x="639329" y="18116682"/>
            <a:ext cx="3303552" cy="675584"/>
          </a:xfrm>
          <a:prstGeom prst="rect">
            <a:avLst/>
          </a:prstGeom>
          <a:noFill/>
          <a:ln w="9525">
            <a:noFill/>
            <a:miter lim="800000"/>
            <a:headEnd/>
            <a:tailEnd/>
          </a:ln>
        </p:spPr>
        <p:txBody>
          <a:bodyPr lIns="312879" tIns="156436" rIns="312879" bIns="156436" anchor="b"/>
          <a:lstStyle/>
          <a:p>
            <a:pPr>
              <a:spcBef>
                <a:spcPct val="20000"/>
              </a:spcBef>
              <a:buFont typeface="Arial" charset="0"/>
              <a:buNone/>
            </a:pPr>
            <a:r>
              <a:rPr lang="en-US" sz="3500" b="1" dirty="0">
                <a:solidFill>
                  <a:schemeClr val="tx2"/>
                </a:solidFill>
                <a:latin typeface="Calibri" pitchFamily="34" charset="0"/>
              </a:rPr>
              <a:t>SIRD Model</a:t>
            </a:r>
          </a:p>
        </p:txBody>
      </p:sp>
      <p:sp>
        <p:nvSpPr>
          <p:cNvPr id="11" name="Rectangle 10"/>
          <p:cNvSpPr/>
          <p:nvPr/>
        </p:nvSpPr>
        <p:spPr>
          <a:xfrm>
            <a:off x="682798" y="21859131"/>
            <a:ext cx="13478921" cy="600164"/>
          </a:xfrm>
          <a:prstGeom prst="rect">
            <a:avLst/>
          </a:prstGeom>
        </p:spPr>
        <p:txBody>
          <a:bodyPr wrap="square">
            <a:spAutoFit/>
          </a:bodyPr>
          <a:lstStyle/>
          <a:p>
            <a:pPr defTabSz="3127733">
              <a:spcBef>
                <a:spcPts val="0"/>
              </a:spcBef>
              <a:spcAft>
                <a:spcPts val="0"/>
              </a:spcAft>
              <a:defRPr/>
            </a:pPr>
            <a:r>
              <a:rPr lang="en-US" sz="3300" b="1" i="1" dirty="0">
                <a:solidFill>
                  <a:prstClr val="black"/>
                </a:solidFill>
                <a:latin typeface="Symbol" panose="05050102010706020507" pitchFamily="18" charset="2"/>
                <a:cs typeface="Arial" pitchFamily="34" charset="0"/>
              </a:rPr>
              <a:t>b</a:t>
            </a:r>
            <a:r>
              <a:rPr lang="en-US" sz="3300" dirty="0">
                <a:solidFill>
                  <a:prstClr val="black"/>
                </a:solidFill>
                <a:latin typeface="Calibri"/>
                <a:cs typeface="Arial" pitchFamily="34" charset="0"/>
              </a:rPr>
              <a:t>   – the transmission rate (the rate at which infected infect susceptible)</a:t>
            </a:r>
          </a:p>
        </p:txBody>
      </p:sp>
      <p:sp>
        <p:nvSpPr>
          <p:cNvPr id="67" name="Text Placeholder 4"/>
          <p:cNvSpPr txBox="1">
            <a:spLocks/>
          </p:cNvSpPr>
          <p:nvPr/>
        </p:nvSpPr>
        <p:spPr bwMode="auto">
          <a:xfrm>
            <a:off x="639340" y="11401652"/>
            <a:ext cx="7352485" cy="675584"/>
          </a:xfrm>
          <a:prstGeom prst="rect">
            <a:avLst/>
          </a:prstGeom>
          <a:noFill/>
          <a:ln w="9525">
            <a:noFill/>
            <a:miter lim="800000"/>
            <a:headEnd/>
            <a:tailEnd/>
          </a:ln>
        </p:spPr>
        <p:txBody>
          <a:bodyPr lIns="312879" tIns="156436" rIns="312879" bIns="156436" anchor="b"/>
          <a:lstStyle/>
          <a:p>
            <a:pPr>
              <a:spcBef>
                <a:spcPct val="20000"/>
              </a:spcBef>
              <a:buFont typeface="Arial" charset="0"/>
              <a:buNone/>
            </a:pPr>
            <a:r>
              <a:rPr lang="en-US" sz="4000" b="1" dirty="0">
                <a:solidFill>
                  <a:schemeClr val="tx2"/>
                </a:solidFill>
                <a:latin typeface="Calibri" pitchFamily="34" charset="0"/>
              </a:rPr>
              <a:t>Data</a:t>
            </a:r>
          </a:p>
        </p:txBody>
      </p:sp>
      <p:sp>
        <p:nvSpPr>
          <p:cNvPr id="74" name="Rounded Rectangle 73"/>
          <p:cNvSpPr/>
          <p:nvPr/>
        </p:nvSpPr>
        <p:spPr>
          <a:xfrm>
            <a:off x="17548111" y="3859813"/>
            <a:ext cx="15973637" cy="71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25" dirty="0"/>
              <a:t>Results</a:t>
            </a:r>
          </a:p>
        </p:txBody>
      </p:sp>
      <p:sp>
        <p:nvSpPr>
          <p:cNvPr id="105" name="Text Placeholder 4"/>
          <p:cNvSpPr txBox="1">
            <a:spLocks/>
          </p:cNvSpPr>
          <p:nvPr/>
        </p:nvSpPr>
        <p:spPr bwMode="auto">
          <a:xfrm>
            <a:off x="17842814" y="4944289"/>
            <a:ext cx="9128189" cy="675584"/>
          </a:xfrm>
          <a:prstGeom prst="rect">
            <a:avLst/>
          </a:prstGeom>
          <a:noFill/>
          <a:ln w="9525">
            <a:noFill/>
            <a:miter lim="800000"/>
            <a:headEnd/>
            <a:tailEnd/>
          </a:ln>
        </p:spPr>
        <p:txBody>
          <a:bodyPr lIns="312879" tIns="156436" rIns="312879" bIns="156436" anchor="b"/>
          <a:lstStyle/>
          <a:p>
            <a:pPr>
              <a:spcBef>
                <a:spcPct val="20000"/>
              </a:spcBef>
              <a:buFont typeface="Arial" charset="0"/>
              <a:buNone/>
            </a:pPr>
            <a:r>
              <a:rPr lang="en-US" sz="3500" b="1" dirty="0">
                <a:solidFill>
                  <a:schemeClr val="tx2"/>
                </a:solidFill>
                <a:latin typeface="Calibri" pitchFamily="34" charset="0"/>
              </a:rPr>
              <a:t>Tracking the Transmission Rate</a:t>
            </a:r>
          </a:p>
        </p:txBody>
      </p:sp>
      <p:sp>
        <p:nvSpPr>
          <p:cNvPr id="106" name="Rectangle 105"/>
          <p:cNvSpPr/>
          <p:nvPr/>
        </p:nvSpPr>
        <p:spPr>
          <a:xfrm>
            <a:off x="639329" y="12040318"/>
            <a:ext cx="15923086" cy="5073184"/>
          </a:xfrm>
          <a:prstGeom prst="rect">
            <a:avLst/>
          </a:prstGeom>
        </p:spPr>
        <p:txBody>
          <a:bodyPr wrap="square">
            <a:spAutoFit/>
          </a:bodyPr>
          <a:lstStyle/>
          <a:p>
            <a:pPr defTabSz="3127733">
              <a:spcBef>
                <a:spcPts val="0"/>
              </a:spcBef>
              <a:spcAft>
                <a:spcPts val="1575"/>
              </a:spcAft>
              <a:defRPr/>
            </a:pPr>
            <a:r>
              <a:rPr lang="en-US" sz="3300" dirty="0">
                <a:solidFill>
                  <a:prstClr val="black"/>
                </a:solidFill>
                <a:latin typeface="+mn-lt"/>
                <a:cs typeface="Arial" pitchFamily="34" charset="0"/>
              </a:rPr>
              <a:t>The data for this project was extracted from publicly available databases. For US data, numbers for daily total infections, deaths, and vaccinations was acquired from the CDC [1]. For Italian data, numbers for current infections, recoveries, and death were acquired from the Italian Department of Civil Protection [2].</a:t>
            </a:r>
          </a:p>
          <a:p>
            <a:pPr defTabSz="3127733">
              <a:spcBef>
                <a:spcPts val="0"/>
              </a:spcBef>
              <a:spcAft>
                <a:spcPts val="1575"/>
              </a:spcAft>
              <a:defRPr/>
            </a:pPr>
            <a:r>
              <a:rPr lang="en-US" sz="3300" dirty="0">
                <a:solidFill>
                  <a:prstClr val="black"/>
                </a:solidFill>
                <a:latin typeface="+mn-lt"/>
                <a:cs typeface="Arial" pitchFamily="34" charset="0"/>
              </a:rPr>
              <a:t>For some data sets the recovered population is not reported or unreliable. To approximate the recovered population, we assume infected individuals recover after 14 days.</a:t>
            </a:r>
          </a:p>
          <a:p>
            <a:pPr defTabSz="3127733">
              <a:spcBef>
                <a:spcPts val="0"/>
              </a:spcBef>
              <a:spcAft>
                <a:spcPts val="1575"/>
              </a:spcAft>
              <a:defRPr/>
            </a:pPr>
            <a:r>
              <a:rPr lang="en-US" sz="3300" dirty="0">
                <a:solidFill>
                  <a:prstClr val="black"/>
                </a:solidFill>
                <a:latin typeface="+mn-lt"/>
                <a:cs typeface="Arial" pitchFamily="34" charset="0"/>
              </a:rPr>
              <a:t>The susceptible population must be approximated. This is done by scaling the infected, recovered, and dead populations. This scaling factor, q, is solved using gridding and minimizing an objective function.</a:t>
            </a:r>
          </a:p>
        </p:txBody>
      </p:sp>
      <p:sp>
        <p:nvSpPr>
          <p:cNvPr id="114" name="Rectangle 113"/>
          <p:cNvSpPr/>
          <p:nvPr/>
        </p:nvSpPr>
        <p:spPr>
          <a:xfrm>
            <a:off x="34562085" y="18486253"/>
            <a:ext cx="15973637" cy="5678478"/>
          </a:xfrm>
          <a:prstGeom prst="rect">
            <a:avLst/>
          </a:prstGeom>
        </p:spPr>
        <p:txBody>
          <a:bodyPr wrap="square">
            <a:spAutoFit/>
          </a:bodyPr>
          <a:lstStyle/>
          <a:p>
            <a:pPr defTabSz="3127733">
              <a:spcBef>
                <a:spcPts val="0"/>
              </a:spcBef>
              <a:spcAft>
                <a:spcPts val="0"/>
              </a:spcAft>
              <a:defRPr/>
            </a:pPr>
            <a:r>
              <a:rPr lang="en-US" sz="3300" dirty="0">
                <a:solidFill>
                  <a:prstClr val="black"/>
                </a:solidFill>
                <a:latin typeface="Calibri"/>
                <a:cs typeface="Arial" pitchFamily="34" charset="0"/>
              </a:rPr>
              <a:t>We have demonstrated the SIRD feedback model has significant advantages of the SIRD model.</a:t>
            </a:r>
          </a:p>
          <a:p>
            <a:pPr defTabSz="3127733">
              <a:spcBef>
                <a:spcPts val="0"/>
              </a:spcBef>
              <a:spcAft>
                <a:spcPts val="0"/>
              </a:spcAft>
              <a:defRPr/>
            </a:pPr>
            <a:r>
              <a:rPr lang="en-US" sz="3300" dirty="0">
                <a:solidFill>
                  <a:prstClr val="black"/>
                </a:solidFill>
                <a:latin typeface="Calibri"/>
                <a:cs typeface="Arial" pitchFamily="34" charset="0"/>
              </a:rPr>
              <a:t>Better explains the model dynamics. </a:t>
            </a:r>
          </a:p>
          <a:p>
            <a:pPr marL="800100" indent="-400050" defTabSz="3127733">
              <a:spcBef>
                <a:spcPts val="0"/>
              </a:spcBef>
              <a:spcAft>
                <a:spcPts val="0"/>
              </a:spcAft>
              <a:buFont typeface="Arial" panose="020B0604020202020204" pitchFamily="34" charset="0"/>
              <a:buChar char="•"/>
              <a:defRPr/>
            </a:pPr>
            <a:r>
              <a:rPr lang="en-US" sz="3300" dirty="0">
                <a:solidFill>
                  <a:prstClr val="black"/>
                </a:solidFill>
                <a:latin typeface="Calibri"/>
                <a:cs typeface="Arial" pitchFamily="34" charset="0"/>
              </a:rPr>
              <a:t>The feedback model has adaptive transmission rate </a:t>
            </a:r>
            <a:r>
              <a:rPr lang="en-US" sz="3300" b="1" i="1" dirty="0">
                <a:solidFill>
                  <a:prstClr val="black"/>
                </a:solidFill>
                <a:latin typeface="Symbol" panose="05050102010706020507" pitchFamily="18" charset="2"/>
                <a:cs typeface="Arial" pitchFamily="34" charset="0"/>
              </a:rPr>
              <a:t>b</a:t>
            </a:r>
            <a:r>
              <a:rPr lang="en-US" sz="3300" dirty="0">
                <a:solidFill>
                  <a:prstClr val="black"/>
                </a:solidFill>
                <a:latin typeface="Calibri"/>
                <a:cs typeface="Arial" pitchFamily="34" charset="0"/>
              </a:rPr>
              <a:t>  which can better model the public and government reaction to the disease.</a:t>
            </a:r>
          </a:p>
          <a:p>
            <a:pPr marL="800100" indent="-400050" defTabSz="3127733">
              <a:spcBef>
                <a:spcPts val="0"/>
              </a:spcBef>
              <a:spcAft>
                <a:spcPts val="0"/>
              </a:spcAft>
              <a:buFont typeface="Arial" panose="020B0604020202020204" pitchFamily="34" charset="0"/>
              <a:buChar char="•"/>
              <a:defRPr/>
            </a:pPr>
            <a:r>
              <a:rPr lang="en-US" sz="3300" dirty="0">
                <a:solidFill>
                  <a:prstClr val="black"/>
                </a:solidFill>
                <a:latin typeface="Calibri"/>
                <a:cs typeface="Arial" pitchFamily="34" charset="0"/>
              </a:rPr>
              <a:t>The feedback model is capable of modeling waves of infection, while the SIRD only predicts either a disease decay or an unconstrained outbreak spike.</a:t>
            </a:r>
          </a:p>
          <a:p>
            <a:pPr defTabSz="3127733">
              <a:spcBef>
                <a:spcPts val="0"/>
              </a:spcBef>
              <a:spcAft>
                <a:spcPts val="0"/>
              </a:spcAft>
              <a:defRPr/>
            </a:pPr>
            <a:r>
              <a:rPr lang="en-US" sz="3300" dirty="0">
                <a:solidFill>
                  <a:prstClr val="black"/>
                </a:solidFill>
                <a:latin typeface="Calibri"/>
                <a:cs typeface="Arial" pitchFamily="34" charset="0"/>
              </a:rPr>
              <a:t>Better predicts disease spread</a:t>
            </a:r>
          </a:p>
          <a:p>
            <a:pPr marL="800100" indent="-400050" defTabSz="3127733">
              <a:spcBef>
                <a:spcPts val="0"/>
              </a:spcBef>
              <a:spcAft>
                <a:spcPts val="0"/>
              </a:spcAft>
              <a:buFont typeface="Arial" panose="020B0604020202020204" pitchFamily="34" charset="0"/>
              <a:buChar char="•"/>
              <a:defRPr/>
            </a:pPr>
            <a:r>
              <a:rPr lang="en-US" sz="3300" dirty="0">
                <a:solidFill>
                  <a:prstClr val="black"/>
                </a:solidFill>
                <a:latin typeface="Calibri"/>
                <a:cs typeface="Arial" pitchFamily="34" charset="0"/>
              </a:rPr>
              <a:t>The standard SIRD model is only capable of predicting exponential type growth and decay (constant </a:t>
            </a:r>
            <a:r>
              <a:rPr lang="en-US" sz="3300" b="1" i="1" dirty="0">
                <a:solidFill>
                  <a:prstClr val="black"/>
                </a:solidFill>
                <a:latin typeface="Symbol" panose="05050102010706020507" pitchFamily="18" charset="2"/>
                <a:cs typeface="Arial" pitchFamily="34" charset="0"/>
              </a:rPr>
              <a:t>b</a:t>
            </a:r>
            <a:r>
              <a:rPr lang="en-US" sz="3300" dirty="0">
                <a:solidFill>
                  <a:prstClr val="black"/>
                </a:solidFill>
                <a:latin typeface="Calibri"/>
                <a:cs typeface="Arial" pitchFamily="34" charset="0"/>
              </a:rPr>
              <a:t>).  While the feedback model is more robust and more reliable in predicting the progression of infections in a wider range of conditions.</a:t>
            </a:r>
          </a:p>
        </p:txBody>
      </p:sp>
      <p:sp>
        <p:nvSpPr>
          <p:cNvPr id="117" name="Rectangle 116"/>
          <p:cNvSpPr/>
          <p:nvPr/>
        </p:nvSpPr>
        <p:spPr>
          <a:xfrm>
            <a:off x="34477822" y="25478625"/>
            <a:ext cx="15909238" cy="3139321"/>
          </a:xfrm>
          <a:prstGeom prst="rect">
            <a:avLst/>
          </a:prstGeom>
        </p:spPr>
        <p:txBody>
          <a:bodyPr wrap="square">
            <a:spAutoFit/>
          </a:bodyPr>
          <a:lstStyle/>
          <a:p>
            <a:pPr marL="450058" indent="-450058" defTabSz="3127733">
              <a:spcBef>
                <a:spcPts val="0"/>
              </a:spcBef>
              <a:spcAft>
                <a:spcPts val="0"/>
              </a:spcAft>
              <a:buAutoNum type="arabicPeriod"/>
              <a:defRPr/>
            </a:pPr>
            <a:r>
              <a:rPr lang="en-US" sz="3300" dirty="0">
                <a:solidFill>
                  <a:prstClr val="black"/>
                </a:solidFill>
                <a:latin typeface="Calibri"/>
                <a:cs typeface="Arial" pitchFamily="34" charset="0"/>
              </a:rPr>
              <a:t>https://data.cdc.gov/Case-Surveillance/United-States-COVID-19-Cases-and-Deaths-by-State-o/9mfq-cb36</a:t>
            </a:r>
          </a:p>
          <a:p>
            <a:pPr marL="450058" indent="-450058" defTabSz="3127733">
              <a:spcBef>
                <a:spcPts val="0"/>
              </a:spcBef>
              <a:spcAft>
                <a:spcPts val="0"/>
              </a:spcAft>
              <a:buAutoNum type="arabicPeriod"/>
              <a:defRPr/>
            </a:pPr>
            <a:r>
              <a:rPr lang="en-US" sz="3300" dirty="0">
                <a:solidFill>
                  <a:prstClr val="black"/>
                </a:solidFill>
                <a:latin typeface="Calibri"/>
                <a:cs typeface="Arial" pitchFamily="34" charset="0"/>
              </a:rPr>
              <a:t>https://github.com/pcm-dpc/COVID-19</a:t>
            </a:r>
          </a:p>
          <a:p>
            <a:pPr marL="450058" indent="-450058" defTabSz="3127733">
              <a:spcBef>
                <a:spcPts val="0"/>
              </a:spcBef>
              <a:spcAft>
                <a:spcPts val="0"/>
              </a:spcAft>
              <a:buAutoNum type="arabicPeriod"/>
              <a:defRPr/>
            </a:pPr>
            <a:r>
              <a:rPr lang="en-US" sz="3300" dirty="0">
                <a:solidFill>
                  <a:prstClr val="black"/>
                </a:solidFill>
                <a:latin typeface="Calibri"/>
                <a:cs typeface="Arial" pitchFamily="34" charset="0"/>
              </a:rPr>
              <a:t>Giuseppe C. Calafiore, Carlo Novara, </a:t>
            </a:r>
            <a:r>
              <a:rPr lang="en-US" sz="3300" dirty="0" err="1">
                <a:solidFill>
                  <a:prstClr val="black"/>
                </a:solidFill>
                <a:latin typeface="Calibri"/>
                <a:cs typeface="Arial" pitchFamily="34" charset="0"/>
              </a:rPr>
              <a:t>Corrado</a:t>
            </a:r>
            <a:r>
              <a:rPr lang="en-US" sz="3300" dirty="0">
                <a:solidFill>
                  <a:prstClr val="black"/>
                </a:solidFill>
                <a:latin typeface="Calibri"/>
                <a:cs typeface="Arial" pitchFamily="34" charset="0"/>
              </a:rPr>
              <a:t> </a:t>
            </a:r>
            <a:r>
              <a:rPr lang="en-US" sz="3300" dirty="0" err="1">
                <a:solidFill>
                  <a:prstClr val="black"/>
                </a:solidFill>
                <a:latin typeface="Calibri"/>
                <a:cs typeface="Arial" pitchFamily="34" charset="0"/>
              </a:rPr>
              <a:t>Possieri</a:t>
            </a:r>
            <a:r>
              <a:rPr lang="en-US" sz="3300" dirty="0">
                <a:solidFill>
                  <a:prstClr val="black"/>
                </a:solidFill>
                <a:latin typeface="Calibri"/>
                <a:cs typeface="Arial" pitchFamily="34" charset="0"/>
              </a:rPr>
              <a:t>, </a:t>
            </a:r>
            <a:r>
              <a:rPr lang="en-US" sz="3300" i="1" dirty="0">
                <a:solidFill>
                  <a:prstClr val="black"/>
                </a:solidFill>
                <a:latin typeface="Calibri"/>
                <a:cs typeface="Arial" pitchFamily="34" charset="0"/>
              </a:rPr>
              <a:t>A time-varying SIRD model for the COVID-19 contagion in Italy</a:t>
            </a:r>
            <a:r>
              <a:rPr lang="en-US" sz="3300" dirty="0">
                <a:solidFill>
                  <a:prstClr val="black"/>
                </a:solidFill>
                <a:latin typeface="Calibri"/>
                <a:cs typeface="Arial" pitchFamily="34" charset="0"/>
              </a:rPr>
              <a:t>, Annual Reviews in Control, Volume 50, 361-372 (2020)</a:t>
            </a:r>
          </a:p>
          <a:p>
            <a:pPr marL="450058" indent="-450058" defTabSz="3127733">
              <a:spcBef>
                <a:spcPts val="0"/>
              </a:spcBef>
              <a:spcAft>
                <a:spcPts val="0"/>
              </a:spcAft>
              <a:buAutoNum type="arabicPeriod"/>
              <a:defRPr/>
            </a:pPr>
            <a:endParaRPr lang="en-US" sz="3300" dirty="0">
              <a:solidFill>
                <a:prstClr val="black"/>
              </a:solidFill>
              <a:latin typeface="Calibri"/>
              <a:cs typeface="Arial" pitchFamily="34" charset="0"/>
            </a:endParaRPr>
          </a:p>
        </p:txBody>
      </p: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0B034D84-8EE9-4D89-87C9-3D7FF9422140}"/>
                  </a:ext>
                </a:extLst>
              </p:cNvPr>
              <p:cNvSpPr txBox="1"/>
              <p:nvPr/>
            </p:nvSpPr>
            <p:spPr>
              <a:xfrm>
                <a:off x="743438" y="17227211"/>
                <a:ext cx="9488455" cy="53860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500" i="1">
                          <a:latin typeface="Cambria Math" panose="02040503050406030204" pitchFamily="18" charset="0"/>
                        </a:rPr>
                        <m:t>𝑆</m:t>
                      </m:r>
                      <m:d>
                        <m:dPr>
                          <m:ctrlPr>
                            <a:rPr lang="en-US" sz="3500" i="1">
                              <a:latin typeface="Cambria Math" panose="02040503050406030204" pitchFamily="18" charset="0"/>
                            </a:rPr>
                          </m:ctrlPr>
                        </m:dPr>
                        <m:e>
                          <m:r>
                            <a:rPr lang="en-US" sz="3500" i="1">
                              <a:latin typeface="Cambria Math" panose="02040503050406030204" pitchFamily="18" charset="0"/>
                            </a:rPr>
                            <m:t>𝑡</m:t>
                          </m:r>
                        </m:e>
                      </m:d>
                      <m:r>
                        <a:rPr lang="en-US" sz="3500" i="1">
                          <a:latin typeface="Cambria Math" panose="02040503050406030204" pitchFamily="18" charset="0"/>
                        </a:rPr>
                        <m:t>=</m:t>
                      </m:r>
                      <m:r>
                        <a:rPr lang="en-US" sz="3500" i="1">
                          <a:latin typeface="Cambria Math" panose="02040503050406030204" pitchFamily="18" charset="0"/>
                        </a:rPr>
                        <m:t>𝑞</m:t>
                      </m:r>
                      <m:r>
                        <a:rPr lang="en-US" sz="3500" i="1">
                          <a:latin typeface="Cambria Math" panose="02040503050406030204" pitchFamily="18" charset="0"/>
                        </a:rPr>
                        <m:t>⋅</m:t>
                      </m:r>
                      <m:r>
                        <a:rPr lang="en-US" sz="3500" i="1">
                          <a:latin typeface="Cambria Math" panose="02040503050406030204" pitchFamily="18" charset="0"/>
                        </a:rPr>
                        <m:t>𝑃𝑜𝑝𝑢𝑙𝑎𝑡𝑖𝑜𝑛</m:t>
                      </m:r>
                      <m:r>
                        <a:rPr lang="en-US" sz="3500" i="1">
                          <a:latin typeface="Cambria Math" panose="02040503050406030204" pitchFamily="18" charset="0"/>
                        </a:rPr>
                        <m:t> −(</m:t>
                      </m:r>
                      <m:r>
                        <a:rPr lang="en-US" sz="3500" i="1">
                          <a:latin typeface="Cambria Math" panose="02040503050406030204" pitchFamily="18" charset="0"/>
                        </a:rPr>
                        <m:t>𝐼</m:t>
                      </m:r>
                      <m:d>
                        <m:dPr>
                          <m:ctrlPr>
                            <a:rPr lang="en-US" sz="3500" i="1">
                              <a:latin typeface="Cambria Math" panose="02040503050406030204" pitchFamily="18" charset="0"/>
                            </a:rPr>
                          </m:ctrlPr>
                        </m:dPr>
                        <m:e>
                          <m:r>
                            <a:rPr lang="en-US" sz="3500" i="1">
                              <a:latin typeface="Cambria Math" panose="02040503050406030204" pitchFamily="18" charset="0"/>
                            </a:rPr>
                            <m:t>𝑡</m:t>
                          </m:r>
                        </m:e>
                      </m:d>
                      <m:r>
                        <a:rPr lang="en-US" sz="3500" i="1">
                          <a:latin typeface="Cambria Math" panose="02040503050406030204" pitchFamily="18" charset="0"/>
                        </a:rPr>
                        <m:t>+</m:t>
                      </m:r>
                      <m:r>
                        <a:rPr lang="en-US" sz="3500" i="1">
                          <a:latin typeface="Cambria Math" panose="02040503050406030204" pitchFamily="18" charset="0"/>
                        </a:rPr>
                        <m:t>𝑅</m:t>
                      </m:r>
                      <m:r>
                        <a:rPr lang="en-US" sz="3500" i="1">
                          <a:latin typeface="Cambria Math" panose="02040503050406030204" pitchFamily="18" charset="0"/>
                        </a:rPr>
                        <m:t>(</m:t>
                      </m:r>
                      <m:r>
                        <a:rPr lang="en-US" sz="3500" i="1">
                          <a:latin typeface="Cambria Math" panose="02040503050406030204" pitchFamily="18" charset="0"/>
                        </a:rPr>
                        <m:t>𝑡</m:t>
                      </m:r>
                      <m:r>
                        <a:rPr lang="en-US" sz="3500" i="1">
                          <a:latin typeface="Cambria Math" panose="02040503050406030204" pitchFamily="18" charset="0"/>
                        </a:rPr>
                        <m:t>)+</m:t>
                      </m:r>
                      <m:r>
                        <a:rPr lang="en-US" sz="3500" i="1">
                          <a:latin typeface="Cambria Math" panose="02040503050406030204" pitchFamily="18" charset="0"/>
                        </a:rPr>
                        <m:t>𝐷</m:t>
                      </m:r>
                      <m:r>
                        <a:rPr lang="en-US" sz="3500" i="1">
                          <a:latin typeface="Cambria Math" panose="02040503050406030204" pitchFamily="18" charset="0"/>
                        </a:rPr>
                        <m:t>(</m:t>
                      </m:r>
                      <m:r>
                        <a:rPr lang="en-US" sz="3500" i="1">
                          <a:latin typeface="Cambria Math" panose="02040503050406030204" pitchFamily="18" charset="0"/>
                        </a:rPr>
                        <m:t>𝑡</m:t>
                      </m:r>
                      <m:r>
                        <a:rPr lang="en-US" sz="3500" i="1">
                          <a:latin typeface="Cambria Math" panose="02040503050406030204" pitchFamily="18" charset="0"/>
                        </a:rPr>
                        <m:t>)</m:t>
                      </m:r>
                    </m:oMath>
                  </m:oMathPara>
                </a14:m>
                <a:endParaRPr lang="en-US" sz="3500" dirty="0"/>
              </a:p>
            </p:txBody>
          </p:sp>
        </mc:Choice>
        <mc:Fallback>
          <p:sp>
            <p:nvSpPr>
              <p:cNvPr id="94" name="TextBox 93">
                <a:extLst>
                  <a:ext uri="{FF2B5EF4-FFF2-40B4-BE49-F238E27FC236}">
                    <a16:creationId xmlns:a16="http://schemas.microsoft.com/office/drawing/2014/main" id="{0B034D84-8EE9-4D89-87C9-3D7FF9422140}"/>
                  </a:ext>
                </a:extLst>
              </p:cNvPr>
              <p:cNvSpPr txBox="1">
                <a:spLocks noRot="1" noChangeAspect="1" noMove="1" noResize="1" noEditPoints="1" noAdjustHandles="1" noChangeArrowheads="1" noChangeShapeType="1" noTextEdit="1"/>
              </p:cNvSpPr>
              <p:nvPr/>
            </p:nvSpPr>
            <p:spPr>
              <a:xfrm>
                <a:off x="743438" y="17227211"/>
                <a:ext cx="9488455" cy="538609"/>
              </a:xfrm>
              <a:prstGeom prst="rect">
                <a:avLst/>
              </a:prstGeom>
              <a:blipFill>
                <a:blip r:embed="rId7"/>
                <a:stretch>
                  <a:fillRect/>
                </a:stretch>
              </a:blipFill>
            </p:spPr>
            <p:txBody>
              <a:bodyPr/>
              <a:lstStyle/>
              <a:p>
                <a:r>
                  <a:rPr lang="en-US">
                    <a:noFill/>
                  </a:rPr>
                  <a:t> </a:t>
                </a:r>
              </a:p>
            </p:txBody>
          </p:sp>
        </mc:Fallback>
      </mc:AlternateContent>
      <p:sp>
        <p:nvSpPr>
          <p:cNvPr id="95" name="Text Placeholder 4">
            <a:extLst>
              <a:ext uri="{FF2B5EF4-FFF2-40B4-BE49-F238E27FC236}">
                <a16:creationId xmlns:a16="http://schemas.microsoft.com/office/drawing/2014/main" id="{F36C856E-7A19-423C-992E-6DDD74B45FAB}"/>
              </a:ext>
            </a:extLst>
          </p:cNvPr>
          <p:cNvSpPr txBox="1">
            <a:spLocks/>
          </p:cNvSpPr>
          <p:nvPr/>
        </p:nvSpPr>
        <p:spPr bwMode="auto">
          <a:xfrm>
            <a:off x="554374" y="24376712"/>
            <a:ext cx="7498841" cy="675584"/>
          </a:xfrm>
          <a:prstGeom prst="rect">
            <a:avLst/>
          </a:prstGeom>
          <a:noFill/>
          <a:ln w="9525">
            <a:noFill/>
            <a:miter lim="800000"/>
            <a:headEnd/>
            <a:tailEnd/>
          </a:ln>
        </p:spPr>
        <p:txBody>
          <a:bodyPr lIns="312879" tIns="156436" rIns="312879" bIns="156436" anchor="b"/>
          <a:lstStyle/>
          <a:p>
            <a:pPr>
              <a:spcBef>
                <a:spcPct val="20000"/>
              </a:spcBef>
              <a:buFont typeface="Arial" charset="0"/>
              <a:buNone/>
            </a:pPr>
            <a:r>
              <a:rPr lang="en-US" sz="3500" b="1" dirty="0">
                <a:solidFill>
                  <a:schemeClr val="tx2"/>
                </a:solidFill>
                <a:latin typeface="Calibri" pitchFamily="34" charset="0"/>
              </a:rPr>
              <a:t>Incorporating Feedback</a:t>
            </a:r>
          </a:p>
        </p:txBody>
      </p:sp>
      <p:grpSp>
        <p:nvGrpSpPr>
          <p:cNvPr id="33" name="Group 32">
            <a:extLst>
              <a:ext uri="{FF2B5EF4-FFF2-40B4-BE49-F238E27FC236}">
                <a16:creationId xmlns:a16="http://schemas.microsoft.com/office/drawing/2014/main" id="{DECF6520-AFFF-4D47-9C5A-AED2B79F0A56}"/>
              </a:ext>
            </a:extLst>
          </p:cNvPr>
          <p:cNvGrpSpPr/>
          <p:nvPr/>
        </p:nvGrpSpPr>
        <p:grpSpPr>
          <a:xfrm>
            <a:off x="9333678" y="17864523"/>
            <a:ext cx="5274217" cy="4006260"/>
            <a:chOff x="10022392" y="22459903"/>
            <a:chExt cx="4831982" cy="3862459"/>
          </a:xfrm>
        </p:grpSpPr>
        <mc:AlternateContent xmlns:mc="http://schemas.openxmlformats.org/markup-compatibility/2006">
          <mc:Choice xmlns:a14="http://schemas.microsoft.com/office/drawing/2010/main" Requires="a14">
            <p:sp>
              <p:nvSpPr>
                <p:cNvPr id="7" name="TextBox 6"/>
                <p:cNvSpPr txBox="1"/>
                <p:nvPr/>
              </p:nvSpPr>
              <p:spPr>
                <a:xfrm>
                  <a:off x="10022392" y="25637573"/>
                  <a:ext cx="4800598" cy="68478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700" i="1">
                                <a:latin typeface="Cambria Math" panose="02040503050406030204" pitchFamily="18" charset="0"/>
                              </a:rPr>
                            </m:ctrlPr>
                          </m:mPr>
                          <m:mr>
                            <m:e>
                              <m:acc>
                                <m:accPr>
                                  <m:chr m:val="̇"/>
                                  <m:ctrlPr>
                                    <a:rPr lang="en-US" sz="3700" i="1">
                                      <a:latin typeface="Cambria Math" panose="02040503050406030204" pitchFamily="18" charset="0"/>
                                    </a:rPr>
                                  </m:ctrlPr>
                                </m:accPr>
                                <m:e>
                                  <m:r>
                                    <a:rPr lang="en-US" sz="3700" i="1">
                                      <a:latin typeface="Cambria Math" panose="02040503050406030204" pitchFamily="18" charset="0"/>
                                    </a:rPr>
                                    <m:t>𝐷</m:t>
                                  </m:r>
                                </m:e>
                              </m:acc>
                              <m:r>
                                <m:rPr>
                                  <m:brk m:alnAt="7"/>
                                </m:rPr>
                                <a:rPr lang="en-US" sz="3700" i="1">
                                  <a:latin typeface="Cambria Math" panose="02040503050406030204" pitchFamily="18" charset="0"/>
                                </a:rPr>
                                <m:t>=</m:t>
                              </m:r>
                              <m:r>
                                <a:rPr lang="en-US" sz="3700" i="1">
                                  <a:latin typeface="Cambria Math" panose="02040503050406030204" pitchFamily="18" charset="0"/>
                                </a:rPr>
                                <m:t>𝜈</m:t>
                              </m:r>
                              <m:r>
                                <a:rPr lang="en-US" sz="3700" i="1">
                                  <a:latin typeface="Cambria Math" panose="02040503050406030204" pitchFamily="18" charset="0"/>
                                </a:rPr>
                                <m:t>𝐼</m:t>
                              </m:r>
                            </m:e>
                          </m:mr>
                        </m:m>
                      </m:oMath>
                    </m:oMathPara>
                  </a14:m>
                  <a:endParaRPr lang="en-US" sz="3700" dirty="0"/>
                </a:p>
              </p:txBody>
            </p:sp>
          </mc:Choice>
          <mc:Fallback>
            <p:sp>
              <p:nvSpPr>
                <p:cNvPr id="7" name="TextBox 6"/>
                <p:cNvSpPr txBox="1">
                  <a:spLocks noRot="1" noChangeAspect="1" noMove="1" noResize="1" noEditPoints="1" noAdjustHandles="1" noChangeArrowheads="1" noChangeShapeType="1" noTextEdit="1"/>
                </p:cNvSpPr>
                <p:nvPr/>
              </p:nvSpPr>
              <p:spPr>
                <a:xfrm>
                  <a:off x="10022392" y="25637573"/>
                  <a:ext cx="4800598" cy="68478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10053776" y="22459903"/>
                  <a:ext cx="4800598" cy="129793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700" i="1">
                                <a:latin typeface="Cambria Math" panose="02040503050406030204" pitchFamily="18" charset="0"/>
                              </a:rPr>
                            </m:ctrlPr>
                          </m:mPr>
                          <m:mr>
                            <m:e>
                              <m:acc>
                                <m:accPr>
                                  <m:chr m:val="̇"/>
                                  <m:ctrlPr>
                                    <a:rPr lang="en-US" sz="3700" i="1">
                                      <a:latin typeface="Cambria Math" panose="02040503050406030204" pitchFamily="18" charset="0"/>
                                    </a:rPr>
                                  </m:ctrlPr>
                                </m:accPr>
                                <m:e>
                                  <m:r>
                                    <a:rPr lang="en-US" sz="3700" i="1">
                                      <a:latin typeface="Cambria Math" panose="02040503050406030204" pitchFamily="18" charset="0"/>
                                    </a:rPr>
                                    <m:t>𝑆</m:t>
                                  </m:r>
                                </m:e>
                              </m:acc>
                              <m:r>
                                <m:rPr>
                                  <m:brk m:alnAt="7"/>
                                </m:rPr>
                                <a:rPr lang="en-US" sz="3700" i="1">
                                  <a:latin typeface="Cambria Math" panose="02040503050406030204" pitchFamily="18" charset="0"/>
                                </a:rPr>
                                <m:t>=</m:t>
                              </m:r>
                              <m:r>
                                <a:rPr lang="en-US" sz="3700" i="1">
                                  <a:latin typeface="Cambria Math" panose="02040503050406030204" pitchFamily="18" charset="0"/>
                                </a:rPr>
                                <m:t>−</m:t>
                              </m:r>
                              <m:r>
                                <a:rPr lang="en-US" sz="3700" i="1">
                                  <a:latin typeface="Cambria Math" panose="02040503050406030204" pitchFamily="18" charset="0"/>
                                </a:rPr>
                                <m:t>𝛽</m:t>
                              </m:r>
                              <m:f>
                                <m:fPr>
                                  <m:ctrlPr>
                                    <a:rPr lang="en-US" sz="3700" i="1">
                                      <a:latin typeface="Cambria Math" panose="02040503050406030204" pitchFamily="18" charset="0"/>
                                    </a:rPr>
                                  </m:ctrlPr>
                                </m:fPr>
                                <m:num>
                                  <m:r>
                                    <a:rPr lang="en-US" sz="3700" i="1">
                                      <a:latin typeface="Cambria Math" panose="02040503050406030204" pitchFamily="18" charset="0"/>
                                    </a:rPr>
                                    <m:t>𝑆𝐼</m:t>
                                  </m:r>
                                </m:num>
                                <m:den>
                                  <m:r>
                                    <a:rPr lang="en-US" sz="3700" i="1">
                                      <a:latin typeface="Cambria Math" panose="02040503050406030204" pitchFamily="18" charset="0"/>
                                    </a:rPr>
                                    <m:t>𝑆</m:t>
                                  </m:r>
                                  <m:r>
                                    <a:rPr lang="en-US" sz="3700" i="1">
                                      <a:latin typeface="Cambria Math" panose="02040503050406030204" pitchFamily="18" charset="0"/>
                                    </a:rPr>
                                    <m:t>+</m:t>
                                  </m:r>
                                  <m:r>
                                    <a:rPr lang="en-US" sz="3700" i="1">
                                      <a:latin typeface="Cambria Math" panose="02040503050406030204" pitchFamily="18" charset="0"/>
                                    </a:rPr>
                                    <m:t>𝐼</m:t>
                                  </m:r>
                                </m:den>
                              </m:f>
                            </m:e>
                          </m:mr>
                        </m:m>
                      </m:oMath>
                    </m:oMathPara>
                  </a14:m>
                  <a:endParaRPr lang="en-US" sz="3700" dirty="0"/>
                </a:p>
              </p:txBody>
            </p:sp>
          </mc:Choice>
          <mc:Fallback>
            <p:sp>
              <p:nvSpPr>
                <p:cNvPr id="55" name="TextBox 54"/>
                <p:cNvSpPr txBox="1">
                  <a:spLocks noRot="1" noChangeAspect="1" noMove="1" noResize="1" noEditPoints="1" noAdjustHandles="1" noChangeArrowheads="1" noChangeShapeType="1" noTextEdit="1"/>
                </p:cNvSpPr>
                <p:nvPr/>
              </p:nvSpPr>
              <p:spPr>
                <a:xfrm>
                  <a:off x="10053776" y="22459903"/>
                  <a:ext cx="4800598" cy="129793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10022392" y="24891547"/>
                  <a:ext cx="4800598" cy="69126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700" i="1">
                                <a:latin typeface="Cambria Math" panose="02040503050406030204" pitchFamily="18" charset="0"/>
                              </a:rPr>
                            </m:ctrlPr>
                          </m:mPr>
                          <m:mr>
                            <m:e>
                              <m:acc>
                                <m:accPr>
                                  <m:chr m:val="̇"/>
                                  <m:ctrlPr>
                                    <a:rPr lang="en-US" sz="3700" i="1">
                                      <a:latin typeface="Cambria Math" panose="02040503050406030204" pitchFamily="18" charset="0"/>
                                    </a:rPr>
                                  </m:ctrlPr>
                                </m:accPr>
                                <m:e>
                                  <m:r>
                                    <a:rPr lang="en-US" sz="3700" i="1">
                                      <a:latin typeface="Cambria Math" panose="02040503050406030204" pitchFamily="18" charset="0"/>
                                    </a:rPr>
                                    <m:t>𝑅</m:t>
                                  </m:r>
                                </m:e>
                              </m:acc>
                              <m:r>
                                <m:rPr>
                                  <m:brk m:alnAt="7"/>
                                </m:rPr>
                                <a:rPr lang="en-US" sz="3700" i="1">
                                  <a:latin typeface="Cambria Math" panose="02040503050406030204" pitchFamily="18" charset="0"/>
                                </a:rPr>
                                <m:t>=</m:t>
                              </m:r>
                              <m:r>
                                <a:rPr lang="en-US" sz="3700" i="1">
                                  <a:latin typeface="Cambria Math" panose="02040503050406030204" pitchFamily="18" charset="0"/>
                                </a:rPr>
                                <m:t>𝛾</m:t>
                              </m:r>
                              <m:r>
                                <a:rPr lang="en-US" sz="3700" i="1">
                                  <a:latin typeface="Cambria Math" panose="02040503050406030204" pitchFamily="18" charset="0"/>
                                </a:rPr>
                                <m:t>𝐼</m:t>
                              </m:r>
                            </m:e>
                          </m:mr>
                        </m:m>
                      </m:oMath>
                    </m:oMathPara>
                  </a14:m>
                  <a:endParaRPr lang="en-US" sz="3700" dirty="0"/>
                </a:p>
              </p:txBody>
            </p:sp>
          </mc:Choice>
          <mc:Fallback>
            <p:sp>
              <p:nvSpPr>
                <p:cNvPr id="56" name="TextBox 55"/>
                <p:cNvSpPr txBox="1">
                  <a:spLocks noRot="1" noChangeAspect="1" noMove="1" noResize="1" noEditPoints="1" noAdjustHandles="1" noChangeArrowheads="1" noChangeShapeType="1" noTextEdit="1"/>
                </p:cNvSpPr>
                <p:nvPr/>
              </p:nvSpPr>
              <p:spPr>
                <a:xfrm>
                  <a:off x="10022392" y="24891547"/>
                  <a:ext cx="4800598" cy="69126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C72476DE-7616-4A33-875F-23C792FAC061}"/>
                    </a:ext>
                  </a:extLst>
                </p:cNvPr>
                <p:cNvSpPr txBox="1"/>
                <p:nvPr/>
              </p:nvSpPr>
              <p:spPr>
                <a:xfrm>
                  <a:off x="10049672" y="23670678"/>
                  <a:ext cx="4571998" cy="129793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700" i="1">
                                <a:latin typeface="Cambria Math" panose="02040503050406030204" pitchFamily="18" charset="0"/>
                              </a:rPr>
                            </m:ctrlPr>
                          </m:mPr>
                          <m:mr>
                            <m:e>
                              <m:acc>
                                <m:accPr>
                                  <m:chr m:val="̇"/>
                                  <m:ctrlPr>
                                    <a:rPr lang="en-US" sz="3700" i="1">
                                      <a:latin typeface="Cambria Math" panose="02040503050406030204" pitchFamily="18" charset="0"/>
                                    </a:rPr>
                                  </m:ctrlPr>
                                </m:accPr>
                                <m:e>
                                  <m:r>
                                    <a:rPr lang="en-US" sz="3700" i="1">
                                      <a:latin typeface="Cambria Math" panose="02040503050406030204" pitchFamily="18" charset="0"/>
                                    </a:rPr>
                                    <m:t>𝐼</m:t>
                                  </m:r>
                                </m:e>
                              </m:acc>
                              <m:r>
                                <m:rPr>
                                  <m:brk m:alnAt="7"/>
                                </m:rPr>
                                <a:rPr lang="en-US" sz="3700" i="1">
                                  <a:latin typeface="Cambria Math" panose="02040503050406030204" pitchFamily="18" charset="0"/>
                                </a:rPr>
                                <m:t>=</m:t>
                              </m:r>
                              <m:r>
                                <a:rPr lang="en-US" sz="3700" i="1">
                                  <a:latin typeface="Cambria Math" panose="02040503050406030204" pitchFamily="18" charset="0"/>
                                </a:rPr>
                                <m:t>𝛽</m:t>
                              </m:r>
                              <m:f>
                                <m:fPr>
                                  <m:ctrlPr>
                                    <a:rPr lang="en-US" sz="3700" i="1">
                                      <a:latin typeface="Cambria Math" panose="02040503050406030204" pitchFamily="18" charset="0"/>
                                    </a:rPr>
                                  </m:ctrlPr>
                                </m:fPr>
                                <m:num>
                                  <m:r>
                                    <a:rPr lang="en-US" sz="3700" i="1">
                                      <a:latin typeface="Cambria Math" panose="02040503050406030204" pitchFamily="18" charset="0"/>
                                    </a:rPr>
                                    <m:t>𝑆𝐼</m:t>
                                  </m:r>
                                </m:num>
                                <m:den>
                                  <m:r>
                                    <a:rPr lang="en-US" sz="3700" i="1">
                                      <a:latin typeface="Cambria Math" panose="02040503050406030204" pitchFamily="18" charset="0"/>
                                    </a:rPr>
                                    <m:t>𝑆</m:t>
                                  </m:r>
                                  <m:r>
                                    <a:rPr lang="en-US" sz="3700" i="1">
                                      <a:latin typeface="Cambria Math" panose="02040503050406030204" pitchFamily="18" charset="0"/>
                                    </a:rPr>
                                    <m:t>+</m:t>
                                  </m:r>
                                  <m:r>
                                    <a:rPr lang="en-US" sz="3700" i="1">
                                      <a:latin typeface="Cambria Math" panose="02040503050406030204" pitchFamily="18" charset="0"/>
                                    </a:rPr>
                                    <m:t>𝐼</m:t>
                                  </m:r>
                                </m:den>
                              </m:f>
                              <m:r>
                                <a:rPr lang="en-US" sz="3700" i="1">
                                  <a:latin typeface="Cambria Math" panose="02040503050406030204" pitchFamily="18" charset="0"/>
                                </a:rPr>
                                <m:t>−</m:t>
                              </m:r>
                              <m:r>
                                <a:rPr lang="en-US" sz="3700" i="1">
                                  <a:latin typeface="Cambria Math" panose="02040503050406030204" pitchFamily="18" charset="0"/>
                                </a:rPr>
                                <m:t>𝛾</m:t>
                              </m:r>
                              <m:r>
                                <a:rPr lang="en-US" sz="3700" i="1">
                                  <a:latin typeface="Cambria Math" panose="02040503050406030204" pitchFamily="18" charset="0"/>
                                </a:rPr>
                                <m:t>𝐼</m:t>
                              </m:r>
                              <m:r>
                                <a:rPr lang="en-US" sz="3700" i="1">
                                  <a:latin typeface="Cambria Math" panose="02040503050406030204" pitchFamily="18" charset="0"/>
                                </a:rPr>
                                <m:t>−</m:t>
                              </m:r>
                              <m:r>
                                <a:rPr lang="en-US" sz="3700" i="1">
                                  <a:latin typeface="Cambria Math" panose="02040503050406030204" pitchFamily="18" charset="0"/>
                                </a:rPr>
                                <m:t>𝜈</m:t>
                              </m:r>
                              <m:r>
                                <a:rPr lang="en-US" sz="3700" i="1">
                                  <a:latin typeface="Cambria Math" panose="02040503050406030204" pitchFamily="18" charset="0"/>
                                </a:rPr>
                                <m:t>𝐼</m:t>
                              </m:r>
                            </m:e>
                          </m:mr>
                        </m:m>
                      </m:oMath>
                    </m:oMathPara>
                  </a14:m>
                  <a:endParaRPr lang="en-US" sz="3700" dirty="0"/>
                </a:p>
              </p:txBody>
            </p:sp>
          </mc:Choice>
          <mc:Fallback>
            <p:sp>
              <p:nvSpPr>
                <p:cNvPr id="96" name="TextBox 95">
                  <a:extLst>
                    <a:ext uri="{FF2B5EF4-FFF2-40B4-BE49-F238E27FC236}">
                      <a16:creationId xmlns:a16="http://schemas.microsoft.com/office/drawing/2014/main" id="{C72476DE-7616-4A33-875F-23C792FAC061}"/>
                    </a:ext>
                  </a:extLst>
                </p:cNvPr>
                <p:cNvSpPr txBox="1">
                  <a:spLocks noRot="1" noChangeAspect="1" noMove="1" noResize="1" noEditPoints="1" noAdjustHandles="1" noChangeArrowheads="1" noChangeShapeType="1" noTextEdit="1"/>
                </p:cNvSpPr>
                <p:nvPr/>
              </p:nvSpPr>
              <p:spPr>
                <a:xfrm>
                  <a:off x="10049672" y="23670678"/>
                  <a:ext cx="4571998" cy="1297937"/>
                </a:xfrm>
                <a:prstGeom prst="rect">
                  <a:avLst/>
                </a:prstGeom>
                <a:blipFill>
                  <a:blip r:embed="rId11"/>
                  <a:stretch>
                    <a:fillRect/>
                  </a:stretch>
                </a:blipFill>
              </p:spPr>
              <p:txBody>
                <a:bodyPr/>
                <a:lstStyle/>
                <a:p>
                  <a:r>
                    <a:rPr lang="en-US">
                      <a:noFill/>
                    </a:rPr>
                    <a:t> </a:t>
                  </a:r>
                </a:p>
              </p:txBody>
            </p:sp>
          </mc:Fallback>
        </mc:AlternateContent>
      </p:grpSp>
      <p:grpSp>
        <p:nvGrpSpPr>
          <p:cNvPr id="98" name="Group 97">
            <a:extLst>
              <a:ext uri="{FF2B5EF4-FFF2-40B4-BE49-F238E27FC236}">
                <a16:creationId xmlns:a16="http://schemas.microsoft.com/office/drawing/2014/main" id="{012A6333-2D09-4E69-ABDE-49275F2C3F76}"/>
              </a:ext>
            </a:extLst>
          </p:cNvPr>
          <p:cNvGrpSpPr/>
          <p:nvPr/>
        </p:nvGrpSpPr>
        <p:grpSpPr>
          <a:xfrm>
            <a:off x="12426586" y="23242606"/>
            <a:ext cx="5357458" cy="2383507"/>
            <a:chOff x="1399592" y="2248917"/>
            <a:chExt cx="2889380" cy="1285471"/>
          </a:xfrm>
        </p:grpSpPr>
        <p:grpSp>
          <p:nvGrpSpPr>
            <p:cNvPr id="99" name="Group 98">
              <a:extLst>
                <a:ext uri="{FF2B5EF4-FFF2-40B4-BE49-F238E27FC236}">
                  <a16:creationId xmlns:a16="http://schemas.microsoft.com/office/drawing/2014/main" id="{F6C4F0C0-4FC2-4660-AAAA-CA1D8F6ACB33}"/>
                </a:ext>
              </a:extLst>
            </p:cNvPr>
            <p:cNvGrpSpPr/>
            <p:nvPr/>
          </p:nvGrpSpPr>
          <p:grpSpPr>
            <a:xfrm>
              <a:off x="2074613" y="3010796"/>
              <a:ext cx="774228" cy="353428"/>
              <a:chOff x="2074613" y="3010796"/>
              <a:chExt cx="774228" cy="353428"/>
            </a:xfrm>
          </p:grpSpPr>
          <p:cxnSp>
            <p:nvCxnSpPr>
              <p:cNvPr id="121" name="Straight Connector 120">
                <a:extLst>
                  <a:ext uri="{FF2B5EF4-FFF2-40B4-BE49-F238E27FC236}">
                    <a16:creationId xmlns:a16="http://schemas.microsoft.com/office/drawing/2014/main" id="{E25BFDEE-9B80-4ADA-8B07-43C61926ED6E}"/>
                  </a:ext>
                </a:extLst>
              </p:cNvPr>
              <p:cNvCxnSpPr/>
              <p:nvPr/>
            </p:nvCxnSpPr>
            <p:spPr>
              <a:xfrm>
                <a:off x="2074613" y="3010796"/>
                <a:ext cx="20096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Freeform 42">
                <a:extLst>
                  <a:ext uri="{FF2B5EF4-FFF2-40B4-BE49-F238E27FC236}">
                    <a16:creationId xmlns:a16="http://schemas.microsoft.com/office/drawing/2014/main" id="{4E3E81F6-9F75-479A-8FDA-E5458E0F7A4B}"/>
                  </a:ext>
                </a:extLst>
              </p:cNvPr>
              <p:cNvSpPr/>
              <p:nvPr/>
            </p:nvSpPr>
            <p:spPr>
              <a:xfrm>
                <a:off x="2168396" y="3034602"/>
                <a:ext cx="680445" cy="329622"/>
              </a:xfrm>
              <a:custGeom>
                <a:avLst/>
                <a:gdLst>
                  <a:gd name="connsiteX0" fmla="*/ 0 w 788795"/>
                  <a:gd name="connsiteY0" fmla="*/ 0 h 367543"/>
                  <a:gd name="connsiteX1" fmla="*/ 50241 w 788795"/>
                  <a:gd name="connsiteY1" fmla="*/ 211016 h 367543"/>
                  <a:gd name="connsiteX2" fmla="*/ 276329 w 788795"/>
                  <a:gd name="connsiteY2" fmla="*/ 356717 h 367543"/>
                  <a:gd name="connsiteX3" fmla="*/ 567731 w 788795"/>
                  <a:gd name="connsiteY3" fmla="*/ 336620 h 367543"/>
                  <a:gd name="connsiteX4" fmla="*/ 748602 w 788795"/>
                  <a:gd name="connsiteY4" fmla="*/ 175846 h 367543"/>
                  <a:gd name="connsiteX5" fmla="*/ 788795 w 788795"/>
                  <a:gd name="connsiteY5" fmla="*/ 35169 h 36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795" h="367543">
                    <a:moveTo>
                      <a:pt x="0" y="0"/>
                    </a:moveTo>
                    <a:cubicBezTo>
                      <a:pt x="2093" y="75781"/>
                      <a:pt x="4186" y="151563"/>
                      <a:pt x="50241" y="211016"/>
                    </a:cubicBezTo>
                    <a:cubicBezTo>
                      <a:pt x="96296" y="270469"/>
                      <a:pt x="190081" y="335783"/>
                      <a:pt x="276329" y="356717"/>
                    </a:cubicBezTo>
                    <a:cubicBezTo>
                      <a:pt x="362577" y="377651"/>
                      <a:pt x="489019" y="366765"/>
                      <a:pt x="567731" y="336620"/>
                    </a:cubicBezTo>
                    <a:cubicBezTo>
                      <a:pt x="646443" y="306475"/>
                      <a:pt x="711758" y="226088"/>
                      <a:pt x="748602" y="175846"/>
                    </a:cubicBezTo>
                    <a:cubicBezTo>
                      <a:pt x="785446" y="125604"/>
                      <a:pt x="787120" y="80386"/>
                      <a:pt x="788795" y="35169"/>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75"/>
              </a:p>
            </p:txBody>
          </p:sp>
        </p:grpSp>
        <p:grpSp>
          <p:nvGrpSpPr>
            <p:cNvPr id="100" name="Group 99">
              <a:extLst>
                <a:ext uri="{FF2B5EF4-FFF2-40B4-BE49-F238E27FC236}">
                  <a16:creationId xmlns:a16="http://schemas.microsoft.com/office/drawing/2014/main" id="{394B782C-90A9-497A-B0CF-F57E98A4FAFA}"/>
                </a:ext>
              </a:extLst>
            </p:cNvPr>
            <p:cNvGrpSpPr/>
            <p:nvPr/>
          </p:nvGrpSpPr>
          <p:grpSpPr>
            <a:xfrm>
              <a:off x="1399592" y="2248917"/>
              <a:ext cx="2889380" cy="1285471"/>
              <a:chOff x="1399592" y="830425"/>
              <a:chExt cx="2889380" cy="1285471"/>
            </a:xfrm>
          </p:grpSpPr>
          <p:grpSp>
            <p:nvGrpSpPr>
              <p:cNvPr id="101" name="Group 100">
                <a:extLst>
                  <a:ext uri="{FF2B5EF4-FFF2-40B4-BE49-F238E27FC236}">
                    <a16:creationId xmlns:a16="http://schemas.microsoft.com/office/drawing/2014/main" id="{390EB888-6423-4C17-AEE6-2F15E5744BB1}"/>
                  </a:ext>
                </a:extLst>
              </p:cNvPr>
              <p:cNvGrpSpPr/>
              <p:nvPr/>
            </p:nvGrpSpPr>
            <p:grpSpPr>
              <a:xfrm>
                <a:off x="1399592" y="830425"/>
                <a:ext cx="2889380" cy="1285471"/>
                <a:chOff x="1399592" y="830425"/>
                <a:chExt cx="2889380" cy="1285471"/>
              </a:xfrm>
            </p:grpSpPr>
            <p:sp>
              <p:nvSpPr>
                <p:cNvPr id="110" name="Oval 109">
                  <a:extLst>
                    <a:ext uri="{FF2B5EF4-FFF2-40B4-BE49-F238E27FC236}">
                      <a16:creationId xmlns:a16="http://schemas.microsoft.com/office/drawing/2014/main" id="{DA102586-CAE4-4CBD-AA89-42F76C445E07}"/>
                    </a:ext>
                  </a:extLst>
                </p:cNvPr>
                <p:cNvSpPr/>
                <p:nvPr/>
              </p:nvSpPr>
              <p:spPr>
                <a:xfrm>
                  <a:off x="1399592"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dirty="0">
                      <a:solidFill>
                        <a:schemeClr val="tx1"/>
                      </a:solidFill>
                    </a:rPr>
                    <a:t>S</a:t>
                  </a:r>
                </a:p>
              </p:txBody>
            </p:sp>
            <p:sp>
              <p:nvSpPr>
                <p:cNvPr id="111" name="Oval 110">
                  <a:extLst>
                    <a:ext uri="{FF2B5EF4-FFF2-40B4-BE49-F238E27FC236}">
                      <a16:creationId xmlns:a16="http://schemas.microsoft.com/office/drawing/2014/main" id="{DD5C26BF-9CB0-4B4B-8708-7A16A3764769}"/>
                    </a:ext>
                  </a:extLst>
                </p:cNvPr>
                <p:cNvSpPr/>
                <p:nvPr/>
              </p:nvSpPr>
              <p:spPr>
                <a:xfrm>
                  <a:off x="2587690"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dirty="0">
                      <a:solidFill>
                        <a:schemeClr val="tx1"/>
                      </a:solidFill>
                    </a:rPr>
                    <a:t>I</a:t>
                  </a:r>
                </a:p>
              </p:txBody>
            </p:sp>
            <p:sp>
              <p:nvSpPr>
                <p:cNvPr id="112" name="Oval 111">
                  <a:extLst>
                    <a:ext uri="{FF2B5EF4-FFF2-40B4-BE49-F238E27FC236}">
                      <a16:creationId xmlns:a16="http://schemas.microsoft.com/office/drawing/2014/main" id="{47303FED-204D-4B98-9D25-7F9A7B91345D}"/>
                    </a:ext>
                  </a:extLst>
                </p:cNvPr>
                <p:cNvSpPr/>
                <p:nvPr/>
              </p:nvSpPr>
              <p:spPr>
                <a:xfrm>
                  <a:off x="3775788" y="830425"/>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150" dirty="0">
                      <a:solidFill>
                        <a:schemeClr val="tx1"/>
                      </a:solidFill>
                    </a:rPr>
                    <a:t>R</a:t>
                  </a:r>
                </a:p>
              </p:txBody>
            </p:sp>
            <p:sp>
              <p:nvSpPr>
                <p:cNvPr id="113" name="Oval 112">
                  <a:extLst>
                    <a:ext uri="{FF2B5EF4-FFF2-40B4-BE49-F238E27FC236}">
                      <a16:creationId xmlns:a16="http://schemas.microsoft.com/office/drawing/2014/main" id="{91B453A0-84C8-4F95-B35D-D0A5395A0BE2}"/>
                    </a:ext>
                  </a:extLst>
                </p:cNvPr>
                <p:cNvSpPr/>
                <p:nvPr/>
              </p:nvSpPr>
              <p:spPr>
                <a:xfrm>
                  <a:off x="3775788" y="1668027"/>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dirty="0">
                      <a:solidFill>
                        <a:schemeClr val="tx1"/>
                      </a:solidFill>
                    </a:rPr>
                    <a:t>D</a:t>
                  </a:r>
                </a:p>
              </p:txBody>
            </p:sp>
            <p:cxnSp>
              <p:nvCxnSpPr>
                <p:cNvPr id="115" name="Straight Arrow Connector 114">
                  <a:extLst>
                    <a:ext uri="{FF2B5EF4-FFF2-40B4-BE49-F238E27FC236}">
                      <a16:creationId xmlns:a16="http://schemas.microsoft.com/office/drawing/2014/main" id="{B48E2629-FC4A-4B35-9446-1A5E6582DE62}"/>
                    </a:ext>
                  </a:extLst>
                </p:cNvPr>
                <p:cNvCxnSpPr>
                  <a:cxnSpLocks/>
                  <a:stCxn id="111" idx="6"/>
                </p:cNvCxnSpPr>
                <p:nvPr/>
              </p:nvCxnSpPr>
              <p:spPr>
                <a:xfrm flipV="1">
                  <a:off x="3100874" y="1147665"/>
                  <a:ext cx="674914" cy="3265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8238F7-D895-45C2-890A-7F3FC90985AF}"/>
                    </a:ext>
                  </a:extLst>
                </p:cNvPr>
                <p:cNvCxnSpPr>
                  <a:cxnSpLocks/>
                  <a:stCxn id="111" idx="6"/>
                </p:cNvCxnSpPr>
                <p:nvPr/>
              </p:nvCxnSpPr>
              <p:spPr>
                <a:xfrm>
                  <a:off x="3100874" y="1474237"/>
                  <a:ext cx="637113" cy="3265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440F2E8-B363-4E1D-AC35-2410B7699017}"/>
                    </a:ext>
                  </a:extLst>
                </p:cNvPr>
                <p:cNvCxnSpPr>
                  <a:cxnSpLocks/>
                  <a:stCxn id="110" idx="6"/>
                  <a:endCxn id="111" idx="2"/>
                </p:cNvCxnSpPr>
                <p:nvPr/>
              </p:nvCxnSpPr>
              <p:spPr>
                <a:xfrm>
                  <a:off x="1912776" y="1474237"/>
                  <a:ext cx="6749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Freeform 36">
                  <a:extLst>
                    <a:ext uri="{FF2B5EF4-FFF2-40B4-BE49-F238E27FC236}">
                      <a16:creationId xmlns:a16="http://schemas.microsoft.com/office/drawing/2014/main" id="{034060C9-BEBF-4EA4-921E-04B5ECD32742}"/>
                    </a:ext>
                  </a:extLst>
                </p:cNvPr>
                <p:cNvSpPr/>
                <p:nvPr/>
              </p:nvSpPr>
              <p:spPr>
                <a:xfrm>
                  <a:off x="1859722" y="845262"/>
                  <a:ext cx="989119" cy="626821"/>
                </a:xfrm>
                <a:custGeom>
                  <a:avLst/>
                  <a:gdLst>
                    <a:gd name="connsiteX0" fmla="*/ 371012 w 989119"/>
                    <a:gd name="connsiteY0" fmla="*/ 626821 h 626821"/>
                    <a:gd name="connsiteX1" fmla="*/ 175069 w 989119"/>
                    <a:gd name="connsiteY1" fmla="*/ 591652 h 626821"/>
                    <a:gd name="connsiteX2" fmla="*/ 39416 w 989119"/>
                    <a:gd name="connsiteY2" fmla="*/ 435902 h 626821"/>
                    <a:gd name="connsiteX3" fmla="*/ 4247 w 989119"/>
                    <a:gd name="connsiteY3" fmla="*/ 244984 h 626821"/>
                    <a:gd name="connsiteX4" fmla="*/ 119803 w 989119"/>
                    <a:gd name="connsiteY4" fmla="*/ 94258 h 626821"/>
                    <a:gd name="connsiteX5" fmla="*/ 350915 w 989119"/>
                    <a:gd name="connsiteY5" fmla="*/ 13872 h 626821"/>
                    <a:gd name="connsiteX6" fmla="*/ 687535 w 989119"/>
                    <a:gd name="connsiteY6" fmla="*/ 8847 h 626821"/>
                    <a:gd name="connsiteX7" fmla="*/ 893526 w 989119"/>
                    <a:gd name="connsiteY7" fmla="*/ 104307 h 626821"/>
                    <a:gd name="connsiteX8" fmla="*/ 973913 w 989119"/>
                    <a:gd name="connsiteY8" fmla="*/ 265080 h 626821"/>
                    <a:gd name="connsiteX9" fmla="*/ 988986 w 989119"/>
                    <a:gd name="connsiteY9" fmla="*/ 410781 h 62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9119" h="626821">
                      <a:moveTo>
                        <a:pt x="371012" y="626821"/>
                      </a:moveTo>
                      <a:cubicBezTo>
                        <a:pt x="300673" y="625146"/>
                        <a:pt x="230335" y="623472"/>
                        <a:pt x="175069" y="591652"/>
                      </a:cubicBezTo>
                      <a:cubicBezTo>
                        <a:pt x="119803" y="559832"/>
                        <a:pt x="67886" y="493680"/>
                        <a:pt x="39416" y="435902"/>
                      </a:cubicBezTo>
                      <a:cubicBezTo>
                        <a:pt x="10946" y="378124"/>
                        <a:pt x="-9151" y="301925"/>
                        <a:pt x="4247" y="244984"/>
                      </a:cubicBezTo>
                      <a:cubicBezTo>
                        <a:pt x="17645" y="188043"/>
                        <a:pt x="62025" y="132777"/>
                        <a:pt x="119803" y="94258"/>
                      </a:cubicBezTo>
                      <a:cubicBezTo>
                        <a:pt x="177581" y="55739"/>
                        <a:pt x="256293" y="28107"/>
                        <a:pt x="350915" y="13872"/>
                      </a:cubicBezTo>
                      <a:cubicBezTo>
                        <a:pt x="445537" y="-363"/>
                        <a:pt x="597100" y="-6225"/>
                        <a:pt x="687535" y="8847"/>
                      </a:cubicBezTo>
                      <a:cubicBezTo>
                        <a:pt x="777970" y="23919"/>
                        <a:pt x="845796" y="61601"/>
                        <a:pt x="893526" y="104307"/>
                      </a:cubicBezTo>
                      <a:cubicBezTo>
                        <a:pt x="941256" y="147013"/>
                        <a:pt x="958003" y="214001"/>
                        <a:pt x="973913" y="265080"/>
                      </a:cubicBezTo>
                      <a:cubicBezTo>
                        <a:pt x="989823" y="316159"/>
                        <a:pt x="989404" y="363470"/>
                        <a:pt x="988986" y="410781"/>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75"/>
                </a:p>
              </p:txBody>
            </p:sp>
          </p:grpSp>
          <p:sp>
            <p:nvSpPr>
              <p:cNvPr id="102" name="TextBox 26">
                <a:extLst>
                  <a:ext uri="{FF2B5EF4-FFF2-40B4-BE49-F238E27FC236}">
                    <a16:creationId xmlns:a16="http://schemas.microsoft.com/office/drawing/2014/main" id="{0F42580B-CFC5-4C61-AA83-DC88F941085E}"/>
                  </a:ext>
                </a:extLst>
              </p:cNvPr>
              <p:cNvSpPr txBox="1"/>
              <p:nvPr/>
            </p:nvSpPr>
            <p:spPr>
              <a:xfrm>
                <a:off x="2074800" y="1071972"/>
                <a:ext cx="200967" cy="3817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i="1" dirty="0">
                    <a:latin typeface="Symbol" panose="05050102010706020507" pitchFamily="18" charset="2"/>
                  </a:rPr>
                  <a:t>b</a:t>
                </a:r>
              </a:p>
            </p:txBody>
          </p:sp>
          <p:sp>
            <p:nvSpPr>
              <p:cNvPr id="107" name="TextBox 27">
                <a:extLst>
                  <a:ext uri="{FF2B5EF4-FFF2-40B4-BE49-F238E27FC236}">
                    <a16:creationId xmlns:a16="http://schemas.microsoft.com/office/drawing/2014/main" id="{739C721B-6A08-4BBC-A32B-A4BE5A5E6E4A}"/>
                  </a:ext>
                </a:extLst>
              </p:cNvPr>
              <p:cNvSpPr txBox="1"/>
              <p:nvPr/>
            </p:nvSpPr>
            <p:spPr>
              <a:xfrm>
                <a:off x="3175942" y="875410"/>
                <a:ext cx="200967" cy="3817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i="1" dirty="0">
                    <a:latin typeface="Symbol" panose="05050102010706020507" pitchFamily="18" charset="2"/>
                  </a:rPr>
                  <a:t>g</a:t>
                </a:r>
              </a:p>
            </p:txBody>
          </p:sp>
          <p:sp>
            <p:nvSpPr>
              <p:cNvPr id="109" name="TextBox 28">
                <a:extLst>
                  <a:ext uri="{FF2B5EF4-FFF2-40B4-BE49-F238E27FC236}">
                    <a16:creationId xmlns:a16="http://schemas.microsoft.com/office/drawing/2014/main" id="{E50F150F-6909-4F92-B54E-CA83F8FA7266}"/>
                  </a:ext>
                </a:extLst>
              </p:cNvPr>
              <p:cNvSpPr txBox="1"/>
              <p:nvPr/>
            </p:nvSpPr>
            <p:spPr>
              <a:xfrm>
                <a:off x="3113912" y="1545623"/>
                <a:ext cx="200967" cy="3817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i="1" dirty="0">
                    <a:latin typeface="Symbol" panose="05050102010706020507" pitchFamily="18" charset="2"/>
                  </a:rPr>
                  <a:t>n</a:t>
                </a:r>
              </a:p>
            </p:txBody>
          </p:sp>
        </p:grpSp>
      </p:grpSp>
      <p:grpSp>
        <p:nvGrpSpPr>
          <p:cNvPr id="123" name="Group 122">
            <a:extLst>
              <a:ext uri="{FF2B5EF4-FFF2-40B4-BE49-F238E27FC236}">
                <a16:creationId xmlns:a16="http://schemas.microsoft.com/office/drawing/2014/main" id="{A1CA1E8B-C7C3-4C8B-9CCE-3803AE0E6F4A}"/>
              </a:ext>
            </a:extLst>
          </p:cNvPr>
          <p:cNvGrpSpPr/>
          <p:nvPr/>
        </p:nvGrpSpPr>
        <p:grpSpPr>
          <a:xfrm>
            <a:off x="12176436" y="16719208"/>
            <a:ext cx="5371634" cy="2389813"/>
            <a:chOff x="1399592" y="830425"/>
            <a:chExt cx="2889380" cy="1285471"/>
          </a:xfrm>
        </p:grpSpPr>
        <p:grpSp>
          <p:nvGrpSpPr>
            <p:cNvPr id="127" name="Group 126">
              <a:extLst>
                <a:ext uri="{FF2B5EF4-FFF2-40B4-BE49-F238E27FC236}">
                  <a16:creationId xmlns:a16="http://schemas.microsoft.com/office/drawing/2014/main" id="{70EE8FC8-249F-480D-96AA-25F37CDF7437}"/>
                </a:ext>
              </a:extLst>
            </p:cNvPr>
            <p:cNvGrpSpPr/>
            <p:nvPr/>
          </p:nvGrpSpPr>
          <p:grpSpPr>
            <a:xfrm>
              <a:off x="1399592" y="830425"/>
              <a:ext cx="2889380" cy="1285471"/>
              <a:chOff x="1399592" y="830425"/>
              <a:chExt cx="2889380" cy="1285471"/>
            </a:xfrm>
          </p:grpSpPr>
          <p:sp>
            <p:nvSpPr>
              <p:cNvPr id="132" name="Oval 131">
                <a:extLst>
                  <a:ext uri="{FF2B5EF4-FFF2-40B4-BE49-F238E27FC236}">
                    <a16:creationId xmlns:a16="http://schemas.microsoft.com/office/drawing/2014/main" id="{20B8281D-E27B-4B8D-B135-84CB54D05B24}"/>
                  </a:ext>
                </a:extLst>
              </p:cNvPr>
              <p:cNvSpPr/>
              <p:nvPr/>
            </p:nvSpPr>
            <p:spPr>
              <a:xfrm>
                <a:off x="1399592"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dirty="0">
                    <a:solidFill>
                      <a:schemeClr val="tx1"/>
                    </a:solidFill>
                  </a:rPr>
                  <a:t>S</a:t>
                </a:r>
              </a:p>
            </p:txBody>
          </p:sp>
          <p:sp>
            <p:nvSpPr>
              <p:cNvPr id="133" name="Oval 132">
                <a:extLst>
                  <a:ext uri="{FF2B5EF4-FFF2-40B4-BE49-F238E27FC236}">
                    <a16:creationId xmlns:a16="http://schemas.microsoft.com/office/drawing/2014/main" id="{D0642F28-8E96-46A6-B998-80BAD64D30B0}"/>
                  </a:ext>
                </a:extLst>
              </p:cNvPr>
              <p:cNvSpPr/>
              <p:nvPr/>
            </p:nvSpPr>
            <p:spPr>
              <a:xfrm>
                <a:off x="2587690"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dirty="0">
                    <a:solidFill>
                      <a:schemeClr val="tx1"/>
                    </a:solidFill>
                  </a:rPr>
                  <a:t>I</a:t>
                </a:r>
              </a:p>
            </p:txBody>
          </p:sp>
          <p:sp>
            <p:nvSpPr>
              <p:cNvPr id="136" name="Oval 135">
                <a:extLst>
                  <a:ext uri="{FF2B5EF4-FFF2-40B4-BE49-F238E27FC236}">
                    <a16:creationId xmlns:a16="http://schemas.microsoft.com/office/drawing/2014/main" id="{108E3E3B-6AFF-42AD-A081-684BED6C408F}"/>
                  </a:ext>
                </a:extLst>
              </p:cNvPr>
              <p:cNvSpPr/>
              <p:nvPr/>
            </p:nvSpPr>
            <p:spPr>
              <a:xfrm>
                <a:off x="3775788" y="830425"/>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dirty="0">
                    <a:solidFill>
                      <a:schemeClr val="tx1"/>
                    </a:solidFill>
                  </a:rPr>
                  <a:t>R</a:t>
                </a:r>
              </a:p>
            </p:txBody>
          </p:sp>
          <p:sp>
            <p:nvSpPr>
              <p:cNvPr id="137" name="Oval 136">
                <a:extLst>
                  <a:ext uri="{FF2B5EF4-FFF2-40B4-BE49-F238E27FC236}">
                    <a16:creationId xmlns:a16="http://schemas.microsoft.com/office/drawing/2014/main" id="{9952439C-48E0-49F3-B4F4-569445B33CE3}"/>
                  </a:ext>
                </a:extLst>
              </p:cNvPr>
              <p:cNvSpPr/>
              <p:nvPr/>
            </p:nvSpPr>
            <p:spPr>
              <a:xfrm>
                <a:off x="3775788" y="1668027"/>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dirty="0">
                    <a:solidFill>
                      <a:schemeClr val="tx1"/>
                    </a:solidFill>
                  </a:rPr>
                  <a:t>D</a:t>
                </a:r>
              </a:p>
            </p:txBody>
          </p:sp>
          <p:cxnSp>
            <p:nvCxnSpPr>
              <p:cNvPr id="138" name="Straight Arrow Connector 137">
                <a:extLst>
                  <a:ext uri="{FF2B5EF4-FFF2-40B4-BE49-F238E27FC236}">
                    <a16:creationId xmlns:a16="http://schemas.microsoft.com/office/drawing/2014/main" id="{A5D3E3D5-DC35-4AA7-8A75-90D6EA864A20}"/>
                  </a:ext>
                </a:extLst>
              </p:cNvPr>
              <p:cNvCxnSpPr>
                <a:stCxn id="133" idx="6"/>
              </p:cNvCxnSpPr>
              <p:nvPr/>
            </p:nvCxnSpPr>
            <p:spPr>
              <a:xfrm flipV="1">
                <a:off x="3100874" y="1147665"/>
                <a:ext cx="674914" cy="3265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4B81FC2-E74E-49E0-B4E9-864673396266}"/>
                  </a:ext>
                </a:extLst>
              </p:cNvPr>
              <p:cNvCxnSpPr>
                <a:stCxn id="133" idx="6"/>
              </p:cNvCxnSpPr>
              <p:nvPr/>
            </p:nvCxnSpPr>
            <p:spPr>
              <a:xfrm>
                <a:off x="3100874" y="1474237"/>
                <a:ext cx="637113" cy="3265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ECC374A7-D65D-4981-884E-38429CEE418B}"/>
                  </a:ext>
                </a:extLst>
              </p:cNvPr>
              <p:cNvCxnSpPr>
                <a:stCxn id="132" idx="6"/>
                <a:endCxn id="133" idx="2"/>
              </p:cNvCxnSpPr>
              <p:nvPr/>
            </p:nvCxnSpPr>
            <p:spPr>
              <a:xfrm>
                <a:off x="1912776" y="1474237"/>
                <a:ext cx="6749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Freeform 16">
                <a:extLst>
                  <a:ext uri="{FF2B5EF4-FFF2-40B4-BE49-F238E27FC236}">
                    <a16:creationId xmlns:a16="http://schemas.microsoft.com/office/drawing/2014/main" id="{BC5786E0-DC73-4A95-AF09-8FB670504830}"/>
                  </a:ext>
                </a:extLst>
              </p:cNvPr>
              <p:cNvSpPr/>
              <p:nvPr/>
            </p:nvSpPr>
            <p:spPr>
              <a:xfrm>
                <a:off x="1859722" y="845262"/>
                <a:ext cx="989119" cy="626821"/>
              </a:xfrm>
              <a:custGeom>
                <a:avLst/>
                <a:gdLst>
                  <a:gd name="connsiteX0" fmla="*/ 371012 w 989119"/>
                  <a:gd name="connsiteY0" fmla="*/ 626821 h 626821"/>
                  <a:gd name="connsiteX1" fmla="*/ 175069 w 989119"/>
                  <a:gd name="connsiteY1" fmla="*/ 591652 h 626821"/>
                  <a:gd name="connsiteX2" fmla="*/ 39416 w 989119"/>
                  <a:gd name="connsiteY2" fmla="*/ 435902 h 626821"/>
                  <a:gd name="connsiteX3" fmla="*/ 4247 w 989119"/>
                  <a:gd name="connsiteY3" fmla="*/ 244984 h 626821"/>
                  <a:gd name="connsiteX4" fmla="*/ 119803 w 989119"/>
                  <a:gd name="connsiteY4" fmla="*/ 94258 h 626821"/>
                  <a:gd name="connsiteX5" fmla="*/ 350915 w 989119"/>
                  <a:gd name="connsiteY5" fmla="*/ 13872 h 626821"/>
                  <a:gd name="connsiteX6" fmla="*/ 687535 w 989119"/>
                  <a:gd name="connsiteY6" fmla="*/ 8847 h 626821"/>
                  <a:gd name="connsiteX7" fmla="*/ 893526 w 989119"/>
                  <a:gd name="connsiteY7" fmla="*/ 104307 h 626821"/>
                  <a:gd name="connsiteX8" fmla="*/ 973913 w 989119"/>
                  <a:gd name="connsiteY8" fmla="*/ 265080 h 626821"/>
                  <a:gd name="connsiteX9" fmla="*/ 988986 w 989119"/>
                  <a:gd name="connsiteY9" fmla="*/ 410781 h 62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9119" h="626821">
                    <a:moveTo>
                      <a:pt x="371012" y="626821"/>
                    </a:moveTo>
                    <a:cubicBezTo>
                      <a:pt x="300673" y="625146"/>
                      <a:pt x="230335" y="623472"/>
                      <a:pt x="175069" y="591652"/>
                    </a:cubicBezTo>
                    <a:cubicBezTo>
                      <a:pt x="119803" y="559832"/>
                      <a:pt x="67886" y="493680"/>
                      <a:pt x="39416" y="435902"/>
                    </a:cubicBezTo>
                    <a:cubicBezTo>
                      <a:pt x="10946" y="378124"/>
                      <a:pt x="-9151" y="301925"/>
                      <a:pt x="4247" y="244984"/>
                    </a:cubicBezTo>
                    <a:cubicBezTo>
                      <a:pt x="17645" y="188043"/>
                      <a:pt x="62025" y="132777"/>
                      <a:pt x="119803" y="94258"/>
                    </a:cubicBezTo>
                    <a:cubicBezTo>
                      <a:pt x="177581" y="55739"/>
                      <a:pt x="256293" y="28107"/>
                      <a:pt x="350915" y="13872"/>
                    </a:cubicBezTo>
                    <a:cubicBezTo>
                      <a:pt x="445537" y="-363"/>
                      <a:pt x="597100" y="-6225"/>
                      <a:pt x="687535" y="8847"/>
                    </a:cubicBezTo>
                    <a:cubicBezTo>
                      <a:pt x="777970" y="23919"/>
                      <a:pt x="845796" y="61601"/>
                      <a:pt x="893526" y="104307"/>
                    </a:cubicBezTo>
                    <a:cubicBezTo>
                      <a:pt x="941256" y="147013"/>
                      <a:pt x="958003" y="214001"/>
                      <a:pt x="973913" y="265080"/>
                    </a:cubicBezTo>
                    <a:cubicBezTo>
                      <a:pt x="989823" y="316159"/>
                      <a:pt x="989404" y="363470"/>
                      <a:pt x="988986" y="410781"/>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75"/>
              </a:p>
            </p:txBody>
          </p:sp>
        </p:grpSp>
        <p:sp>
          <p:nvSpPr>
            <p:cNvPr id="128" name="TextBox 19">
              <a:extLst>
                <a:ext uri="{FF2B5EF4-FFF2-40B4-BE49-F238E27FC236}">
                  <a16:creationId xmlns:a16="http://schemas.microsoft.com/office/drawing/2014/main" id="{7B7A63A0-A49F-48E8-B444-36011E3719C7}"/>
                </a:ext>
              </a:extLst>
            </p:cNvPr>
            <p:cNvSpPr txBox="1"/>
            <p:nvPr/>
          </p:nvSpPr>
          <p:spPr>
            <a:xfrm>
              <a:off x="2074800" y="1071973"/>
              <a:ext cx="200969" cy="5546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i="1" dirty="0">
                  <a:latin typeface="Symbol" panose="05050102010706020507" pitchFamily="18" charset="2"/>
                </a:rPr>
                <a:t>b</a:t>
              </a:r>
            </a:p>
          </p:txBody>
        </p:sp>
        <p:sp>
          <p:nvSpPr>
            <p:cNvPr id="129" name="TextBox 21">
              <a:extLst>
                <a:ext uri="{FF2B5EF4-FFF2-40B4-BE49-F238E27FC236}">
                  <a16:creationId xmlns:a16="http://schemas.microsoft.com/office/drawing/2014/main" id="{5E6FFC7D-8162-4E4D-B1E0-E59FAF3C9135}"/>
                </a:ext>
              </a:extLst>
            </p:cNvPr>
            <p:cNvSpPr txBox="1"/>
            <p:nvPr/>
          </p:nvSpPr>
          <p:spPr>
            <a:xfrm>
              <a:off x="3175947" y="875408"/>
              <a:ext cx="200969" cy="5546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i="1" dirty="0">
                  <a:latin typeface="Symbol" panose="05050102010706020507" pitchFamily="18" charset="2"/>
                </a:rPr>
                <a:t>g</a:t>
              </a:r>
            </a:p>
          </p:txBody>
        </p:sp>
        <p:sp>
          <p:nvSpPr>
            <p:cNvPr id="130" name="TextBox 22">
              <a:extLst>
                <a:ext uri="{FF2B5EF4-FFF2-40B4-BE49-F238E27FC236}">
                  <a16:creationId xmlns:a16="http://schemas.microsoft.com/office/drawing/2014/main" id="{3CFD5140-E291-40E9-8C59-863E45B1FC7C}"/>
                </a:ext>
              </a:extLst>
            </p:cNvPr>
            <p:cNvSpPr txBox="1"/>
            <p:nvPr/>
          </p:nvSpPr>
          <p:spPr>
            <a:xfrm>
              <a:off x="3113913" y="1545620"/>
              <a:ext cx="200969" cy="5546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i="1" dirty="0">
                  <a:latin typeface="Symbol" panose="05050102010706020507" pitchFamily="18" charset="2"/>
                </a:rPr>
                <a:t>n</a:t>
              </a:r>
            </a:p>
          </p:txBody>
        </p:sp>
      </p:grpSp>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E675CF22-A8CB-4641-B190-C3563D011D8A}"/>
                  </a:ext>
                </a:extLst>
              </p:cNvPr>
              <p:cNvSpPr txBox="1"/>
              <p:nvPr/>
            </p:nvSpPr>
            <p:spPr>
              <a:xfrm>
                <a:off x="3948977" y="27048285"/>
                <a:ext cx="6832964" cy="113030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500" i="1">
                              <a:solidFill>
                                <a:schemeClr val="tx2">
                                  <a:lumMod val="50000"/>
                                </a:schemeClr>
                              </a:solidFill>
                              <a:latin typeface="Cambria Math" panose="02040503050406030204" pitchFamily="18" charset="0"/>
                            </a:rPr>
                          </m:ctrlPr>
                        </m:mPr>
                        <m:mr>
                          <m:e>
                            <m:r>
                              <m:rPr>
                                <m:brk m:alnAt="7"/>
                              </m:rPr>
                              <a:rPr lang="en-US" sz="3500" i="1">
                                <a:solidFill>
                                  <a:schemeClr val="tx2">
                                    <a:lumMod val="50000"/>
                                  </a:schemeClr>
                                </a:solidFill>
                                <a:latin typeface="Cambria Math" panose="02040503050406030204" pitchFamily="18" charset="0"/>
                              </a:rPr>
                              <m:t>𝛽</m:t>
                            </m:r>
                            <m:d>
                              <m:dPr>
                                <m:ctrlPr>
                                  <a:rPr lang="en-US" sz="3500" i="1">
                                    <a:solidFill>
                                      <a:schemeClr val="tx2">
                                        <a:lumMod val="50000"/>
                                      </a:schemeClr>
                                    </a:solidFill>
                                    <a:latin typeface="Cambria Math" panose="02040503050406030204" pitchFamily="18" charset="0"/>
                                  </a:rPr>
                                </m:ctrlPr>
                              </m:dPr>
                              <m:e>
                                <m:r>
                                  <m:rPr>
                                    <m:brk m:alnAt="7"/>
                                  </m:rPr>
                                  <a:rPr lang="en-US" sz="3500" i="1">
                                    <a:solidFill>
                                      <a:schemeClr val="tx2">
                                        <a:lumMod val="50000"/>
                                      </a:schemeClr>
                                    </a:solidFill>
                                    <a:latin typeface="Cambria Math" panose="02040503050406030204" pitchFamily="18" charset="0"/>
                                  </a:rPr>
                                  <m:t>𝑡</m:t>
                                </m:r>
                              </m:e>
                            </m:d>
                            <m:r>
                              <m:rPr>
                                <m:brk m:alnAt="7"/>
                              </m:rPr>
                              <a:rPr lang="en-US" sz="3500" i="1">
                                <a:solidFill>
                                  <a:schemeClr val="tx2">
                                    <a:lumMod val="50000"/>
                                  </a:schemeClr>
                                </a:solidFill>
                                <a:latin typeface="Cambria Math" panose="02040503050406030204" pitchFamily="18" charset="0"/>
                              </a:rPr>
                              <m:t>=</m:t>
                            </m:r>
                            <m:sSub>
                              <m:sSubPr>
                                <m:ctrlPr>
                                  <a:rPr lang="en-US" sz="3500" i="1">
                                    <a:solidFill>
                                      <a:schemeClr val="tx2">
                                        <a:lumMod val="50000"/>
                                      </a:schemeClr>
                                    </a:solidFill>
                                    <a:latin typeface="Cambria Math" panose="02040503050406030204" pitchFamily="18" charset="0"/>
                                  </a:rPr>
                                </m:ctrlPr>
                              </m:sSubPr>
                              <m:e>
                                <m:r>
                                  <a:rPr lang="en-US" sz="3500" i="1">
                                    <a:solidFill>
                                      <a:schemeClr val="tx2">
                                        <a:lumMod val="50000"/>
                                      </a:schemeClr>
                                    </a:solidFill>
                                    <a:latin typeface="Cambria Math" panose="02040503050406030204" pitchFamily="18" charset="0"/>
                                  </a:rPr>
                                  <m:t>𝛽</m:t>
                                </m:r>
                              </m:e>
                              <m:sub>
                                <m:r>
                                  <a:rPr lang="en-US" sz="3500" i="1">
                                    <a:solidFill>
                                      <a:schemeClr val="tx2">
                                        <a:lumMod val="50000"/>
                                      </a:schemeClr>
                                    </a:solidFill>
                                    <a:latin typeface="Cambria Math" panose="02040503050406030204" pitchFamily="18" charset="0"/>
                                  </a:rPr>
                                  <m:t>0</m:t>
                                </m:r>
                              </m:sub>
                            </m:sSub>
                            <m:r>
                              <a:rPr lang="en-US" sz="3500" i="1">
                                <a:solidFill>
                                  <a:schemeClr val="tx2">
                                    <a:lumMod val="50000"/>
                                  </a:schemeClr>
                                </a:solidFill>
                                <a:latin typeface="Cambria Math" panose="02040503050406030204" pitchFamily="18" charset="0"/>
                              </a:rPr>
                              <m:t>+</m:t>
                            </m:r>
                            <m:f>
                              <m:fPr>
                                <m:ctrlPr>
                                  <a:rPr lang="en-US" sz="3500" i="1">
                                    <a:solidFill>
                                      <a:schemeClr val="tx2">
                                        <a:lumMod val="50000"/>
                                      </a:schemeClr>
                                    </a:solidFill>
                                    <a:latin typeface="Cambria Math" panose="02040503050406030204" pitchFamily="18" charset="0"/>
                                  </a:rPr>
                                </m:ctrlPr>
                              </m:fPr>
                              <m:num>
                                <m:sSub>
                                  <m:sSubPr>
                                    <m:ctrlPr>
                                      <a:rPr lang="en-US" sz="3500" i="1">
                                        <a:solidFill>
                                          <a:schemeClr val="tx2">
                                            <a:lumMod val="50000"/>
                                          </a:schemeClr>
                                        </a:solidFill>
                                        <a:latin typeface="Cambria Math" panose="02040503050406030204" pitchFamily="18" charset="0"/>
                                      </a:rPr>
                                    </m:ctrlPr>
                                  </m:sSubPr>
                                  <m:e>
                                    <m:r>
                                      <a:rPr lang="en-US" sz="3500" i="1">
                                        <a:solidFill>
                                          <a:schemeClr val="tx2">
                                            <a:lumMod val="50000"/>
                                          </a:schemeClr>
                                        </a:solidFill>
                                        <a:latin typeface="Cambria Math" panose="02040503050406030204" pitchFamily="18" charset="0"/>
                                      </a:rPr>
                                      <m:t>𝛽</m:t>
                                    </m:r>
                                  </m:e>
                                  <m:sub>
                                    <m:r>
                                      <a:rPr lang="en-US" sz="3500" i="1">
                                        <a:solidFill>
                                          <a:schemeClr val="tx2">
                                            <a:lumMod val="50000"/>
                                          </a:schemeClr>
                                        </a:solidFill>
                                        <a:latin typeface="Cambria Math" panose="02040503050406030204" pitchFamily="18" charset="0"/>
                                      </a:rPr>
                                      <m:t>1</m:t>
                                    </m:r>
                                  </m:sub>
                                </m:sSub>
                              </m:num>
                              <m:den>
                                <m:r>
                                  <a:rPr lang="en-US" sz="3500" i="1">
                                    <a:solidFill>
                                      <a:schemeClr val="tx2">
                                        <a:lumMod val="50000"/>
                                      </a:schemeClr>
                                    </a:solidFill>
                                    <a:latin typeface="Cambria Math" panose="02040503050406030204" pitchFamily="18" charset="0"/>
                                  </a:rPr>
                                  <m:t>1+</m:t>
                                </m:r>
                                <m:sSup>
                                  <m:sSupPr>
                                    <m:ctrlPr>
                                      <a:rPr lang="en-US" sz="3500" i="1">
                                        <a:solidFill>
                                          <a:schemeClr val="tx2">
                                            <a:lumMod val="50000"/>
                                          </a:schemeClr>
                                        </a:solidFill>
                                        <a:latin typeface="Cambria Math" panose="02040503050406030204" pitchFamily="18" charset="0"/>
                                      </a:rPr>
                                    </m:ctrlPr>
                                  </m:sSupPr>
                                  <m:e>
                                    <m:d>
                                      <m:dPr>
                                        <m:ctrlPr>
                                          <a:rPr lang="en-US" sz="3500" i="1">
                                            <a:solidFill>
                                              <a:schemeClr val="tx2">
                                                <a:lumMod val="50000"/>
                                              </a:schemeClr>
                                            </a:solidFill>
                                            <a:latin typeface="Cambria Math" panose="02040503050406030204" pitchFamily="18" charset="0"/>
                                          </a:rPr>
                                        </m:ctrlPr>
                                      </m:dPr>
                                      <m:e>
                                        <m:sSub>
                                          <m:sSubPr>
                                            <m:ctrlPr>
                                              <a:rPr lang="en-US" sz="3500" i="1">
                                                <a:solidFill>
                                                  <a:schemeClr val="tx2">
                                                    <a:lumMod val="50000"/>
                                                  </a:schemeClr>
                                                </a:solidFill>
                                                <a:latin typeface="Cambria Math" panose="02040503050406030204" pitchFamily="18" charset="0"/>
                                              </a:rPr>
                                            </m:ctrlPr>
                                          </m:sSubPr>
                                          <m:e>
                                            <m:r>
                                              <a:rPr lang="en-US" sz="3500" i="1">
                                                <a:solidFill>
                                                  <a:schemeClr val="tx2">
                                                    <a:lumMod val="50000"/>
                                                  </a:schemeClr>
                                                </a:solidFill>
                                                <a:latin typeface="Cambria Math" panose="02040503050406030204" pitchFamily="18" charset="0"/>
                                              </a:rPr>
                                              <m:t>𝛽</m:t>
                                            </m:r>
                                          </m:e>
                                          <m:sub>
                                            <m:r>
                                              <a:rPr lang="en-US" sz="3500" i="1">
                                                <a:solidFill>
                                                  <a:schemeClr val="tx2">
                                                    <a:lumMod val="50000"/>
                                                  </a:schemeClr>
                                                </a:solidFill>
                                                <a:latin typeface="Cambria Math" panose="02040503050406030204" pitchFamily="18" charset="0"/>
                                              </a:rPr>
                                              <m:t>2</m:t>
                                            </m:r>
                                          </m:sub>
                                        </m:sSub>
                                        <m:r>
                                          <a:rPr lang="en-US" sz="3500" i="1">
                                            <a:solidFill>
                                              <a:schemeClr val="tx2">
                                                <a:lumMod val="50000"/>
                                              </a:schemeClr>
                                            </a:solidFill>
                                            <a:latin typeface="Cambria Math" panose="02040503050406030204" pitchFamily="18" charset="0"/>
                                          </a:rPr>
                                          <m:t>⋅</m:t>
                                        </m:r>
                                        <m:r>
                                          <a:rPr lang="en-US" sz="3500" i="1">
                                            <a:solidFill>
                                              <a:schemeClr val="tx2">
                                                <a:lumMod val="50000"/>
                                              </a:schemeClr>
                                            </a:solidFill>
                                            <a:latin typeface="Cambria Math" panose="02040503050406030204" pitchFamily="18" charset="0"/>
                                          </a:rPr>
                                          <m:t>𝐼</m:t>
                                        </m:r>
                                        <m:r>
                                          <a:rPr lang="en-US" sz="3500" i="1">
                                            <a:solidFill>
                                              <a:schemeClr val="tx2">
                                                <a:lumMod val="50000"/>
                                              </a:schemeClr>
                                            </a:solidFill>
                                            <a:latin typeface="Cambria Math" panose="02040503050406030204" pitchFamily="18" charset="0"/>
                                          </a:rPr>
                                          <m:t>(</m:t>
                                        </m:r>
                                        <m:r>
                                          <a:rPr lang="en-US" sz="3500" i="1">
                                            <a:solidFill>
                                              <a:schemeClr val="tx2">
                                                <a:lumMod val="50000"/>
                                              </a:schemeClr>
                                            </a:solidFill>
                                            <a:latin typeface="Cambria Math" panose="02040503050406030204" pitchFamily="18" charset="0"/>
                                          </a:rPr>
                                          <m:t>𝑡</m:t>
                                        </m:r>
                                        <m:r>
                                          <a:rPr lang="en-US" sz="3500" i="1">
                                            <a:solidFill>
                                              <a:schemeClr val="tx2">
                                                <a:lumMod val="50000"/>
                                              </a:schemeClr>
                                            </a:solidFill>
                                            <a:latin typeface="Cambria Math" panose="02040503050406030204" pitchFamily="18" charset="0"/>
                                          </a:rPr>
                                          <m:t>−</m:t>
                                        </m:r>
                                        <m:r>
                                          <a:rPr lang="en-US" sz="3500" i="1">
                                            <a:solidFill>
                                              <a:schemeClr val="tx2">
                                                <a:lumMod val="50000"/>
                                              </a:schemeClr>
                                            </a:solidFill>
                                            <a:latin typeface="Cambria Math" panose="02040503050406030204" pitchFamily="18" charset="0"/>
                                          </a:rPr>
                                          <m:t>𝛿</m:t>
                                        </m:r>
                                        <m:r>
                                          <a:rPr lang="en-US" sz="3500" i="1">
                                            <a:solidFill>
                                              <a:schemeClr val="tx2">
                                                <a:lumMod val="50000"/>
                                              </a:schemeClr>
                                            </a:solidFill>
                                            <a:latin typeface="Cambria Math" panose="02040503050406030204" pitchFamily="18" charset="0"/>
                                          </a:rPr>
                                          <m:t>)</m:t>
                                        </m:r>
                                      </m:e>
                                    </m:d>
                                  </m:e>
                                  <m:sup>
                                    <m:sSub>
                                      <m:sSubPr>
                                        <m:ctrlPr>
                                          <a:rPr lang="en-US" sz="3500" i="1">
                                            <a:solidFill>
                                              <a:schemeClr val="tx2">
                                                <a:lumMod val="50000"/>
                                              </a:schemeClr>
                                            </a:solidFill>
                                            <a:latin typeface="Cambria Math" panose="02040503050406030204" pitchFamily="18" charset="0"/>
                                          </a:rPr>
                                        </m:ctrlPr>
                                      </m:sSubPr>
                                      <m:e>
                                        <m:r>
                                          <a:rPr lang="en-US" sz="3500" i="1">
                                            <a:solidFill>
                                              <a:schemeClr val="tx2">
                                                <a:lumMod val="50000"/>
                                              </a:schemeClr>
                                            </a:solidFill>
                                            <a:latin typeface="Cambria Math" panose="02040503050406030204" pitchFamily="18" charset="0"/>
                                          </a:rPr>
                                          <m:t>𝛽</m:t>
                                        </m:r>
                                      </m:e>
                                      <m:sub>
                                        <m:r>
                                          <a:rPr lang="en-US" sz="3500" i="1">
                                            <a:solidFill>
                                              <a:schemeClr val="tx2">
                                                <a:lumMod val="50000"/>
                                              </a:schemeClr>
                                            </a:solidFill>
                                            <a:latin typeface="Cambria Math" panose="02040503050406030204" pitchFamily="18" charset="0"/>
                                          </a:rPr>
                                          <m:t>3</m:t>
                                        </m:r>
                                      </m:sub>
                                    </m:sSub>
                                  </m:sup>
                                </m:sSup>
                              </m:den>
                            </m:f>
                          </m:e>
                        </m:mr>
                      </m:m>
                    </m:oMath>
                  </m:oMathPara>
                </a14:m>
                <a:endParaRPr lang="en-US" sz="3500" dirty="0">
                  <a:solidFill>
                    <a:schemeClr val="tx2">
                      <a:lumMod val="50000"/>
                    </a:schemeClr>
                  </a:solidFill>
                </a:endParaRPr>
              </a:p>
            </p:txBody>
          </p:sp>
        </mc:Choice>
        <mc:Fallback>
          <p:sp>
            <p:nvSpPr>
              <p:cNvPr id="144" name="TextBox 143">
                <a:extLst>
                  <a:ext uri="{FF2B5EF4-FFF2-40B4-BE49-F238E27FC236}">
                    <a16:creationId xmlns:a16="http://schemas.microsoft.com/office/drawing/2014/main" id="{E675CF22-A8CB-4641-B190-C3563D011D8A}"/>
                  </a:ext>
                </a:extLst>
              </p:cNvPr>
              <p:cNvSpPr txBox="1">
                <a:spLocks noRot="1" noChangeAspect="1" noMove="1" noResize="1" noEditPoints="1" noAdjustHandles="1" noChangeArrowheads="1" noChangeShapeType="1" noTextEdit="1"/>
              </p:cNvSpPr>
              <p:nvPr/>
            </p:nvSpPr>
            <p:spPr>
              <a:xfrm>
                <a:off x="3948977" y="27048285"/>
                <a:ext cx="6832964" cy="1130309"/>
              </a:xfrm>
              <a:prstGeom prst="rect">
                <a:avLst/>
              </a:prstGeom>
              <a:blipFill>
                <a:blip r:embed="rId12"/>
                <a:stretch>
                  <a:fillRect/>
                </a:stretch>
              </a:blipFill>
            </p:spPr>
            <p:txBody>
              <a:bodyPr/>
              <a:lstStyle/>
              <a:p>
                <a:r>
                  <a:rPr lang="en-US">
                    <a:noFill/>
                  </a:rPr>
                  <a:t> </a:t>
                </a:r>
              </a:p>
            </p:txBody>
          </p:sp>
        </mc:Fallback>
      </mc:AlternateContent>
      <p:sp>
        <p:nvSpPr>
          <p:cNvPr id="146" name="Content Placeholder 5">
            <a:extLst>
              <a:ext uri="{FF2B5EF4-FFF2-40B4-BE49-F238E27FC236}">
                <a16:creationId xmlns:a16="http://schemas.microsoft.com/office/drawing/2014/main" id="{FD1AB4EE-B5A7-473F-93F0-602C65B0A282}"/>
              </a:ext>
            </a:extLst>
          </p:cNvPr>
          <p:cNvSpPr txBox="1">
            <a:spLocks/>
          </p:cNvSpPr>
          <p:nvPr/>
        </p:nvSpPr>
        <p:spPr bwMode="auto">
          <a:xfrm>
            <a:off x="343923" y="18600539"/>
            <a:ext cx="11447932" cy="2389813"/>
          </a:xfrm>
          <a:prstGeom prst="rect">
            <a:avLst/>
          </a:prstGeom>
          <a:noFill/>
          <a:ln w="9525">
            <a:noFill/>
            <a:miter lim="800000"/>
            <a:headEnd/>
            <a:tailEnd/>
          </a:ln>
        </p:spPr>
        <p:txBody>
          <a:bodyPr vert="horz" wrap="square" lIns="406742" tIns="203371" rIns="406742" bIns="203371" numCol="1" anchor="t" anchorCtr="0" compatLnSpc="1">
            <a:prstTxWarp prst="textNoShape">
              <a:avLst/>
            </a:prstTxWarp>
          </a:bodyPr>
          <a:lstStyle>
            <a:lvl1pPr marL="1339154" indent="-1339154" algn="l" defTabSz="3574333" rtl="0" eaLnBrk="0" fontAlgn="base" hangingPunct="0">
              <a:spcBef>
                <a:spcPct val="20000"/>
              </a:spcBef>
              <a:spcAft>
                <a:spcPct val="0"/>
              </a:spcAft>
              <a:buFont typeface="Arial" charset="0"/>
              <a:buChar char="•"/>
              <a:defRPr sz="9153" kern="1200">
                <a:solidFill>
                  <a:schemeClr val="tx1"/>
                </a:solidFill>
                <a:latin typeface="+mn-lt"/>
                <a:ea typeface="+mn-ea"/>
                <a:cs typeface="+mn-cs"/>
              </a:defRPr>
            </a:lvl1pPr>
            <a:lvl2pPr marL="2904150" indent="-1115760"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2pPr>
            <a:lvl3pPr marL="4467921" indent="-892366" algn="l" defTabSz="3574333" rtl="0" eaLnBrk="0" fontAlgn="base" hangingPunct="0">
              <a:spcBef>
                <a:spcPct val="20000"/>
              </a:spcBef>
              <a:spcAft>
                <a:spcPct val="0"/>
              </a:spcAft>
              <a:buFont typeface="Arial" charset="0"/>
              <a:buChar char="•"/>
              <a:defRPr sz="7000" kern="1200">
                <a:solidFill>
                  <a:schemeClr val="tx1"/>
                </a:solidFill>
                <a:latin typeface="+mn-lt"/>
                <a:ea typeface="+mn-ea"/>
                <a:cs typeface="+mn-cs"/>
              </a:defRPr>
            </a:lvl3pPr>
            <a:lvl4pPr marL="6256307"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4pPr>
            <a:lvl5pPr marL="8043476"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5pPr>
            <a:lvl6pPr marL="9832860"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6pPr>
            <a:lvl7pPr marL="1162065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7pPr>
            <a:lvl8pPr marL="13408451"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8pPr>
            <a:lvl9pPr marL="1519624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9pPr>
          </a:lstStyle>
          <a:p>
            <a:pPr marL="0" indent="0" defTabSz="3127733" eaLnBrk="1" hangingPunct="1">
              <a:spcBef>
                <a:spcPts val="0"/>
              </a:spcBef>
              <a:spcAft>
                <a:spcPts val="0"/>
              </a:spcAft>
              <a:buNone/>
              <a:defRPr/>
            </a:pPr>
            <a:r>
              <a:rPr lang="en-US" sz="3300" b="1" dirty="0">
                <a:latin typeface="Cambria Math" panose="02040503050406030204" pitchFamily="18" charset="0"/>
                <a:ea typeface="Cambria Math" panose="02040503050406030204" pitchFamily="18" charset="0"/>
                <a:cs typeface="Arial" pitchFamily="34" charset="0"/>
              </a:rPr>
              <a:t>S(t)</a:t>
            </a:r>
            <a:r>
              <a:rPr lang="en-US" sz="3300" b="1" i="1" dirty="0">
                <a:latin typeface="Cambria Math" panose="02040503050406030204" pitchFamily="18" charset="0"/>
                <a:ea typeface="Cambria Math" panose="02040503050406030204" pitchFamily="18" charset="0"/>
                <a:cs typeface="Arial" pitchFamily="34" charset="0"/>
              </a:rPr>
              <a:t> </a:t>
            </a:r>
            <a:r>
              <a:rPr lang="en-US" sz="3300" dirty="0">
                <a:cs typeface="Arial" pitchFamily="34" charset="0"/>
              </a:rPr>
              <a:t>– population proportion that is susceptible</a:t>
            </a:r>
          </a:p>
          <a:p>
            <a:pPr marL="0" indent="0" defTabSz="3127733" eaLnBrk="1" hangingPunct="1">
              <a:spcBef>
                <a:spcPts val="0"/>
              </a:spcBef>
              <a:spcAft>
                <a:spcPts val="0"/>
              </a:spcAft>
              <a:buNone/>
              <a:defRPr/>
            </a:pPr>
            <a:r>
              <a:rPr lang="en-US" sz="3300" b="1" dirty="0">
                <a:latin typeface="Cambria Math" panose="02040503050406030204" pitchFamily="18" charset="0"/>
                <a:ea typeface="Cambria Math" panose="02040503050406030204" pitchFamily="18" charset="0"/>
                <a:cs typeface="Arial" pitchFamily="34" charset="0"/>
              </a:rPr>
              <a:t>I(t)</a:t>
            </a:r>
            <a:r>
              <a:rPr lang="en-US" sz="3300" i="1" dirty="0">
                <a:latin typeface="Cambria Math" panose="02040503050406030204" pitchFamily="18" charset="0"/>
                <a:ea typeface="Cambria Math" panose="02040503050406030204" pitchFamily="18" charset="0"/>
                <a:cs typeface="Arial" pitchFamily="34" charset="0"/>
              </a:rPr>
              <a:t>  </a:t>
            </a:r>
            <a:r>
              <a:rPr lang="en-US" sz="3300" dirty="0">
                <a:cs typeface="Arial" pitchFamily="34" charset="0"/>
              </a:rPr>
              <a:t>– population proportion that is infected</a:t>
            </a:r>
          </a:p>
          <a:p>
            <a:pPr marL="0" indent="0" defTabSz="3127733" eaLnBrk="1" hangingPunct="1">
              <a:spcBef>
                <a:spcPts val="0"/>
              </a:spcBef>
              <a:spcAft>
                <a:spcPts val="0"/>
              </a:spcAft>
              <a:buNone/>
              <a:defRPr/>
            </a:pPr>
            <a:r>
              <a:rPr lang="en-US" sz="3300" b="1" dirty="0">
                <a:latin typeface="Cambria Math" panose="02040503050406030204" pitchFamily="18" charset="0"/>
                <a:ea typeface="Cambria Math" panose="02040503050406030204" pitchFamily="18" charset="0"/>
                <a:cs typeface="Arial" pitchFamily="34" charset="0"/>
              </a:rPr>
              <a:t>R(t)</a:t>
            </a:r>
            <a:r>
              <a:rPr lang="en-US" sz="3300" i="1" dirty="0">
                <a:latin typeface="Cambria Math" panose="02040503050406030204" pitchFamily="18" charset="0"/>
                <a:ea typeface="Cambria Math" panose="02040503050406030204" pitchFamily="18" charset="0"/>
                <a:cs typeface="Arial" pitchFamily="34" charset="0"/>
              </a:rPr>
              <a:t> </a:t>
            </a:r>
            <a:r>
              <a:rPr lang="en-US" sz="3300" dirty="0">
                <a:cs typeface="Arial" pitchFamily="34" charset="0"/>
              </a:rPr>
              <a:t>– population proportion that has recovered</a:t>
            </a:r>
          </a:p>
          <a:p>
            <a:pPr marL="0" indent="0" defTabSz="3127733" eaLnBrk="1" hangingPunct="1">
              <a:spcBef>
                <a:spcPts val="0"/>
              </a:spcBef>
              <a:spcAft>
                <a:spcPts val="0"/>
              </a:spcAft>
              <a:buNone/>
              <a:defRPr/>
            </a:pPr>
            <a:r>
              <a:rPr lang="en-US" sz="3300" b="1" dirty="0">
                <a:latin typeface="Cambria Math" panose="02040503050406030204" pitchFamily="18" charset="0"/>
                <a:ea typeface="Cambria Math" panose="02040503050406030204" pitchFamily="18" charset="0"/>
                <a:cs typeface="Arial" pitchFamily="34" charset="0"/>
              </a:rPr>
              <a:t>D(t)</a:t>
            </a:r>
            <a:r>
              <a:rPr lang="en-US" sz="3300" i="1" dirty="0">
                <a:latin typeface="Cambria Math" panose="02040503050406030204" pitchFamily="18" charset="0"/>
                <a:ea typeface="Cambria Math" panose="02040503050406030204" pitchFamily="18" charset="0"/>
                <a:cs typeface="Arial" pitchFamily="34" charset="0"/>
              </a:rPr>
              <a:t> </a:t>
            </a:r>
            <a:r>
              <a:rPr lang="en-US" sz="3300" dirty="0">
                <a:cs typeface="Arial" pitchFamily="34" charset="0"/>
              </a:rPr>
              <a:t>– population proportion that has died</a:t>
            </a:r>
          </a:p>
          <a:p>
            <a:pPr marL="0" indent="0" defTabSz="3127733" eaLnBrk="1" hangingPunct="1">
              <a:spcBef>
                <a:spcPts val="0"/>
              </a:spcBef>
              <a:spcAft>
                <a:spcPts val="0"/>
              </a:spcAft>
              <a:buNone/>
              <a:defRPr/>
            </a:pPr>
            <a:r>
              <a:rPr lang="en-US" sz="3300" b="1" i="1" dirty="0">
                <a:latin typeface="Symbol" panose="05050102010706020507" pitchFamily="18" charset="2"/>
                <a:cs typeface="Arial" pitchFamily="34" charset="0"/>
              </a:rPr>
              <a:t>g      </a:t>
            </a:r>
            <a:r>
              <a:rPr lang="en-US" sz="3300" dirty="0">
                <a:cs typeface="Arial" pitchFamily="34" charset="0"/>
              </a:rPr>
              <a:t>– the rate at which infected recover</a:t>
            </a:r>
          </a:p>
          <a:p>
            <a:pPr marL="0" indent="0" defTabSz="3127733" eaLnBrk="1" hangingPunct="1">
              <a:spcBef>
                <a:spcPts val="0"/>
              </a:spcBef>
              <a:spcAft>
                <a:spcPts val="0"/>
              </a:spcAft>
              <a:buNone/>
              <a:defRPr/>
            </a:pPr>
            <a:r>
              <a:rPr lang="en-US" sz="3300" b="1" i="1" dirty="0">
                <a:latin typeface="Symbol" panose="05050102010706020507" pitchFamily="18" charset="2"/>
                <a:cs typeface="Arial" pitchFamily="34" charset="0"/>
              </a:rPr>
              <a:t>n     </a:t>
            </a:r>
            <a:r>
              <a:rPr lang="en-US" sz="3300" dirty="0">
                <a:cs typeface="Arial" pitchFamily="34" charset="0"/>
              </a:rPr>
              <a:t>– the rate at which infected die </a:t>
            </a:r>
          </a:p>
          <a:p>
            <a:pPr marL="0" indent="0" defTabSz="3127733" eaLnBrk="1" hangingPunct="1">
              <a:spcBef>
                <a:spcPts val="0"/>
              </a:spcBef>
              <a:spcAft>
                <a:spcPts val="0"/>
              </a:spcAft>
              <a:buNone/>
              <a:defRPr/>
            </a:pPr>
            <a:endParaRPr lang="en-US" sz="3300" dirty="0">
              <a:cs typeface="Arial" pitchFamily="34" charset="0"/>
            </a:endParaRPr>
          </a:p>
        </p:txBody>
      </p:sp>
      <p:sp>
        <p:nvSpPr>
          <p:cNvPr id="147" name="Text Placeholder 4">
            <a:extLst>
              <a:ext uri="{FF2B5EF4-FFF2-40B4-BE49-F238E27FC236}">
                <a16:creationId xmlns:a16="http://schemas.microsoft.com/office/drawing/2014/main" id="{31EE6A07-EDFC-4D3C-96BD-82DC6A5AA580}"/>
              </a:ext>
            </a:extLst>
          </p:cNvPr>
          <p:cNvSpPr txBox="1">
            <a:spLocks/>
          </p:cNvSpPr>
          <p:nvPr/>
        </p:nvSpPr>
        <p:spPr bwMode="auto">
          <a:xfrm>
            <a:off x="17789951" y="14328400"/>
            <a:ext cx="8894459" cy="675584"/>
          </a:xfrm>
          <a:prstGeom prst="rect">
            <a:avLst/>
          </a:prstGeom>
          <a:noFill/>
          <a:ln w="9525">
            <a:noFill/>
            <a:miter lim="800000"/>
            <a:headEnd/>
            <a:tailEnd/>
          </a:ln>
        </p:spPr>
        <p:txBody>
          <a:bodyPr lIns="312879" tIns="156436" rIns="312879" bIns="156436" anchor="b"/>
          <a:lstStyle/>
          <a:p>
            <a:pPr>
              <a:spcBef>
                <a:spcPct val="20000"/>
              </a:spcBef>
              <a:buFont typeface="Arial" charset="0"/>
              <a:buNone/>
            </a:pPr>
            <a:r>
              <a:rPr lang="en-US" sz="3500" b="1" dirty="0">
                <a:solidFill>
                  <a:schemeClr val="tx2"/>
                </a:solidFill>
                <a:latin typeface="Calibri" pitchFamily="34" charset="0"/>
              </a:rPr>
              <a:t>Model Predictions</a:t>
            </a:r>
          </a:p>
        </p:txBody>
      </p:sp>
      <p:sp>
        <p:nvSpPr>
          <p:cNvPr id="149" name="Text Placeholder 4">
            <a:extLst>
              <a:ext uri="{FF2B5EF4-FFF2-40B4-BE49-F238E27FC236}">
                <a16:creationId xmlns:a16="http://schemas.microsoft.com/office/drawing/2014/main" id="{131D5FA0-7A37-4436-99EF-F614E8731208}"/>
              </a:ext>
            </a:extLst>
          </p:cNvPr>
          <p:cNvSpPr txBox="1">
            <a:spLocks/>
          </p:cNvSpPr>
          <p:nvPr/>
        </p:nvSpPr>
        <p:spPr bwMode="auto">
          <a:xfrm>
            <a:off x="34419519" y="4088521"/>
            <a:ext cx="9427698" cy="675584"/>
          </a:xfrm>
          <a:prstGeom prst="rect">
            <a:avLst/>
          </a:prstGeom>
          <a:noFill/>
          <a:ln w="9525">
            <a:noFill/>
            <a:miter lim="800000"/>
            <a:headEnd/>
            <a:tailEnd/>
          </a:ln>
        </p:spPr>
        <p:txBody>
          <a:bodyPr lIns="312879" tIns="156436" rIns="312879" bIns="156436" anchor="b"/>
          <a:lstStyle/>
          <a:p>
            <a:pPr>
              <a:spcBef>
                <a:spcPct val="20000"/>
              </a:spcBef>
              <a:buFont typeface="Arial" charset="0"/>
              <a:buNone/>
            </a:pPr>
            <a:r>
              <a:rPr lang="en-US" sz="3500" b="1" dirty="0">
                <a:solidFill>
                  <a:schemeClr val="tx2"/>
                </a:solidFill>
                <a:latin typeface="Calibri" pitchFamily="34" charset="0"/>
              </a:rPr>
              <a:t>Incorporating Vaccines</a:t>
            </a:r>
          </a:p>
        </p:txBody>
      </p:sp>
      <p:sp>
        <p:nvSpPr>
          <p:cNvPr id="188" name="Rectangle 187">
            <a:extLst>
              <a:ext uri="{FF2B5EF4-FFF2-40B4-BE49-F238E27FC236}">
                <a16:creationId xmlns:a16="http://schemas.microsoft.com/office/drawing/2014/main" id="{E5D6D713-E6E3-45F1-9C73-5FD9A4B8B6DA}"/>
              </a:ext>
            </a:extLst>
          </p:cNvPr>
          <p:cNvSpPr/>
          <p:nvPr/>
        </p:nvSpPr>
        <p:spPr>
          <a:xfrm>
            <a:off x="17842814" y="15060459"/>
            <a:ext cx="14897831" cy="5883662"/>
          </a:xfrm>
          <a:prstGeom prst="rect">
            <a:avLst/>
          </a:prstGeom>
        </p:spPr>
        <p:txBody>
          <a:bodyPr wrap="square">
            <a:spAutoFit/>
          </a:bodyPr>
          <a:lstStyle/>
          <a:p>
            <a:pPr defTabSz="3127733">
              <a:spcBef>
                <a:spcPts val="0"/>
              </a:spcBef>
              <a:spcAft>
                <a:spcPts val="1575"/>
              </a:spcAft>
              <a:defRPr/>
            </a:pPr>
            <a:r>
              <a:rPr lang="en-US" sz="3300" dirty="0">
                <a:solidFill>
                  <a:prstClr val="black"/>
                </a:solidFill>
                <a:latin typeface="Calibri"/>
                <a:cs typeface="Arial" pitchFamily="34" charset="0"/>
              </a:rPr>
              <a:t>The standard SIRD model uses constant transmission rate and therefore any prediction can only show an unconstrained outbreak or decay of the disease. In predicting an unconstrained outbreak, the number of infections rises exponentially until there are no remaining susceptibles to infect.</a:t>
            </a:r>
          </a:p>
          <a:p>
            <a:pPr defTabSz="3127733">
              <a:spcBef>
                <a:spcPts val="0"/>
              </a:spcBef>
              <a:spcAft>
                <a:spcPts val="1575"/>
              </a:spcAft>
              <a:defRPr/>
            </a:pPr>
            <a:r>
              <a:rPr lang="en-US" sz="3300" dirty="0">
                <a:solidFill>
                  <a:prstClr val="black"/>
                </a:solidFill>
                <a:latin typeface="Calibri"/>
                <a:cs typeface="Arial" pitchFamily="34" charset="0"/>
              </a:rPr>
              <a:t>Unlike the SIRD model, the feedback model can predict increasing and decreasing infections due to the adaptive nature of the transmission rate. By assuming the local population has some delay in how it can react to new case data, either by naturally distancing or formal health guidelines being put into place, we find that the transmission rate can be modeled with a greater accuracy than the standard SIRD model. This allows for the feedback model to be accurate for a longer duration, while the standard SIRD model deviates rapidly after some period.</a:t>
            </a:r>
          </a:p>
        </p:txBody>
      </p:sp>
      <p:sp>
        <p:nvSpPr>
          <p:cNvPr id="190" name="Rectangle 189">
            <a:extLst>
              <a:ext uri="{FF2B5EF4-FFF2-40B4-BE49-F238E27FC236}">
                <a16:creationId xmlns:a16="http://schemas.microsoft.com/office/drawing/2014/main" id="{6B27A264-8723-40A5-800F-3B246D7DA6F8}"/>
              </a:ext>
            </a:extLst>
          </p:cNvPr>
          <p:cNvSpPr/>
          <p:nvPr/>
        </p:nvSpPr>
        <p:spPr>
          <a:xfrm>
            <a:off x="34445623" y="7991809"/>
            <a:ext cx="15973636" cy="5073184"/>
          </a:xfrm>
          <a:prstGeom prst="rect">
            <a:avLst/>
          </a:prstGeom>
        </p:spPr>
        <p:txBody>
          <a:bodyPr wrap="square">
            <a:spAutoFit/>
          </a:bodyPr>
          <a:lstStyle/>
          <a:p>
            <a:pPr defTabSz="3127733">
              <a:spcBef>
                <a:spcPts val="0"/>
              </a:spcBef>
              <a:spcAft>
                <a:spcPts val="1575"/>
              </a:spcAft>
              <a:defRPr/>
            </a:pPr>
            <a:r>
              <a:rPr lang="en-US" sz="3300" dirty="0">
                <a:solidFill>
                  <a:prstClr val="black"/>
                </a:solidFill>
                <a:latin typeface="Calibri"/>
                <a:cs typeface="Arial" pitchFamily="34" charset="0"/>
              </a:rPr>
              <a:t>Both the SIRD and SIRD feedback model can be adapted to incorporate vaccinations. We make the assumption both recovered and susceptible populations get vaccinated at the same rate.</a:t>
            </a:r>
          </a:p>
          <a:p>
            <a:pPr defTabSz="3127733">
              <a:spcBef>
                <a:spcPts val="0"/>
              </a:spcBef>
              <a:spcAft>
                <a:spcPts val="1575"/>
              </a:spcAft>
              <a:defRPr/>
            </a:pPr>
            <a:r>
              <a:rPr lang="en-US" sz="3300" dirty="0">
                <a:solidFill>
                  <a:prstClr val="black"/>
                </a:solidFill>
                <a:latin typeface="Calibri"/>
                <a:cs typeface="Arial" pitchFamily="34" charset="0"/>
              </a:rPr>
              <a:t>Little difference is found in comparing the accuracy of the vaccinated with the standard models of SIRD and SIRD feedback when there is low number of vaccinations and current infections are high. </a:t>
            </a:r>
          </a:p>
          <a:p>
            <a:pPr defTabSz="3127733">
              <a:spcBef>
                <a:spcPts val="0"/>
              </a:spcBef>
              <a:spcAft>
                <a:spcPts val="1575"/>
              </a:spcAft>
              <a:defRPr/>
            </a:pPr>
            <a:r>
              <a:rPr lang="en-US" sz="3300" dirty="0">
                <a:solidFill>
                  <a:prstClr val="black"/>
                </a:solidFill>
                <a:latin typeface="Calibri"/>
                <a:cs typeface="Arial" pitchFamily="34" charset="0"/>
              </a:rPr>
              <a:t>When the number of infections is high, the number of vaccinations will significantly impact the number of newly infected individuals. Thus, high vaccinations are capable of curbing additional waves of the infection, preventing further deaths.</a:t>
            </a:r>
          </a:p>
        </p:txBody>
      </p:sp>
      <p:grpSp>
        <p:nvGrpSpPr>
          <p:cNvPr id="4" name="Group 3">
            <a:extLst>
              <a:ext uri="{FF2B5EF4-FFF2-40B4-BE49-F238E27FC236}">
                <a16:creationId xmlns:a16="http://schemas.microsoft.com/office/drawing/2014/main" id="{63ECB764-6A19-43CE-89C5-9F0F4982C475}"/>
              </a:ext>
            </a:extLst>
          </p:cNvPr>
          <p:cNvGrpSpPr/>
          <p:nvPr/>
        </p:nvGrpSpPr>
        <p:grpSpPr>
          <a:xfrm>
            <a:off x="18394854" y="5619873"/>
            <a:ext cx="13793750" cy="7076511"/>
            <a:chOff x="18579396" y="5619873"/>
            <a:chExt cx="13793750" cy="7076511"/>
          </a:xfrm>
        </p:grpSpPr>
        <p:pic>
          <p:nvPicPr>
            <p:cNvPr id="10" name="Picture 9">
              <a:extLst>
                <a:ext uri="{FF2B5EF4-FFF2-40B4-BE49-F238E27FC236}">
                  <a16:creationId xmlns:a16="http://schemas.microsoft.com/office/drawing/2014/main" id="{9127A694-B4D6-4A27-8351-74623D55A6CA}"/>
                </a:ext>
              </a:extLst>
            </p:cNvPr>
            <p:cNvPicPr>
              <a:picLocks noChangeAspect="1"/>
            </p:cNvPicPr>
            <p:nvPr/>
          </p:nvPicPr>
          <p:blipFill rotWithShape="1">
            <a:blip r:embed="rId13">
              <a:extLst>
                <a:ext uri="{28A0092B-C50C-407E-A947-70E740481C1C}">
                  <a14:useLocalDpi xmlns:a14="http://schemas.microsoft.com/office/drawing/2010/main" val="0"/>
                </a:ext>
              </a:extLst>
            </a:blip>
            <a:srcRect r="8390"/>
            <a:stretch/>
          </p:blipFill>
          <p:spPr>
            <a:xfrm>
              <a:off x="18579396" y="9255954"/>
              <a:ext cx="6361565" cy="3440430"/>
            </a:xfrm>
            <a:prstGeom prst="rect">
              <a:avLst/>
            </a:prstGeom>
          </p:spPr>
        </p:pic>
        <p:pic>
          <p:nvPicPr>
            <p:cNvPr id="15" name="Picture 14">
              <a:extLst>
                <a:ext uri="{FF2B5EF4-FFF2-40B4-BE49-F238E27FC236}">
                  <a16:creationId xmlns:a16="http://schemas.microsoft.com/office/drawing/2014/main" id="{4E189F7D-48C2-463A-B3E9-0187924A60E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428992" y="5619873"/>
              <a:ext cx="6944154" cy="3440430"/>
            </a:xfrm>
            <a:prstGeom prst="rect">
              <a:avLst/>
            </a:prstGeom>
          </p:spPr>
        </p:pic>
        <p:pic>
          <p:nvPicPr>
            <p:cNvPr id="19" name="Picture 18">
              <a:extLst>
                <a:ext uri="{FF2B5EF4-FFF2-40B4-BE49-F238E27FC236}">
                  <a16:creationId xmlns:a16="http://schemas.microsoft.com/office/drawing/2014/main" id="{70D8006B-4560-4ADE-A1E8-971CCFFA5E0F}"/>
                </a:ext>
              </a:extLst>
            </p:cNvPr>
            <p:cNvPicPr>
              <a:picLocks noChangeAspect="1"/>
            </p:cNvPicPr>
            <p:nvPr/>
          </p:nvPicPr>
          <p:blipFill rotWithShape="1">
            <a:blip r:embed="rId15">
              <a:extLst>
                <a:ext uri="{28A0092B-C50C-407E-A947-70E740481C1C}">
                  <a14:useLocalDpi xmlns:a14="http://schemas.microsoft.com/office/drawing/2010/main" val="0"/>
                </a:ext>
              </a:extLst>
            </a:blip>
            <a:srcRect r="8390"/>
            <a:stretch/>
          </p:blipFill>
          <p:spPr>
            <a:xfrm>
              <a:off x="18595993" y="5640560"/>
              <a:ext cx="6361565" cy="3440430"/>
            </a:xfrm>
            <a:prstGeom prst="rect">
              <a:avLst/>
            </a:prstGeom>
          </p:spPr>
        </p:pic>
        <p:pic>
          <p:nvPicPr>
            <p:cNvPr id="52" name="Picture 51" descr="Chart, histogram&#10;&#10;Description automatically generated">
              <a:extLst>
                <a:ext uri="{FF2B5EF4-FFF2-40B4-BE49-F238E27FC236}">
                  <a16:creationId xmlns:a16="http://schemas.microsoft.com/office/drawing/2014/main" id="{C96ECB85-8AE6-42D1-8E33-EADA1DA607D9}"/>
                </a:ext>
              </a:extLst>
            </p:cNvPr>
            <p:cNvPicPr>
              <a:picLocks noChangeAspect="1"/>
            </p:cNvPicPr>
            <p:nvPr/>
          </p:nvPicPr>
          <p:blipFill rotWithShape="1">
            <a:blip r:embed="rId16">
              <a:extLst>
                <a:ext uri="{28A0092B-C50C-407E-A947-70E740481C1C}">
                  <a14:useLocalDpi xmlns:a14="http://schemas.microsoft.com/office/drawing/2010/main" val="0"/>
                </a:ext>
              </a:extLst>
            </a:blip>
            <a:srcRect l="4925" r="8559"/>
            <a:stretch/>
          </p:blipFill>
          <p:spPr>
            <a:xfrm>
              <a:off x="25758931" y="9227247"/>
              <a:ext cx="6007750" cy="3440430"/>
            </a:xfrm>
            <a:prstGeom prst="rect">
              <a:avLst/>
            </a:prstGeom>
          </p:spPr>
        </p:pic>
      </p:grpSp>
      <p:sp>
        <p:nvSpPr>
          <p:cNvPr id="88" name="Rectangle 87"/>
          <p:cNvSpPr/>
          <p:nvPr/>
        </p:nvSpPr>
        <p:spPr>
          <a:xfrm>
            <a:off x="584914" y="4836276"/>
            <a:ext cx="15892546" cy="5170646"/>
          </a:xfrm>
          <a:prstGeom prst="rect">
            <a:avLst/>
          </a:prstGeom>
        </p:spPr>
        <p:txBody>
          <a:bodyPr wrap="square">
            <a:spAutoFit/>
          </a:bodyPr>
          <a:lstStyle/>
          <a:p>
            <a:pPr defTabSz="3127733">
              <a:spcBef>
                <a:spcPts val="0"/>
              </a:spcBef>
              <a:spcAft>
                <a:spcPts val="1575"/>
              </a:spcAft>
              <a:defRPr/>
            </a:pPr>
            <a:r>
              <a:rPr lang="en-US" sz="3300" dirty="0">
                <a:solidFill>
                  <a:prstClr val="black"/>
                </a:solidFill>
                <a:latin typeface="Calibri" panose="020F0502020204030204" pitchFamily="34" charset="0"/>
                <a:cs typeface="Calibri" panose="020F0502020204030204" pitchFamily="34" charset="0"/>
              </a:rPr>
              <a:t>The COVID-19 global pandemic has highlighted the importance of identifying effective ways to control the spread of an infectious disease in a population. A solid understanding of the dynamics and the underlying mechanisms that govern this spread is an important step toward such a goal. Susceptible-Infected-Recovered (SIR) models and their variants have played an important role in providing such insight. However, these models have limited explanatory and predictive power due to policy and behavior changes over time. Here we present a modified version of the standard SIR models by introducing feedback in the disease transmission rate. We apply this model to publicly available COVID-19 US and international infection data. We show this model is more robust to parameter variations due to public health interventions and has much better explanatory and predictive power</a:t>
            </a:r>
          </a:p>
        </p:txBody>
      </p:sp>
      <p:sp>
        <p:nvSpPr>
          <p:cNvPr id="90" name="Rectangle 89"/>
          <p:cNvSpPr/>
          <p:nvPr/>
        </p:nvSpPr>
        <p:spPr>
          <a:xfrm>
            <a:off x="556951" y="22771290"/>
            <a:ext cx="11923933" cy="1107996"/>
          </a:xfrm>
          <a:prstGeom prst="rect">
            <a:avLst/>
          </a:prstGeom>
        </p:spPr>
        <p:txBody>
          <a:bodyPr wrap="square">
            <a:spAutoFit/>
          </a:bodyPr>
          <a:lstStyle/>
          <a:p>
            <a:pPr defTabSz="3127733">
              <a:spcBef>
                <a:spcPts val="0"/>
              </a:spcBef>
              <a:spcAft>
                <a:spcPts val="1575"/>
              </a:spcAft>
              <a:defRPr/>
            </a:pPr>
            <a:r>
              <a:rPr lang="en-US" sz="3300" dirty="0">
                <a:solidFill>
                  <a:prstClr val="black"/>
                </a:solidFill>
                <a:latin typeface="+mn-lt"/>
                <a:cs typeface="Arial" pitchFamily="34" charset="0"/>
              </a:rPr>
              <a:t>This model has been applied successfully on the Italian dataset [3]. Our model and results are consistent with these previous findings.</a:t>
            </a:r>
          </a:p>
        </p:txBody>
      </p:sp>
      <p:sp>
        <p:nvSpPr>
          <p:cNvPr id="91" name="Rectangle 90"/>
          <p:cNvSpPr/>
          <p:nvPr/>
        </p:nvSpPr>
        <p:spPr>
          <a:xfrm>
            <a:off x="554374" y="25299277"/>
            <a:ext cx="12329993" cy="1615827"/>
          </a:xfrm>
          <a:prstGeom prst="rect">
            <a:avLst/>
          </a:prstGeom>
        </p:spPr>
        <p:txBody>
          <a:bodyPr wrap="square">
            <a:spAutoFit/>
          </a:bodyPr>
          <a:lstStyle/>
          <a:p>
            <a:pPr defTabSz="3127733">
              <a:spcBef>
                <a:spcPts val="0"/>
              </a:spcBef>
              <a:spcAft>
                <a:spcPts val="1575"/>
              </a:spcAft>
              <a:defRPr/>
            </a:pPr>
            <a:r>
              <a:rPr lang="en-US" sz="3300" dirty="0">
                <a:solidFill>
                  <a:prstClr val="black"/>
                </a:solidFill>
                <a:latin typeface="+mn-lt"/>
                <a:cs typeface="Arial" pitchFamily="34" charset="0"/>
              </a:rPr>
              <a:t>The transmission rate is replaced by a time varying beta based on the number of current infections after some delay </a:t>
            </a:r>
            <a:r>
              <a:rPr lang="en-US" sz="3300" dirty="0">
                <a:solidFill>
                  <a:prstClr val="black"/>
                </a:solidFill>
                <a:latin typeface="Symbol" panose="05050102010706020507" pitchFamily="18" charset="2"/>
                <a:cs typeface="Arial" pitchFamily="34" charset="0"/>
              </a:rPr>
              <a:t>d</a:t>
            </a:r>
            <a:r>
              <a:rPr lang="en-US" sz="3300" dirty="0">
                <a:solidFill>
                  <a:prstClr val="black"/>
                </a:solidFill>
                <a:latin typeface="+mn-lt"/>
                <a:cs typeface="Arial" pitchFamily="34" charset="0"/>
              </a:rPr>
              <a:t> (normally </a:t>
            </a:r>
            <a:r>
              <a:rPr lang="en-US" sz="3300" dirty="0">
                <a:solidFill>
                  <a:prstClr val="black"/>
                </a:solidFill>
                <a:latin typeface="Symbol" panose="05050102010706020507" pitchFamily="18" charset="2"/>
                <a:cs typeface="Arial" pitchFamily="34" charset="0"/>
              </a:rPr>
              <a:t>d</a:t>
            </a:r>
            <a:r>
              <a:rPr lang="en-US" sz="3300" dirty="0">
                <a:solidFill>
                  <a:prstClr val="black"/>
                </a:solidFill>
                <a:latin typeface="+mn-lt"/>
                <a:cs typeface="Arial" pitchFamily="34" charset="0"/>
              </a:rPr>
              <a:t>=14). The nonlinear variables are solved by gridding and are positive.</a:t>
            </a:r>
          </a:p>
        </p:txBody>
      </p:sp>
      <p:grpSp>
        <p:nvGrpSpPr>
          <p:cNvPr id="3" name="Group 2">
            <a:extLst>
              <a:ext uri="{FF2B5EF4-FFF2-40B4-BE49-F238E27FC236}">
                <a16:creationId xmlns:a16="http://schemas.microsoft.com/office/drawing/2014/main" id="{045CE242-3CD4-4213-A468-C62B0B5B960C}"/>
              </a:ext>
            </a:extLst>
          </p:cNvPr>
          <p:cNvGrpSpPr/>
          <p:nvPr/>
        </p:nvGrpSpPr>
        <p:grpSpPr>
          <a:xfrm>
            <a:off x="18387201" y="20956750"/>
            <a:ext cx="14617105" cy="7417263"/>
            <a:chOff x="18207812" y="21018907"/>
            <a:chExt cx="14617105" cy="7417263"/>
          </a:xfrm>
        </p:grpSpPr>
        <p:pic>
          <p:nvPicPr>
            <p:cNvPr id="63" name="Picture 62" descr="Chart, histogram&#10;&#10;Description automatically generated">
              <a:extLst>
                <a:ext uri="{FF2B5EF4-FFF2-40B4-BE49-F238E27FC236}">
                  <a16:creationId xmlns:a16="http://schemas.microsoft.com/office/drawing/2014/main" id="{B345EF60-C432-4438-87CE-2E7190CC0187}"/>
                </a:ext>
              </a:extLst>
            </p:cNvPr>
            <p:cNvPicPr>
              <a:picLocks noChangeAspect="1"/>
            </p:cNvPicPr>
            <p:nvPr/>
          </p:nvPicPr>
          <p:blipFill rotWithShape="1">
            <a:blip r:embed="rId17">
              <a:extLst>
                <a:ext uri="{28A0092B-C50C-407E-A947-70E740481C1C}">
                  <a14:useLocalDpi xmlns:a14="http://schemas.microsoft.com/office/drawing/2010/main" val="0"/>
                </a:ext>
              </a:extLst>
            </a:blip>
            <a:srcRect l="4077" r="9359"/>
            <a:stretch/>
          </p:blipFill>
          <p:spPr>
            <a:xfrm>
              <a:off x="25766118" y="24755711"/>
              <a:ext cx="6444056" cy="3680459"/>
            </a:xfrm>
            <a:prstGeom prst="rect">
              <a:avLst/>
            </a:prstGeom>
          </p:spPr>
        </p:pic>
        <p:pic>
          <p:nvPicPr>
            <p:cNvPr id="125" name="Picture 124" descr="Chart, histogram&#10;&#10;Description automatically generated">
              <a:extLst>
                <a:ext uri="{FF2B5EF4-FFF2-40B4-BE49-F238E27FC236}">
                  <a16:creationId xmlns:a16="http://schemas.microsoft.com/office/drawing/2014/main" id="{8DAE1EF0-CC5A-40D8-AD49-0E4E489D66BC}"/>
                </a:ext>
              </a:extLst>
            </p:cNvPr>
            <p:cNvPicPr>
              <a:picLocks noChangeAspect="1"/>
            </p:cNvPicPr>
            <p:nvPr/>
          </p:nvPicPr>
          <p:blipFill rotWithShape="1">
            <a:blip r:embed="rId18">
              <a:extLst>
                <a:ext uri="{28A0092B-C50C-407E-A947-70E740481C1C}">
                  <a14:useLocalDpi xmlns:a14="http://schemas.microsoft.com/office/drawing/2010/main" val="0"/>
                </a:ext>
              </a:extLst>
            </a:blip>
            <a:srcRect l="4620"/>
            <a:stretch/>
          </p:blipFill>
          <p:spPr>
            <a:xfrm>
              <a:off x="25811628" y="21018907"/>
              <a:ext cx="7013289" cy="3680459"/>
            </a:xfrm>
            <a:prstGeom prst="rect">
              <a:avLst/>
            </a:prstGeom>
          </p:spPr>
        </p:pic>
        <p:pic>
          <p:nvPicPr>
            <p:cNvPr id="126" name="Picture 125" descr="Chart, line chart&#10;&#10;Description automatically generated">
              <a:extLst>
                <a:ext uri="{FF2B5EF4-FFF2-40B4-BE49-F238E27FC236}">
                  <a16:creationId xmlns:a16="http://schemas.microsoft.com/office/drawing/2014/main" id="{4E0AF005-610F-4823-A87B-FC76F0859D76}"/>
                </a:ext>
              </a:extLst>
            </p:cNvPr>
            <p:cNvPicPr>
              <a:picLocks noChangeAspect="1"/>
            </p:cNvPicPr>
            <p:nvPr/>
          </p:nvPicPr>
          <p:blipFill rotWithShape="1">
            <a:blip r:embed="rId19">
              <a:extLst>
                <a:ext uri="{28A0092B-C50C-407E-A947-70E740481C1C}">
                  <a14:useLocalDpi xmlns:a14="http://schemas.microsoft.com/office/drawing/2010/main" val="0"/>
                </a:ext>
              </a:extLst>
            </a:blip>
            <a:srcRect r="8824"/>
            <a:stretch/>
          </p:blipFill>
          <p:spPr>
            <a:xfrm>
              <a:off x="18255798" y="24699366"/>
              <a:ext cx="6444056" cy="3680459"/>
            </a:xfrm>
            <a:prstGeom prst="rect">
              <a:avLst/>
            </a:prstGeom>
          </p:spPr>
        </p:pic>
        <p:pic>
          <p:nvPicPr>
            <p:cNvPr id="97" name="Picture 96" descr="Chart, line chart&#10;&#10;Description automatically generated">
              <a:extLst>
                <a:ext uri="{FF2B5EF4-FFF2-40B4-BE49-F238E27FC236}">
                  <a16:creationId xmlns:a16="http://schemas.microsoft.com/office/drawing/2014/main" id="{352E4D97-7B2D-40C9-9552-5CB34B5372D2}"/>
                </a:ext>
              </a:extLst>
            </p:cNvPr>
            <p:cNvPicPr>
              <a:picLocks noChangeAspect="1"/>
            </p:cNvPicPr>
            <p:nvPr/>
          </p:nvPicPr>
          <p:blipFill rotWithShape="1">
            <a:blip r:embed="rId20">
              <a:extLst>
                <a:ext uri="{28A0092B-C50C-407E-A947-70E740481C1C}">
                  <a14:useLocalDpi xmlns:a14="http://schemas.microsoft.com/office/drawing/2010/main" val="0"/>
                </a:ext>
              </a:extLst>
            </a:blip>
            <a:srcRect r="8824"/>
            <a:stretch/>
          </p:blipFill>
          <p:spPr>
            <a:xfrm>
              <a:off x="18207812" y="21018907"/>
              <a:ext cx="6444056" cy="3680459"/>
            </a:xfrm>
            <a:prstGeom prst="rect">
              <a:avLst/>
            </a:prstGeom>
          </p:spPr>
        </p:pic>
      </p:grpSp>
      <p:sp>
        <p:nvSpPr>
          <p:cNvPr id="131" name="Rectangle 130">
            <a:extLst>
              <a:ext uri="{FF2B5EF4-FFF2-40B4-BE49-F238E27FC236}">
                <a16:creationId xmlns:a16="http://schemas.microsoft.com/office/drawing/2014/main" id="{E5D6D713-E6E3-45F1-9C73-5FD9A4B8B6DA}"/>
              </a:ext>
            </a:extLst>
          </p:cNvPr>
          <p:cNvSpPr/>
          <p:nvPr/>
        </p:nvSpPr>
        <p:spPr>
          <a:xfrm>
            <a:off x="17817412" y="12830423"/>
            <a:ext cx="15678934" cy="1107996"/>
          </a:xfrm>
          <a:prstGeom prst="rect">
            <a:avLst/>
          </a:prstGeom>
        </p:spPr>
        <p:txBody>
          <a:bodyPr wrap="square">
            <a:spAutoFit/>
          </a:bodyPr>
          <a:lstStyle/>
          <a:p>
            <a:pPr defTabSz="3127733">
              <a:spcBef>
                <a:spcPts val="0"/>
              </a:spcBef>
              <a:spcAft>
                <a:spcPts val="1575"/>
              </a:spcAft>
              <a:defRPr/>
            </a:pPr>
            <a:r>
              <a:rPr lang="en-US" sz="3300" dirty="0">
                <a:solidFill>
                  <a:prstClr val="black"/>
                </a:solidFill>
                <a:latin typeface="Calibri"/>
                <a:cs typeface="Arial" pitchFamily="34" charset="0"/>
              </a:rPr>
              <a:t>The feedback SIRD model can better track the disease transmission rate thus providing a better snapshot of the efficacy of public health measures and public behavior. </a:t>
            </a:r>
          </a:p>
        </p:txBody>
      </p:sp>
      <p:grpSp>
        <p:nvGrpSpPr>
          <p:cNvPr id="9" name="Group 8">
            <a:extLst>
              <a:ext uri="{FF2B5EF4-FFF2-40B4-BE49-F238E27FC236}">
                <a16:creationId xmlns:a16="http://schemas.microsoft.com/office/drawing/2014/main" id="{54C345B2-3F9C-41A8-B142-6128B531ED8C}"/>
              </a:ext>
            </a:extLst>
          </p:cNvPr>
          <p:cNvGrpSpPr/>
          <p:nvPr/>
        </p:nvGrpSpPr>
        <p:grpSpPr>
          <a:xfrm>
            <a:off x="36367935" y="4692845"/>
            <a:ext cx="11360692" cy="3124053"/>
            <a:chOff x="36482699" y="4696666"/>
            <a:chExt cx="11360692" cy="3124053"/>
          </a:xfrm>
        </p:grpSpPr>
        <p:pic>
          <p:nvPicPr>
            <p:cNvPr id="35" name="Picture 34" descr="Chart, line chart&#10;&#10;Description automatically generated">
              <a:extLst>
                <a:ext uri="{FF2B5EF4-FFF2-40B4-BE49-F238E27FC236}">
                  <a16:creationId xmlns:a16="http://schemas.microsoft.com/office/drawing/2014/main" id="{71E5CCA2-88A1-413A-812A-3D05FC7F90AD}"/>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l="12717" t="9356" r="11488" b="8233"/>
            <a:stretch/>
          </p:blipFill>
          <p:spPr>
            <a:xfrm>
              <a:off x="44740117" y="5366584"/>
              <a:ext cx="3103274" cy="18042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7" name="Picture 36" descr="Chart, line chart&#10;&#10;Description automatically generated">
              <a:extLst>
                <a:ext uri="{FF2B5EF4-FFF2-40B4-BE49-F238E27FC236}">
                  <a16:creationId xmlns:a16="http://schemas.microsoft.com/office/drawing/2014/main" id="{FC353CF9-19D4-4579-BCCF-C008AFA62E91}"/>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4004" t="13115" r="12656" b="8202"/>
            <a:stretch/>
          </p:blipFill>
          <p:spPr>
            <a:xfrm>
              <a:off x="36482699" y="5394912"/>
              <a:ext cx="3086030" cy="17602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175" name="Group 174">
              <a:extLst>
                <a:ext uri="{FF2B5EF4-FFF2-40B4-BE49-F238E27FC236}">
                  <a16:creationId xmlns:a16="http://schemas.microsoft.com/office/drawing/2014/main" id="{67082DAC-D268-4D76-9C40-49FDAFC881E0}"/>
                </a:ext>
              </a:extLst>
            </p:cNvPr>
            <p:cNvGrpSpPr/>
            <p:nvPr/>
          </p:nvGrpSpPr>
          <p:grpSpPr>
            <a:xfrm>
              <a:off x="39739359" y="4696666"/>
              <a:ext cx="4901686" cy="3091488"/>
              <a:chOff x="4117761" y="1828800"/>
              <a:chExt cx="3768208" cy="2275367"/>
            </a:xfrm>
          </p:grpSpPr>
          <p:sp>
            <p:nvSpPr>
              <p:cNvPr id="176" name="Rounded Rectangle 5">
                <a:extLst>
                  <a:ext uri="{FF2B5EF4-FFF2-40B4-BE49-F238E27FC236}">
                    <a16:creationId xmlns:a16="http://schemas.microsoft.com/office/drawing/2014/main" id="{CD904160-A1A4-42C9-83F6-1F57B371C8E3}"/>
                  </a:ext>
                </a:extLst>
              </p:cNvPr>
              <p:cNvSpPr/>
              <p:nvPr/>
            </p:nvSpPr>
            <p:spPr>
              <a:xfrm>
                <a:off x="4499260" y="1828800"/>
                <a:ext cx="2874036" cy="227536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966"/>
              </a:p>
            </p:txBody>
          </p:sp>
          <p:sp>
            <p:nvSpPr>
              <p:cNvPr id="178" name="Right Arrow 7">
                <a:extLst>
                  <a:ext uri="{FF2B5EF4-FFF2-40B4-BE49-F238E27FC236}">
                    <a16:creationId xmlns:a16="http://schemas.microsoft.com/office/drawing/2014/main" id="{BCAE91B1-30BE-4107-8E41-5A4B583807CD}"/>
                  </a:ext>
                </a:extLst>
              </p:cNvPr>
              <p:cNvSpPr/>
              <p:nvPr/>
            </p:nvSpPr>
            <p:spPr>
              <a:xfrm>
                <a:off x="4117761" y="2679405"/>
                <a:ext cx="354923" cy="59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966"/>
              </a:p>
            </p:txBody>
          </p:sp>
          <p:grpSp>
            <p:nvGrpSpPr>
              <p:cNvPr id="181" name="Group 180">
                <a:extLst>
                  <a:ext uri="{FF2B5EF4-FFF2-40B4-BE49-F238E27FC236}">
                    <a16:creationId xmlns:a16="http://schemas.microsoft.com/office/drawing/2014/main" id="{6A101AC9-2A10-47C1-8C25-8B97F96746B5}"/>
                  </a:ext>
                </a:extLst>
              </p:cNvPr>
              <p:cNvGrpSpPr/>
              <p:nvPr/>
            </p:nvGrpSpPr>
            <p:grpSpPr>
              <a:xfrm>
                <a:off x="4693982" y="1958104"/>
                <a:ext cx="3191987" cy="2001488"/>
                <a:chOff x="1005256" y="15678897"/>
                <a:chExt cx="4838050" cy="3508902"/>
              </a:xfrm>
            </p:grpSpPr>
            <mc:AlternateContent xmlns:mc="http://schemas.openxmlformats.org/markup-compatibility/2006">
              <mc:Choice xmlns:a14="http://schemas.microsoft.com/office/drawing/2010/main" Requires="a14">
                <p:sp>
                  <p:nvSpPr>
                    <p:cNvPr id="184" name="TextBox 183">
                      <a:extLst>
                        <a:ext uri="{FF2B5EF4-FFF2-40B4-BE49-F238E27FC236}">
                          <a16:creationId xmlns:a16="http://schemas.microsoft.com/office/drawing/2014/main" id="{64F74ACB-E5FE-4EC4-81A1-6EF924792416}"/>
                        </a:ext>
                      </a:extLst>
                    </p:cNvPr>
                    <p:cNvSpPr txBox="1"/>
                    <p:nvPr/>
                  </p:nvSpPr>
                  <p:spPr>
                    <a:xfrm>
                      <a:off x="1005256" y="18701310"/>
                      <a:ext cx="4800596" cy="48648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450" i="1">
                                    <a:latin typeface="Cambria Math" panose="02040503050406030204" pitchFamily="18" charset="0"/>
                                  </a:rPr>
                                </m:ctrlPr>
                              </m:mPr>
                              <m:mr>
                                <m:e>
                                  <m:acc>
                                    <m:accPr>
                                      <m:chr m:val="̇"/>
                                      <m:ctrlPr>
                                        <a:rPr lang="en-US" sz="2450" i="1">
                                          <a:latin typeface="Cambria Math" panose="02040503050406030204" pitchFamily="18" charset="0"/>
                                        </a:rPr>
                                      </m:ctrlPr>
                                    </m:accPr>
                                    <m:e>
                                      <m:r>
                                        <a:rPr lang="en-US" sz="2450" i="1">
                                          <a:latin typeface="Cambria Math" panose="02040503050406030204" pitchFamily="18" charset="0"/>
                                        </a:rPr>
                                        <m:t>𝐷</m:t>
                                      </m:r>
                                    </m:e>
                                  </m:acc>
                                  <m:r>
                                    <m:rPr>
                                      <m:brk m:alnAt="7"/>
                                    </m:rPr>
                                    <a:rPr lang="en-US" sz="2450" i="1">
                                      <a:latin typeface="Cambria Math" panose="02040503050406030204" pitchFamily="18" charset="0"/>
                                    </a:rPr>
                                    <m:t>=</m:t>
                                  </m:r>
                                  <m:r>
                                    <a:rPr lang="en-US" sz="2450" i="1">
                                      <a:latin typeface="Cambria Math" panose="02040503050406030204" pitchFamily="18" charset="0"/>
                                    </a:rPr>
                                    <m:t>𝜈</m:t>
                                  </m:r>
                                  <m:r>
                                    <a:rPr lang="en-US" sz="2450" i="1">
                                      <a:latin typeface="Cambria Math" panose="02040503050406030204" pitchFamily="18" charset="0"/>
                                    </a:rPr>
                                    <m:t>𝐼</m:t>
                                  </m:r>
                                </m:e>
                              </m:mr>
                            </m:m>
                          </m:oMath>
                        </m:oMathPara>
                      </a14:m>
                      <a:endParaRPr lang="en-US" sz="2450" dirty="0"/>
                    </a:p>
                  </p:txBody>
                </p:sp>
              </mc:Choice>
              <mc:Fallback>
                <p:sp>
                  <p:nvSpPr>
                    <p:cNvPr id="184" name="TextBox 183">
                      <a:extLst>
                        <a:ext uri="{FF2B5EF4-FFF2-40B4-BE49-F238E27FC236}">
                          <a16:creationId xmlns:a16="http://schemas.microsoft.com/office/drawing/2014/main" id="{64F74ACB-E5FE-4EC4-81A1-6EF924792416}"/>
                        </a:ext>
                      </a:extLst>
                    </p:cNvPr>
                    <p:cNvSpPr txBox="1">
                      <a:spLocks noRot="1" noChangeAspect="1" noMove="1" noResize="1" noEditPoints="1" noAdjustHandles="1" noChangeArrowheads="1" noChangeShapeType="1" noTextEdit="1"/>
                    </p:cNvSpPr>
                    <p:nvPr/>
                  </p:nvSpPr>
                  <p:spPr>
                    <a:xfrm>
                      <a:off x="1005256" y="18701310"/>
                      <a:ext cx="4800596" cy="486489"/>
                    </a:xfrm>
                    <a:prstGeom prst="rect">
                      <a:avLst/>
                    </a:prstGeom>
                    <a:blipFill>
                      <a:blip r:embed="rId23"/>
                      <a:stretch>
                        <a:fillRect l="-2515" t="-4839" b="-193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88A7A01-EEA8-40FE-A0E7-59FD28DD25EB}"/>
                        </a:ext>
                      </a:extLst>
                    </p:cNvPr>
                    <p:cNvSpPr txBox="1"/>
                    <p:nvPr/>
                  </p:nvSpPr>
                  <p:spPr>
                    <a:xfrm>
                      <a:off x="1021373" y="16794544"/>
                      <a:ext cx="4571998" cy="9220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450" i="1">
                                    <a:latin typeface="Cambria Math" panose="02040503050406030204" pitchFamily="18" charset="0"/>
                                  </a:rPr>
                                </m:ctrlPr>
                              </m:mPr>
                              <m:mr>
                                <m:e>
                                  <m:acc>
                                    <m:accPr>
                                      <m:chr m:val="̇"/>
                                      <m:ctrlPr>
                                        <a:rPr lang="en-US" sz="2450" i="1">
                                          <a:latin typeface="Cambria Math" panose="02040503050406030204" pitchFamily="18" charset="0"/>
                                        </a:rPr>
                                      </m:ctrlPr>
                                    </m:accPr>
                                    <m:e>
                                      <m:r>
                                        <a:rPr lang="en-US" sz="2450" i="1">
                                          <a:latin typeface="Cambria Math" panose="02040503050406030204" pitchFamily="18" charset="0"/>
                                        </a:rPr>
                                        <m:t>𝐼</m:t>
                                      </m:r>
                                    </m:e>
                                  </m:acc>
                                  <m:r>
                                    <m:rPr>
                                      <m:brk m:alnAt="7"/>
                                    </m:rPr>
                                    <a:rPr lang="en-US" sz="2450" i="1">
                                      <a:latin typeface="Cambria Math" panose="02040503050406030204" pitchFamily="18" charset="0"/>
                                    </a:rPr>
                                    <m:t>=</m:t>
                                  </m:r>
                                  <m:r>
                                    <a:rPr lang="en-US" sz="2450" i="1">
                                      <a:latin typeface="Cambria Math" panose="02040503050406030204" pitchFamily="18" charset="0"/>
                                    </a:rPr>
                                    <m:t>𝛽</m:t>
                                  </m:r>
                                  <m:d>
                                    <m:dPr>
                                      <m:ctrlPr>
                                        <a:rPr lang="en-US" sz="2450" i="1">
                                          <a:latin typeface="Cambria Math" panose="02040503050406030204" pitchFamily="18" charset="0"/>
                                        </a:rPr>
                                      </m:ctrlPr>
                                    </m:dPr>
                                    <m:e>
                                      <m:r>
                                        <a:rPr lang="en-US" sz="2450" i="1">
                                          <a:latin typeface="Cambria Math" panose="02040503050406030204" pitchFamily="18" charset="0"/>
                                        </a:rPr>
                                        <m:t>𝐼</m:t>
                                      </m:r>
                                    </m:e>
                                  </m:d>
                                  <m:f>
                                    <m:fPr>
                                      <m:ctrlPr>
                                        <a:rPr lang="en-US" sz="2450" i="1">
                                          <a:latin typeface="Cambria Math" panose="02040503050406030204" pitchFamily="18" charset="0"/>
                                        </a:rPr>
                                      </m:ctrlPr>
                                    </m:fPr>
                                    <m:num>
                                      <m:r>
                                        <a:rPr lang="en-US" sz="2450" i="1">
                                          <a:latin typeface="Cambria Math" panose="02040503050406030204" pitchFamily="18" charset="0"/>
                                        </a:rPr>
                                        <m:t>𝑆𝐼</m:t>
                                      </m:r>
                                    </m:num>
                                    <m:den>
                                      <m:r>
                                        <a:rPr lang="en-US" sz="2450" i="1">
                                          <a:latin typeface="Cambria Math" panose="02040503050406030204" pitchFamily="18" charset="0"/>
                                        </a:rPr>
                                        <m:t>𝑆</m:t>
                                      </m:r>
                                      <m:r>
                                        <a:rPr lang="en-US" sz="2450" i="1">
                                          <a:latin typeface="Cambria Math" panose="02040503050406030204" pitchFamily="18" charset="0"/>
                                        </a:rPr>
                                        <m:t>+</m:t>
                                      </m:r>
                                      <m:r>
                                        <a:rPr lang="en-US" sz="2450" i="1">
                                          <a:latin typeface="Cambria Math" panose="02040503050406030204" pitchFamily="18" charset="0"/>
                                        </a:rPr>
                                        <m:t>𝐼</m:t>
                                      </m:r>
                                    </m:den>
                                  </m:f>
                                  <m:r>
                                    <a:rPr lang="en-US" sz="2450" i="1">
                                      <a:latin typeface="Cambria Math" panose="02040503050406030204" pitchFamily="18" charset="0"/>
                                    </a:rPr>
                                    <m:t>−</m:t>
                                  </m:r>
                                  <m:r>
                                    <a:rPr lang="en-US" sz="2450" i="1">
                                      <a:latin typeface="Cambria Math" panose="02040503050406030204" pitchFamily="18" charset="0"/>
                                    </a:rPr>
                                    <m:t>𝛾</m:t>
                                  </m:r>
                                  <m:r>
                                    <a:rPr lang="en-US" sz="2450" i="1">
                                      <a:latin typeface="Cambria Math" panose="02040503050406030204" pitchFamily="18" charset="0"/>
                                    </a:rPr>
                                    <m:t>𝐼</m:t>
                                  </m:r>
                                  <m:r>
                                    <a:rPr lang="en-US" sz="2450" i="1">
                                      <a:latin typeface="Cambria Math" panose="02040503050406030204" pitchFamily="18" charset="0"/>
                                    </a:rPr>
                                    <m:t>−</m:t>
                                  </m:r>
                                  <m:r>
                                    <a:rPr lang="en-US" sz="2450" i="1">
                                      <a:latin typeface="Cambria Math" panose="02040503050406030204" pitchFamily="18" charset="0"/>
                                    </a:rPr>
                                    <m:t>𝜈</m:t>
                                  </m:r>
                                  <m:r>
                                    <a:rPr lang="en-US" sz="2450" i="1">
                                      <a:latin typeface="Cambria Math" panose="02040503050406030204" pitchFamily="18" charset="0"/>
                                    </a:rPr>
                                    <m:t>𝐼</m:t>
                                  </m:r>
                                </m:e>
                              </m:mr>
                            </m:m>
                          </m:oMath>
                        </m:oMathPara>
                      </a14:m>
                      <a:endParaRPr lang="en-US" sz="2450" dirty="0"/>
                    </a:p>
                  </p:txBody>
                </p:sp>
              </mc:Choice>
              <mc:Fallback>
                <p:sp>
                  <p:nvSpPr>
                    <p:cNvPr id="185" name="TextBox 184">
                      <a:extLst>
                        <a:ext uri="{FF2B5EF4-FFF2-40B4-BE49-F238E27FC236}">
                          <a16:creationId xmlns:a16="http://schemas.microsoft.com/office/drawing/2014/main" id="{A88A7A01-EEA8-40FE-A0E7-59FD28DD25EB}"/>
                        </a:ext>
                      </a:extLst>
                    </p:cNvPr>
                    <p:cNvSpPr txBox="1">
                      <a:spLocks noRot="1" noChangeAspect="1" noMove="1" noResize="1" noEditPoints="1" noAdjustHandles="1" noChangeArrowheads="1" noChangeShapeType="1" noTextEdit="1"/>
                    </p:cNvSpPr>
                    <p:nvPr/>
                  </p:nvSpPr>
                  <p:spPr>
                    <a:xfrm>
                      <a:off x="1021373" y="16794544"/>
                      <a:ext cx="4571998" cy="922015"/>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C3A44E2C-6F65-49A8-91C2-7947D4A500F3}"/>
                        </a:ext>
                      </a:extLst>
                    </p:cNvPr>
                    <p:cNvSpPr txBox="1"/>
                    <p:nvPr/>
                  </p:nvSpPr>
                  <p:spPr>
                    <a:xfrm>
                      <a:off x="1042702" y="15678897"/>
                      <a:ext cx="4800604" cy="9220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450" i="1">
                                    <a:latin typeface="Cambria Math" panose="02040503050406030204" pitchFamily="18" charset="0"/>
                                  </a:rPr>
                                </m:ctrlPr>
                              </m:mPr>
                              <m:mr>
                                <m:e>
                                  <m:acc>
                                    <m:accPr>
                                      <m:chr m:val="̇"/>
                                      <m:ctrlPr>
                                        <a:rPr lang="en-US" sz="2450" i="1">
                                          <a:latin typeface="Cambria Math" panose="02040503050406030204" pitchFamily="18" charset="0"/>
                                        </a:rPr>
                                      </m:ctrlPr>
                                    </m:accPr>
                                    <m:e>
                                      <m:r>
                                        <a:rPr lang="en-US" sz="2450" i="1">
                                          <a:latin typeface="Cambria Math" panose="02040503050406030204" pitchFamily="18" charset="0"/>
                                        </a:rPr>
                                        <m:t>𝑆</m:t>
                                      </m:r>
                                    </m:e>
                                  </m:acc>
                                  <m:r>
                                    <m:rPr>
                                      <m:brk m:alnAt="7"/>
                                    </m:rPr>
                                    <a:rPr lang="en-US" sz="2450" i="1">
                                      <a:latin typeface="Cambria Math" panose="02040503050406030204" pitchFamily="18" charset="0"/>
                                    </a:rPr>
                                    <m:t>=</m:t>
                                  </m:r>
                                  <m:r>
                                    <a:rPr lang="en-US" sz="2450" i="1">
                                      <a:latin typeface="Cambria Math" panose="02040503050406030204" pitchFamily="18" charset="0"/>
                                    </a:rPr>
                                    <m:t>−</m:t>
                                  </m:r>
                                  <m:r>
                                    <a:rPr lang="en-US" sz="2450" i="1">
                                      <a:latin typeface="Cambria Math" panose="02040503050406030204" pitchFamily="18" charset="0"/>
                                    </a:rPr>
                                    <m:t>𝛽</m:t>
                                  </m:r>
                                  <m:d>
                                    <m:dPr>
                                      <m:ctrlPr>
                                        <a:rPr lang="en-US" sz="2450" i="1">
                                          <a:latin typeface="Cambria Math" panose="02040503050406030204" pitchFamily="18" charset="0"/>
                                        </a:rPr>
                                      </m:ctrlPr>
                                    </m:dPr>
                                    <m:e>
                                      <m:r>
                                        <a:rPr lang="en-US" sz="2450" i="1">
                                          <a:latin typeface="Cambria Math" panose="02040503050406030204" pitchFamily="18" charset="0"/>
                                        </a:rPr>
                                        <m:t>𝐼</m:t>
                                      </m:r>
                                    </m:e>
                                  </m:d>
                                  <m:f>
                                    <m:fPr>
                                      <m:ctrlPr>
                                        <a:rPr lang="en-US" sz="2450" i="1">
                                          <a:latin typeface="Cambria Math" panose="02040503050406030204" pitchFamily="18" charset="0"/>
                                        </a:rPr>
                                      </m:ctrlPr>
                                    </m:fPr>
                                    <m:num>
                                      <m:r>
                                        <a:rPr lang="en-US" sz="2450" i="1">
                                          <a:latin typeface="Cambria Math" panose="02040503050406030204" pitchFamily="18" charset="0"/>
                                        </a:rPr>
                                        <m:t>𝑆𝐼</m:t>
                                      </m:r>
                                    </m:num>
                                    <m:den>
                                      <m:r>
                                        <a:rPr lang="en-US" sz="2450" i="1">
                                          <a:latin typeface="Cambria Math" panose="02040503050406030204" pitchFamily="18" charset="0"/>
                                        </a:rPr>
                                        <m:t>𝑆</m:t>
                                      </m:r>
                                      <m:r>
                                        <a:rPr lang="en-US" sz="2450" i="1">
                                          <a:latin typeface="Cambria Math" panose="02040503050406030204" pitchFamily="18" charset="0"/>
                                        </a:rPr>
                                        <m:t>+</m:t>
                                      </m:r>
                                      <m:r>
                                        <a:rPr lang="en-US" sz="2450" i="1">
                                          <a:latin typeface="Cambria Math" panose="02040503050406030204" pitchFamily="18" charset="0"/>
                                        </a:rPr>
                                        <m:t>𝐼</m:t>
                                      </m:r>
                                    </m:den>
                                  </m:f>
                                  <m:r>
                                    <a:rPr lang="en-US" sz="2450" i="1">
                                      <a:latin typeface="Cambria Math" panose="02040503050406030204" pitchFamily="18" charset="0"/>
                                    </a:rPr>
                                    <m:t>−</m:t>
                                  </m:r>
                                  <m:r>
                                    <a:rPr lang="en-US" sz="2450" i="1">
                                      <a:latin typeface="Cambria Math" panose="02040503050406030204" pitchFamily="18" charset="0"/>
                                    </a:rPr>
                                    <m:t>𝛼</m:t>
                                  </m:r>
                                  <m:r>
                                    <a:rPr lang="en-US" sz="2450" i="1">
                                      <a:solidFill>
                                        <a:srgbClr val="C00000"/>
                                      </a:solidFill>
                                      <a:latin typeface="Cambria Math" panose="02040503050406030204" pitchFamily="18" charset="0"/>
                                    </a:rPr>
                                    <m:t>𝑉</m:t>
                                  </m:r>
                                </m:e>
                              </m:mr>
                            </m:m>
                          </m:oMath>
                        </m:oMathPara>
                      </a14:m>
                      <a:endParaRPr lang="en-US" sz="2450" dirty="0"/>
                    </a:p>
                  </p:txBody>
                </p:sp>
              </mc:Choice>
              <mc:Fallback>
                <p:sp>
                  <p:nvSpPr>
                    <p:cNvPr id="186" name="TextBox 185">
                      <a:extLst>
                        <a:ext uri="{FF2B5EF4-FFF2-40B4-BE49-F238E27FC236}">
                          <a16:creationId xmlns:a16="http://schemas.microsoft.com/office/drawing/2014/main" id="{C3A44E2C-6F65-49A8-91C2-7947D4A500F3}"/>
                        </a:ext>
                      </a:extLst>
                    </p:cNvPr>
                    <p:cNvSpPr txBox="1">
                      <a:spLocks noRot="1" noChangeAspect="1" noMove="1" noResize="1" noEditPoints="1" noAdjustHandles="1" noChangeArrowheads="1" noChangeShapeType="1" noTextEdit="1"/>
                    </p:cNvSpPr>
                    <p:nvPr/>
                  </p:nvSpPr>
                  <p:spPr>
                    <a:xfrm>
                      <a:off x="1042702" y="15678897"/>
                      <a:ext cx="4800604" cy="92201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25E3899D-5F9E-4668-90AC-A98A7F6C49A4}"/>
                        </a:ext>
                      </a:extLst>
                    </p:cNvPr>
                    <p:cNvSpPr txBox="1"/>
                    <p:nvPr/>
                  </p:nvSpPr>
                  <p:spPr>
                    <a:xfrm>
                      <a:off x="1012466" y="17927270"/>
                      <a:ext cx="4800596" cy="49112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450" i="1">
                                    <a:latin typeface="Cambria Math" panose="02040503050406030204" pitchFamily="18" charset="0"/>
                                  </a:rPr>
                                </m:ctrlPr>
                              </m:mPr>
                              <m:mr>
                                <m:e>
                                  <m:acc>
                                    <m:accPr>
                                      <m:chr m:val="̇"/>
                                      <m:ctrlPr>
                                        <a:rPr lang="en-US" sz="2450" i="1">
                                          <a:latin typeface="Cambria Math" panose="02040503050406030204" pitchFamily="18" charset="0"/>
                                        </a:rPr>
                                      </m:ctrlPr>
                                    </m:accPr>
                                    <m:e>
                                      <m:r>
                                        <a:rPr lang="en-US" sz="2450" i="1">
                                          <a:latin typeface="Cambria Math" panose="02040503050406030204" pitchFamily="18" charset="0"/>
                                        </a:rPr>
                                        <m:t>𝑅</m:t>
                                      </m:r>
                                    </m:e>
                                  </m:acc>
                                  <m:r>
                                    <m:rPr>
                                      <m:brk m:alnAt="7"/>
                                    </m:rPr>
                                    <a:rPr lang="en-US" sz="2450" i="1">
                                      <a:latin typeface="Cambria Math" panose="02040503050406030204" pitchFamily="18" charset="0"/>
                                    </a:rPr>
                                    <m:t>=</m:t>
                                  </m:r>
                                  <m:r>
                                    <a:rPr lang="en-US" sz="2450" i="1">
                                      <a:latin typeface="Cambria Math" panose="02040503050406030204" pitchFamily="18" charset="0"/>
                                    </a:rPr>
                                    <m:t>𝛾</m:t>
                                  </m:r>
                                  <m:r>
                                    <a:rPr lang="en-US" sz="2450" i="1">
                                      <a:latin typeface="Cambria Math" panose="02040503050406030204" pitchFamily="18" charset="0"/>
                                    </a:rPr>
                                    <m:t>𝐼</m:t>
                                  </m:r>
                                  <m:r>
                                    <a:rPr lang="en-US" sz="2450" i="1">
                                      <a:latin typeface="Cambria Math" panose="02040503050406030204" pitchFamily="18" charset="0"/>
                                    </a:rPr>
                                    <m:t>−</m:t>
                                  </m:r>
                                  <m:d>
                                    <m:dPr>
                                      <m:ctrlPr>
                                        <a:rPr lang="en-US" sz="2450" i="1">
                                          <a:latin typeface="Cambria Math" panose="02040503050406030204" pitchFamily="18" charset="0"/>
                                        </a:rPr>
                                      </m:ctrlPr>
                                    </m:dPr>
                                    <m:e>
                                      <m:r>
                                        <a:rPr lang="en-US" sz="2450" i="1">
                                          <a:latin typeface="Cambria Math" panose="02040503050406030204" pitchFamily="18" charset="0"/>
                                        </a:rPr>
                                        <m:t>1−</m:t>
                                      </m:r>
                                      <m:r>
                                        <a:rPr lang="en-US" sz="2450" i="1">
                                          <a:latin typeface="Cambria Math" panose="02040503050406030204" pitchFamily="18" charset="0"/>
                                        </a:rPr>
                                        <m:t>𝛼</m:t>
                                      </m:r>
                                    </m:e>
                                  </m:d>
                                  <m:r>
                                    <a:rPr lang="en-US" sz="2450" i="1">
                                      <a:solidFill>
                                        <a:srgbClr val="C00000"/>
                                      </a:solidFill>
                                      <a:latin typeface="Cambria Math" panose="02040503050406030204" pitchFamily="18" charset="0"/>
                                    </a:rPr>
                                    <m:t>𝑉</m:t>
                                  </m:r>
                                </m:e>
                              </m:mr>
                            </m:m>
                          </m:oMath>
                        </m:oMathPara>
                      </a14:m>
                      <a:endParaRPr lang="en-US" sz="2450" dirty="0"/>
                    </a:p>
                  </p:txBody>
                </p:sp>
              </mc:Choice>
              <mc:Fallback>
                <p:sp>
                  <p:nvSpPr>
                    <p:cNvPr id="187" name="TextBox 186">
                      <a:extLst>
                        <a:ext uri="{FF2B5EF4-FFF2-40B4-BE49-F238E27FC236}">
                          <a16:creationId xmlns:a16="http://schemas.microsoft.com/office/drawing/2014/main" id="{25E3899D-5F9E-4668-90AC-A98A7F6C49A4}"/>
                        </a:ext>
                      </a:extLst>
                    </p:cNvPr>
                    <p:cNvSpPr txBox="1">
                      <a:spLocks noRot="1" noChangeAspect="1" noMove="1" noResize="1" noEditPoints="1" noAdjustHandles="1" noChangeArrowheads="1" noChangeShapeType="1" noTextEdit="1"/>
                    </p:cNvSpPr>
                    <p:nvPr/>
                  </p:nvSpPr>
                  <p:spPr>
                    <a:xfrm>
                      <a:off x="1012466" y="17927270"/>
                      <a:ext cx="4800596" cy="491123"/>
                    </a:xfrm>
                    <a:prstGeom prst="rect">
                      <a:avLst/>
                    </a:prstGeom>
                    <a:blipFill>
                      <a:blip r:embed="rId26"/>
                      <a:stretch>
                        <a:fillRect l="-2515" t="-11111" b="-34921"/>
                      </a:stretch>
                    </a:blipFill>
                  </p:spPr>
                  <p:txBody>
                    <a:bodyPr/>
                    <a:lstStyle/>
                    <a:p>
                      <a:r>
                        <a:rPr lang="en-US">
                          <a:noFill/>
                        </a:rPr>
                        <a:t> </a:t>
                      </a:r>
                    </a:p>
                  </p:txBody>
                </p:sp>
              </mc:Fallback>
            </mc:AlternateContent>
          </p:grpSp>
          <p:sp>
            <p:nvSpPr>
              <p:cNvPr id="182" name="Right Arrow 91">
                <a:extLst>
                  <a:ext uri="{FF2B5EF4-FFF2-40B4-BE49-F238E27FC236}">
                    <a16:creationId xmlns:a16="http://schemas.microsoft.com/office/drawing/2014/main" id="{E3FD093D-CA80-4FEC-831C-EB3FA2D08234}"/>
                  </a:ext>
                </a:extLst>
              </p:cNvPr>
              <p:cNvSpPr/>
              <p:nvPr/>
            </p:nvSpPr>
            <p:spPr>
              <a:xfrm>
                <a:off x="7449459" y="2679405"/>
                <a:ext cx="354923" cy="59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966"/>
              </a:p>
            </p:txBody>
          </p:sp>
        </p:grpSp>
        <p:sp>
          <p:nvSpPr>
            <p:cNvPr id="6" name="Rectangle 5"/>
            <p:cNvSpPr/>
            <p:nvPr/>
          </p:nvSpPr>
          <p:spPr>
            <a:xfrm>
              <a:off x="36952311" y="7216734"/>
              <a:ext cx="2146806" cy="600164"/>
            </a:xfrm>
            <a:prstGeom prst="rect">
              <a:avLst/>
            </a:prstGeom>
          </p:spPr>
          <p:txBody>
            <a:bodyPr wrap="none">
              <a:spAutoFit/>
            </a:bodyPr>
            <a:lstStyle/>
            <a:p>
              <a:pPr algn="ctr"/>
              <a:r>
                <a:rPr lang="en-US" sz="3300" dirty="0">
                  <a:solidFill>
                    <a:prstClr val="black"/>
                  </a:solidFill>
                  <a:latin typeface="Calibri"/>
                  <a:cs typeface="Arial" pitchFamily="34" charset="0"/>
                </a:rPr>
                <a:t>Vaccinated </a:t>
              </a:r>
              <a:endParaRPr lang="en-US" sz="3300" dirty="0"/>
            </a:p>
          </p:txBody>
        </p:sp>
        <p:sp>
          <p:nvSpPr>
            <p:cNvPr id="134" name="Rectangle 133"/>
            <p:cNvSpPr/>
            <p:nvPr/>
          </p:nvSpPr>
          <p:spPr>
            <a:xfrm>
              <a:off x="45448382" y="7220555"/>
              <a:ext cx="1686744" cy="600164"/>
            </a:xfrm>
            <a:prstGeom prst="rect">
              <a:avLst/>
            </a:prstGeom>
          </p:spPr>
          <p:txBody>
            <a:bodyPr wrap="none">
              <a:spAutoFit/>
            </a:bodyPr>
            <a:lstStyle/>
            <a:p>
              <a:pPr algn="ctr"/>
              <a:r>
                <a:rPr lang="en-US" sz="3300" dirty="0">
                  <a:solidFill>
                    <a:prstClr val="black"/>
                  </a:solidFill>
                  <a:latin typeface="Calibri"/>
                  <a:cs typeface="Arial" pitchFamily="34" charset="0"/>
                </a:rPr>
                <a:t>Infected </a:t>
              </a:r>
              <a:endParaRPr lang="en-US" sz="3300" dirty="0"/>
            </a:p>
          </p:txBody>
        </p:sp>
      </p:grpSp>
      <p:sp>
        <p:nvSpPr>
          <p:cNvPr id="92" name="Rounded Rectangle 73">
            <a:extLst>
              <a:ext uri="{FF2B5EF4-FFF2-40B4-BE49-F238E27FC236}">
                <a16:creationId xmlns:a16="http://schemas.microsoft.com/office/drawing/2014/main" id="{5E4C8C90-BD59-41F0-A617-726A93927DDD}"/>
              </a:ext>
            </a:extLst>
          </p:cNvPr>
          <p:cNvSpPr/>
          <p:nvPr/>
        </p:nvSpPr>
        <p:spPr>
          <a:xfrm>
            <a:off x="682798" y="3906182"/>
            <a:ext cx="15973637" cy="71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25" dirty="0"/>
              <a:t>Abstract</a:t>
            </a:r>
          </a:p>
        </p:txBody>
      </p:sp>
      <p:sp>
        <p:nvSpPr>
          <p:cNvPr id="93" name="Rounded Rectangle 73">
            <a:extLst>
              <a:ext uri="{FF2B5EF4-FFF2-40B4-BE49-F238E27FC236}">
                <a16:creationId xmlns:a16="http://schemas.microsoft.com/office/drawing/2014/main" id="{90ABB0DF-A718-429D-8CA5-3CD8076CF85C}"/>
              </a:ext>
            </a:extLst>
          </p:cNvPr>
          <p:cNvSpPr/>
          <p:nvPr/>
        </p:nvSpPr>
        <p:spPr>
          <a:xfrm>
            <a:off x="682798" y="10312695"/>
            <a:ext cx="15973637" cy="71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25" dirty="0"/>
              <a:t>Methods and Data</a:t>
            </a:r>
          </a:p>
        </p:txBody>
      </p:sp>
      <p:sp>
        <p:nvSpPr>
          <p:cNvPr id="103" name="Rounded Rectangle 73">
            <a:extLst>
              <a:ext uri="{FF2B5EF4-FFF2-40B4-BE49-F238E27FC236}">
                <a16:creationId xmlns:a16="http://schemas.microsoft.com/office/drawing/2014/main" id="{2E9C0E35-2629-4126-A51E-FFB471221679}"/>
              </a:ext>
            </a:extLst>
          </p:cNvPr>
          <p:cNvSpPr/>
          <p:nvPr/>
        </p:nvSpPr>
        <p:spPr>
          <a:xfrm>
            <a:off x="34413423" y="17419243"/>
            <a:ext cx="15973637" cy="71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25" dirty="0"/>
              <a:t>Conclusion</a:t>
            </a:r>
          </a:p>
        </p:txBody>
      </p:sp>
      <p:sp>
        <p:nvSpPr>
          <p:cNvPr id="104" name="Rounded Rectangle 73">
            <a:extLst>
              <a:ext uri="{FF2B5EF4-FFF2-40B4-BE49-F238E27FC236}">
                <a16:creationId xmlns:a16="http://schemas.microsoft.com/office/drawing/2014/main" id="{9B51B08B-7838-4A44-A6DE-9C7CA0409B21}"/>
              </a:ext>
            </a:extLst>
          </p:cNvPr>
          <p:cNvSpPr/>
          <p:nvPr/>
        </p:nvSpPr>
        <p:spPr>
          <a:xfrm>
            <a:off x="34483918" y="24590045"/>
            <a:ext cx="15973637" cy="71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25" dirty="0"/>
              <a:t>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2802</TotalTime>
  <Words>940</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Symbol</vt:lpstr>
      <vt:lpstr>Office Theme</vt:lpstr>
      <vt:lpstr>A Feedback SIRD Model  for the Spread of Infectious Disease with Application to COVID-19 Pandemic Daniel March, Jeston Bond, and Genti Buzi Department of Mathematics and Computer Science, Biola University</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Glycolytic Oscillations and Limits on Performance Robustness  Fiona Chandra, John Doyle California Institute of Technology</dc:title>
  <dc:creator>Fiona Chandra</dc:creator>
  <cp:lastModifiedBy>Henry Winkler</cp:lastModifiedBy>
  <cp:revision>619</cp:revision>
  <cp:lastPrinted>2013-08-26T15:32:24Z</cp:lastPrinted>
  <dcterms:created xsi:type="dcterms:W3CDTF">2010-09-11T23:32:24Z</dcterms:created>
  <dcterms:modified xsi:type="dcterms:W3CDTF">2021-07-07T05:11:08Z</dcterms:modified>
</cp:coreProperties>
</file>