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75" r:id="rId3"/>
    <p:sldId id="28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陈维红" initials="陈维红" lastIdx="1" clrIdx="1"/>
  <p:cmAuthor id="0" name="微软用户" initials="微软用户" lastIdx="1" clrIdx="0"/>
  <p:cmAuthor id="3" name="崔悦瑶" initials="崔" lastIdx="2" clrIdx="2"/>
  <p:cmAuthor id="76" name="佟泽波" initials="佟泽波" lastIdx="2" clrIdx="25"/>
  <p:cmAuthor id="7" name="熊仪_aYju7RJj" initials="熊" lastIdx="0" clrIdx="0"/>
  <p:cmAuthor id="8" name="yifei" initials="y" lastIdx="1" clrIdx="7"/>
  <p:cmAuthor id="9" name="ADMIN" initials="A" lastIdx="1" clrIdx="8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  <p:cmAuthor id="10" name="PJ Landwehrle" initials="P" lastIdx="10" clrIdx="3"/>
  <p:cmAuthor id="11" name="Microsoft Office User" initials="MOU" lastIdx="1" clrIdx="4"/>
  <p:cmAuthor id="12" name="smkhan" initials="s" lastIdx="6" clrIdx="5"/>
  <p:cmAuthor id="13" name="user8246" initials="u" lastIdx="2" clrIdx="12"/>
  <p:cmAuthor id="14" name="朱磊" initials="朱" lastIdx="2" clrIdx="10"/>
  <p:cmAuthor id="15" name="CMCC" initials="C" lastIdx="1" clrIdx="11"/>
  <p:cmAuthor id="16" name="罗位国/应用平台研发部/软件开发中心/总行机关/ABC" initials="罗" lastIdx="1" clrIdx="1"/>
  <p:cmAuthor id="17" name="李岩（IT）" initials="李" lastIdx="2" clrIdx="13"/>
  <p:cmAuthor id="18" name="13686" initials="1" lastIdx="1" clrIdx="14"/>
  <p:cmAuthor id="19" name="周辉" initials="周" lastIdx="1" clrIdx="15"/>
  <p:cmAuthor id="20" name="Xinyue Li" initials="X" lastIdx="1" clrIdx="18"/>
  <p:cmAuthor id="21" name="郭雨婷" initials="郭" lastIdx="1" clrIdx="17"/>
  <p:cmAuthor id="22" name="yanhexin" initials="y" lastIdx="1" clrIdx="18"/>
  <p:cmAuthor id="2000" name="shye_EbMrZnMJ" initials="authorId_858303361" lastIdx="0" clrIdx="0"/>
  <p:cmAuthor id="24" name="sunpp" initials="s" lastIdx="2" clrIdx="21"/>
  <p:cmAuthor id="25" name="宋瑞芳" initials="宋" lastIdx="9" clrIdx="22"/>
  <p:cmAuthor id="27" name="张 强" initials="张" lastIdx="1" clrIdx="24"/>
  <p:cmAuthor id="28" name="ZhangQianmei-PC" initials="Z" lastIdx="1" clrIdx="25"/>
  <p:cmAuthor id="29" name="王丽（IT）" initials="王" lastIdx="2" clrIdx="26"/>
  <p:cmAuthor id="30" name="zzy" initials="z" lastIdx="1" clrIdx="27"/>
  <p:cmAuthor id="31" name="cmcc" initials="c" lastIdx="17" clrIdx="0"/>
  <p:cmAuthor id="32" name="李楠10047711" initials="李楠10047711" lastIdx="2" clrIdx="31"/>
  <p:cmAuthor id="33" name="10045953" initials="1" lastIdx="1" clrIdx="32"/>
  <p:cmAuthor id="34" name="Y Y" initials="YY" lastIdx="2" clrIdx="33"/>
  <p:cmAuthor id="36" name="Microsoft 帐户" initials="M帐" lastIdx="6" clrIdx="36"/>
  <p:cmAuthor id="37" name="黄珂10009187" initials="黄珂10009187" lastIdx="1" clrIdx="37"/>
  <p:cmAuthor id="38" name="赵欣" initials="zx" lastIdx="4" clrIdx="37"/>
  <p:cmAuthor id="39" name="刘达" initials="刘" lastIdx="1" clrIdx="38"/>
  <p:cmAuthor id="47245819" name="群智集" initials="群" lastIdx="0" clrIdx="0"/>
  <p:cmAuthor id="353158055" name="韩雨" initials="韩" lastIdx="0" clrIdx="0"/>
  <p:cmAuthor id="2002" name="甄家泽" initials="甄家泽" lastIdx="4" clrIdx="40"/>
  <p:cmAuthor id="26" name="10270945" initials="1" lastIdx="1" clrIdx="25"/>
  <p:cmAuthor id="287643681" name="殷格非" initials="殷" lastIdx="2" clrIdx="0"/>
  <p:cmAuthor id="287643682" name="z r" initials="zr" lastIdx="5" clrIdx="12"/>
  <p:cmAuthor id="35" name="张洋" initials="张" lastIdx="1" clrIdx="34"/>
  <p:cmAuthor id="40" name="ycsun5" initials="y" lastIdx="1" clrIdx="39"/>
  <p:cmAuthor id="41" name="10072453" initials="1" lastIdx="1" clrIdx="40"/>
  <p:cmAuthor id="191251535" name="沈霄雷" initials="沈" lastIdx="833089" clrIdx="0"/>
  <p:cmAuthor id="42" name="卫新新" initials="卫" lastIdx="1" clrIdx="41"/>
  <p:cmAuthor id="43" name="Microsoft Office 用户" initials="MO用 [8] [6]" lastIdx="1" clrIdx="42"/>
  <p:cmAuthor id="44" name="lipengfei2@ha.cmcc" initials="lipengfei2@ha.cmcc" lastIdx="1" clrIdx="43"/>
  <p:cmAuthor id="45" name="cmri" initials="c" lastIdx="6" clrIdx="0"/>
  <p:cmAuthor id="691587970" name="小延魔法师" initials="小" lastIdx="1126286" clrIdx="0"/>
  <p:cmAuthor id="46" name="hou" initials="h" lastIdx="1" clrIdx="45"/>
  <p:cmAuthor id="691587971" name="ZUJI CHEN" initials="ZC" lastIdx="1" clrIdx="59"/>
  <p:cmAuthor id="47" name="李文" initials="李" lastIdx="1" clrIdx="46"/>
  <p:cmAuthor id="48" name="10056791" initials="1" lastIdx="1" clrIdx="29"/>
  <p:cmAuthor id="394525608" name="仇怿俊" initials="仇" lastIdx="0" clrIdx="0"/>
  <p:cmAuthor id="394525609" name="wangxiaoxuan@ha.cmcc" initials="w" lastIdx="1" clrIdx="34"/>
  <p:cmAuthor id="59" name="leoya" initials="l" lastIdx="1" clrIdx="58"/>
  <p:cmAuthor id="1411827" name="黄晓平" initials="黄" lastIdx="0" clrIdx="0"/>
  <p:cmAuthor id="764" name="未知用户219" initials="未" lastIdx="3" clrIdx="0"/>
  <p:cmAuthor id="765" name="未知用户230" initials="未" lastIdx="2" clrIdx="0"/>
  <p:cmAuthor id="766" name="未知用户231" initials="未" lastIdx="1" clrIdx="0"/>
  <p:cmAuthor id="767" name="未知用户232" initials="未" lastIdx="1" clrIdx="0"/>
  <p:cmAuthor id="768" name="未知用户237" initials="未" lastIdx="7" clrIdx="0"/>
  <p:cmAuthor id="769" name="未知用户226" initials="未" lastIdx="1" clrIdx="0"/>
  <p:cmAuthor id="771" name="lp" initials="l" lastIdx="1" clrIdx="0"/>
  <p:cmAuthor id="772" name="张正明" initials="张" lastIdx="1" clrIdx="0"/>
  <p:cmAuthor id="773" name="FANG SUN" initials="F" lastIdx="2" clrIdx="4"/>
  <p:cmAuthor id="776" name="未知用户416" initials="未" lastIdx="1" clrIdx="0"/>
  <p:cmAuthor id="777" name="未知用户404" initials="未" lastIdx="15" clrIdx="0"/>
  <p:cmAuthor id="778" name="未知用户408" initials="未" lastIdx="1" clrIdx="1"/>
  <p:cmAuthor id="779" name="未知用户409" initials="未" lastIdx="7" clrIdx="0"/>
  <p:cmAuthor id="780" name="未知用户412" initials="未" lastIdx="0" clrIdx="1"/>
  <p:cmAuthor id="781" name="未知用户413" initials="未" lastIdx="1" clrIdx="0"/>
  <p:cmAuthor id="782" name="未知用户414" initials="未" lastIdx="1" clrIdx="0"/>
  <p:cmAuthor id="783" name="未知用户415" initials="未" lastIdx="1" clrIdx="0"/>
  <p:cmAuthor id="784" name="未知用户215" initials="未" lastIdx="0" clrIdx="0"/>
  <p:cmAuthor id="785" name="未知用户217" initials="未" lastIdx="0" clrIdx="0"/>
  <p:cmAuthor id="786" name="未知用户261" initials="未" lastIdx="0" clrIdx="0"/>
  <p:cmAuthor id="787" name="未知用户371" initials="未" lastIdx="1" clrIdx="0"/>
  <p:cmAuthor id="788" name="未知用户370" initials="未" lastIdx="1" clrIdx="0"/>
  <p:cmAuthor id="789" name="未知用户347" initials="未" lastIdx="10" clrIdx="0"/>
  <p:cmAuthor id="790" name="未知用户348" initials="未" lastIdx="1" clrIdx="0"/>
  <p:cmAuthor id="791" name="未知用户286" initials="未" lastIdx="1" clrIdx="0"/>
  <p:cmAuthor id="792" name="未知用户373" initials="未" lastIdx="2" clrIdx="0"/>
  <p:cmAuthor id="793" name="未知用户350" initials="未" lastIdx="1" clrIdx="0"/>
  <p:cmAuthor id="794" name="未知用户218" initials="未" lastIdx="0" clrIdx="0"/>
  <p:cmAuthor id="795" name="未知用户351" initials="未" lastIdx="1" clrIdx="0"/>
  <p:cmAuthor id="796" name="未知用户352" initials="未" lastIdx="1" clrIdx="1"/>
  <p:cmAuthor id="797" name="未知用户353" initials="未" lastIdx="7" clrIdx="0"/>
  <p:cmAuthor id="798" name="未知用户354" initials="未" lastIdx="3" clrIdx="0"/>
  <p:cmAuthor id="799" name="未知用户355" initials="未" lastIdx="1" clrIdx="0"/>
  <p:cmAuthor id="800" name="未知用户356" initials="未" lastIdx="0" clrIdx="0"/>
  <p:cmAuthor id="801" name="未知用户378" initials="未" lastIdx="1" clrIdx="0"/>
  <p:cmAuthor id="802" name="未知用户357" initials="未" lastIdx="9" clrIdx="0"/>
  <p:cmAuthor id="803" name="未知用户362" initials="未" lastIdx="1" clrIdx="0"/>
  <p:cmAuthor id="804" name="未知用户363" initials="未" lastIdx="0" clrIdx="0"/>
  <p:cmAuthor id="805" name="未知用户374" initials="未" lastIdx="1" clrIdx="0"/>
  <p:cmAuthor id="49" name="姚琴" initials="姚琴" lastIdx="0" clrIdx="49"/>
  <p:cmAuthor id="806" name="未知用户375" initials="未" lastIdx="1" clrIdx="0"/>
  <p:cmAuthor id="50" name="陈依依" initials="陈" lastIdx="7" clrIdx="0"/>
  <p:cmAuthor id="807" name="未知用户369" initials="未" lastIdx="2" clrIdx="0"/>
  <p:cmAuthor id="51" name="李秋静" initials="李" lastIdx="1" clrIdx="1"/>
  <p:cmAuthor id="808" name="未知用户376" initials="未" lastIdx="22" clrIdx="0"/>
  <p:cmAuthor id="52" name="实习生_严政宇" initials="实" lastIdx="2" clrIdx="1"/>
  <p:cmAuthor id="809" name="未知用户377" initials="未" lastIdx="1" clrIdx="0"/>
  <p:cmAuthor id="53" name="陈林" initials="陈" lastIdx="1" clrIdx="0"/>
  <p:cmAuthor id="810" name="未知用户372" initials="未" lastIdx="1" clrIdx="1"/>
  <p:cmAuthor id="54" name="jing.xue" initials="j" lastIdx="23" clrIdx="0"/>
  <p:cmAuthor id="55" name="刘思蜀" initials="刘" lastIdx="1" clrIdx="0"/>
  <p:cmAuthor id="56" name="tkqd" initials="t" lastIdx="1" clrIdx="0"/>
  <p:cmAuthor id="57" name="方方" initials="方" lastIdx="1" clrIdx="0"/>
  <p:cmAuthor id="814" name="未知用户466" initials="未" lastIdx="3" clrIdx="0"/>
  <p:cmAuthor id="58" name="tuhh" initials="t" lastIdx="1" clrIdx="0"/>
  <p:cmAuthor id="815" name="未知用户460" initials="未" lastIdx="1" clrIdx="0"/>
  <p:cmAuthor id="816" name="未知用户454" initials="未" lastIdx="2" clrIdx="0"/>
  <p:cmAuthor id="60" name="hy-tkyl" initials="h" lastIdx="2" clrIdx="0"/>
  <p:cmAuthor id="817" name="未知用户461" initials="未" lastIdx="0" clrIdx="0"/>
  <p:cmAuthor id="61" name="黄元" initials="黄" lastIdx="1" clrIdx="1"/>
  <p:cmAuthor id="818" name="未知用户455" initials="未" lastIdx="1" clrIdx="0"/>
  <p:cmAuthor id="62" name="未知用户37" initials="未" lastIdx="0" clrIdx="0"/>
  <p:cmAuthor id="819" name="未知用户462" initials="未" lastIdx="10" clrIdx="0"/>
  <p:cmAuthor id="63" name="胡君" initials="胡" lastIdx="20" clrIdx="0"/>
  <p:cmAuthor id="820" name="未知用户465" initials="未" lastIdx="1" clrIdx="5"/>
  <p:cmAuthor id="64" name="未知用户15" initials="未" lastIdx="1" clrIdx="0"/>
  <p:cmAuthor id="821" name="未知用户457" initials="未" lastIdx="1" clrIdx="0"/>
  <p:cmAuthor id="65" name="FrogPrince1121" initials="F" lastIdx="1" clrIdx="1"/>
  <p:cmAuthor id="822" name="未知用户450" initials="未" lastIdx="0" clrIdx="0"/>
  <p:cmAuthor id="66" name="冰箱" initials="冰" lastIdx="1" clrIdx="0"/>
  <p:cmAuthor id="823" name="未知用户463" initials="未" lastIdx="1" clrIdx="18"/>
  <p:cmAuthor id="67" name="未知用户17" initials="未" lastIdx="14" clrIdx="1"/>
  <p:cmAuthor id="824" name="未知用户467" initials="未" lastIdx="0" clrIdx="0"/>
  <p:cmAuthor id="68" name="刘莹" initials="刘" lastIdx="1" clrIdx="2"/>
  <p:cmAuthor id="825" name="未知用户468" initials="未" lastIdx="1" clrIdx="0"/>
  <p:cmAuthor id="69" name="仝德志" initials="仝" lastIdx="1" clrIdx="0"/>
  <p:cmAuthor id="826" name="未知用户469" initials="未" lastIdx="1" clrIdx="0"/>
  <p:cmAuthor id="827" name="未知用户458" initials="未" lastIdx="2" clrIdx="0"/>
  <p:cmAuthor id="71" name="stillu" initials="s" lastIdx="1" clrIdx="0"/>
  <p:cmAuthor id="828" name="未知用户470" initials="未" lastIdx="1" clrIdx="0"/>
  <p:cmAuthor id="72" name="未知用户33" initials="未" lastIdx="1" clrIdx="18"/>
  <p:cmAuthor id="829" name="未知用户471" initials="未" lastIdx="1" clrIdx="0"/>
  <p:cmAuthor id="73" name="liquanxi" initials="l" lastIdx="0" clrIdx="0"/>
  <p:cmAuthor id="830" name="未知用户472" initials="未" lastIdx="1" clrIdx="0"/>
  <p:cmAuthor id="74" name="未知用户8" initials="未" lastIdx="2" clrIdx="0"/>
  <p:cmAuthor id="831" name="未知用户473" initials="未" lastIdx="4" clrIdx="0"/>
  <p:cmAuthor id="75" name="未知用户38" initials="未" lastIdx="1" clrIdx="0"/>
  <p:cmAuthor id="832" name="未知用户235" initials="未" lastIdx="0" clrIdx="1"/>
  <p:cmAuthor id="833" name="未知用户453" initials="未" lastIdx="1" clrIdx="0"/>
  <p:cmAuthor id="77" name="未知用户40" initials="未" lastIdx="3" clrIdx="0"/>
  <p:cmAuthor id="834" name="未知用户474" initials="未" lastIdx="0" clrIdx="0"/>
  <p:cmAuthor id="78" name="未知用户41" initials="未" lastIdx="1" clrIdx="0"/>
  <p:cmAuthor id="835" name="未知用户475" initials="未" lastIdx="0" clrIdx="0"/>
  <p:cmAuthor id="79" name="未知用户42" initials="未" lastIdx="1" clrIdx="15"/>
  <p:cmAuthor id="836" name="未知用户476" initials="未" lastIdx="1" clrIdx="0"/>
  <p:cmAuthor id="80" name="未知用户24" initials="未" lastIdx="1" clrIdx="0"/>
  <p:cmAuthor id="837" name="未知用户459" initials="未" lastIdx="1" clrIdx="1"/>
  <p:cmAuthor id="81" name="黄 兴贵" initials="黄" lastIdx="1" clrIdx="0"/>
  <p:cmAuthor id="838" name="未知用户489" initials="未" lastIdx="1" clrIdx="0"/>
  <p:cmAuthor id="82" name="Sky123.Org" initials="S" lastIdx="1" clrIdx="0"/>
  <p:cmAuthor id="839" name="未知用户488" initials="未" lastIdx="10" clrIdx="0"/>
  <p:cmAuthor id="83" name="wangcz2" initials="w" lastIdx="3" clrIdx="0"/>
  <p:cmAuthor id="840" name="未知用户490" initials="未" lastIdx="1" clrIdx="0"/>
  <p:cmAuthor id="84" name="minty minty" initials="m" lastIdx="1" clrIdx="0"/>
  <p:cmAuthor id="841" name="未知用户477" initials="未" lastIdx="2" clrIdx="0"/>
  <p:cmAuthor id="85" name="tianan" initials="t" lastIdx="1" clrIdx="5"/>
  <p:cmAuthor id="842" name="未知用户478" initials="未" lastIdx="1" clrIdx="0"/>
  <p:cmAuthor id="86" name="彬 罗" initials="彬" lastIdx="1" clrIdx="1"/>
  <p:cmAuthor id="843" name="未知用户479" initials="未" lastIdx="0" clrIdx="8"/>
  <p:cmAuthor id="844" name="未知用户480" initials="未" lastIdx="1" clrIdx="0"/>
  <p:cmAuthor id="88" name="罗彬" initials="罗" lastIdx="1" clrIdx="0"/>
  <p:cmAuthor id="845" name="未知用户481" initials="未" lastIdx="10" clrIdx="0"/>
  <p:cmAuthor id="89" name="刘盛潮" initials="刘" lastIdx="8" clrIdx="0"/>
  <p:cmAuthor id="846" name="未知用户482" initials="未" lastIdx="1" clrIdx="0"/>
  <p:cmAuthor id="90" name="ozg106" initials="o" lastIdx="1" clrIdx="92"/>
  <p:cmAuthor id="847" name="未知用户483" initials="未" lastIdx="1" clrIdx="0"/>
  <p:cmAuthor id="91" name="Q Q" initials="Q" lastIdx="1" clrIdx="3"/>
  <p:cmAuthor id="848" name="未知用户484" initials="未" lastIdx="1" clrIdx="0"/>
  <p:cmAuthor id="92" name="grace" initials="g" lastIdx="1" clrIdx="1"/>
  <p:cmAuthor id="849" name="未知用户485" initials="未" lastIdx="1" clrIdx="0"/>
  <p:cmAuthor id="850" name="未知用户486" initials="未" lastIdx="0" clrIdx="0"/>
  <p:cmAuthor id="94" name="未知用户147" initials="未" lastIdx="1" clrIdx="0"/>
  <p:cmAuthor id="851" name="未知用户452" initials="未" lastIdx="2" clrIdx="0"/>
  <p:cmAuthor id="852" name="未知用户456" initials="未" lastIdx="1" clrIdx="0"/>
  <p:cmAuthor id="853" name="未知用户464" initials="未" lastIdx="0" clrIdx="0"/>
  <p:cmAuthor id="854" name="未知用户487" initials="未" lastIdx="0" clrIdx="0"/>
  <p:cmAuthor id="98" name="Calvin G" initials="C" lastIdx="1" clrIdx="0"/>
  <p:cmAuthor id="99" name="张莹" initials="张" lastIdx="2" clrIdx="0"/>
  <p:cmAuthor id="100" name="MC SYSTEM" initials="M" lastIdx="2" clrIdx="0"/>
  <p:cmAuthor id="101" name="未知用户177" initials="未" lastIdx="7" clrIdx="0"/>
  <p:cmAuthor id="103" name="未知用户178" initials="未" lastIdx="7" clrIdx="0"/>
  <p:cmAuthor id="104" name="jxgy15" initials="j" lastIdx="0" clrIdx="0"/>
  <p:cmAuthor id="861" name="seki" initials="s" lastIdx="1" clrIdx="0"/>
  <p:cmAuthor id="105" name="未知用户179" initials="未" lastIdx="1" clrIdx="0"/>
  <p:cmAuthor id="106" name="朱粒" initials="朱" lastIdx="1" clrIdx="2"/>
  <p:cmAuthor id="107" name="未知用户180" initials="未" lastIdx="0" clrIdx="0"/>
  <p:cmAuthor id="108" name="松 李" initials="松" lastIdx="1" clrIdx="4"/>
  <p:cmAuthor id="109" name="未知用户181" initials="未" lastIdx="0" clrIdx="1"/>
  <p:cmAuthor id="110" name="H1900" initials="H" lastIdx="1" clrIdx="0"/>
  <p:cmAuthor id="111" name="未知用户182" initials="未" lastIdx="1" clrIdx="0"/>
  <p:cmAuthor id="112" name="王航" initials="王" lastIdx="2" clrIdx="1"/>
  <p:cmAuthor id="113" name="未知用户183" initials="未" lastIdx="1" clrIdx="0"/>
  <p:cmAuthor id="114" name="1 mac" initials="1" lastIdx="1" clrIdx="0"/>
  <p:cmAuthor id="115" name="ITS" initials="ITS" lastIdx="1" clrIdx="93"/>
  <p:cmAuthor id="116" name="未知用户187" initials="未" lastIdx="0" clrIdx="0"/>
  <p:cmAuthor id="117" name="未知用户185" initials="未" lastIdx="1" clrIdx="21"/>
  <p:cmAuthor id="118" name="spring_ren" initials="s" lastIdx="2" clrIdx="1"/>
  <p:cmAuthor id="119" name="未知用户186" initials="未" lastIdx="1" clrIdx="0"/>
  <p:cmAuthor id="120" name="李璐---寿险总公司营销管理部" initials="李" lastIdx="0" clrIdx="0"/>
  <p:cmAuthor id="121" name="Yun-Ting Tseng" initials="Y" lastIdx="7" clrIdx="0"/>
  <p:cmAuthor id="122" name="xuqing" initials="x" lastIdx="4" clrIdx="0"/>
  <p:cmAuthor id="123" name="Miss 豆" initials="M" lastIdx="0" clrIdx="0"/>
  <p:cmAuthor id="124" name="王顶" initials="王" lastIdx="1" clrIdx="0"/>
  <p:cmAuthor id="125" name="yangdi" initials="y" lastIdx="8" clrIdx="0"/>
  <p:cmAuthor id="126" name="未知用户9" initials="未" lastIdx="7" clrIdx="0"/>
  <p:cmAuthor id="128" name="caoyq0624" initials="c" lastIdx="2" clrIdx="0"/>
  <p:cmAuthor id="129" name="吴晓梅" initials="吴" lastIdx="2" clrIdx="0"/>
  <p:cmAuthor id="130" name="董晔" initials="董" lastIdx="9" clrIdx="0"/>
  <p:cmAuthor id="131" name="卫天一" initials="卫" lastIdx="1" clrIdx="0"/>
  <p:cmAuthor id="132" name="449030419@qq.com" initials="4" lastIdx="1" clrIdx="0"/>
  <p:cmAuthor id="133" name="史其淼" initials="史" lastIdx="1" clrIdx="0"/>
  <p:cmAuthor id="134" name="pangyt" initials="p" lastIdx="1" clrIdx="0"/>
  <p:cmAuthor id="135" name="Han Bo" initials="H" lastIdx="7" clrIdx="22"/>
  <p:cmAuthor id="136" name="lgp" initials="l" lastIdx="1" clrIdx="0"/>
  <p:cmAuthor id="137" name="lixun" initials="l" lastIdx="0" clrIdx="16"/>
  <p:cmAuthor id="138" name="Chen" initials="C" lastIdx="1" clrIdx="94"/>
  <p:cmAuthor id="139" name="刘承刚" initials="刘" lastIdx="2" clrIdx="3"/>
  <p:cmAuthor id="140" name="齐涛" initials="齐" lastIdx="1" clrIdx="0"/>
  <p:cmAuthor id="142" name="Lenovo User" initials="L" lastIdx="1" clrIdx="0"/>
  <p:cmAuthor id="145" name="邓鹏君" initials="邓" lastIdx="1" clrIdx="0"/>
  <p:cmAuthor id="147" name="宋春华" initials="宋" lastIdx="12" clrIdx="1"/>
  <p:cmAuthor id="148" name="lixiaosong" initials="l" lastIdx="0" clrIdx="2"/>
  <p:cmAuthor id="149" name="未知用户78" initials="未" lastIdx="1" clrIdx="0"/>
  <p:cmAuthor id="152" name="王怀璋" initials="王" lastIdx="1" clrIdx="0"/>
  <p:cmAuthor id="153" name="未知用户34" initials="未" lastIdx="2" clrIdx="0"/>
  <p:cmAuthor id="154" name="番茄花园" initials="番" lastIdx="4" clrIdx="0"/>
  <p:cmAuthor id="155" name="Franca, Ryan {MDAO~Basel}" initials="F" lastIdx="6" clrIdx="6"/>
  <p:cmAuthor id="156" name="Gallivan, John-Paul {MDAO~Basel}" initials="G" lastIdx="4" clrIdx="4"/>
  <p:cmAuthor id="157" name="张妍" initials="张" lastIdx="5" clrIdx="0"/>
  <p:cmAuthor id="158" name="朴鹏-lhq" initials="朴" lastIdx="0" clrIdx="18"/>
  <p:cmAuthor id="159" name="W Nic" initials="W" lastIdx="1" clrIdx="0"/>
  <p:cmAuthor id="161" name="刘 念" initials="刘" lastIdx="2" clrIdx="35"/>
  <p:cmAuthor id="162" name="Elfie" initials="E" lastIdx="1" clrIdx="0"/>
  <p:cmAuthor id="163" name="Sandra" initials="S" lastIdx="0" clrIdx="0"/>
  <p:cmAuthor id="164" name="刘浩" initials="刘" lastIdx="180431" clrIdx="0"/>
  <p:cmAuthor id="165" name="mac" initials="m" lastIdx="1" clrIdx="0"/>
  <p:cmAuthor id="166" name="Vivian Liu" initials="V" lastIdx="1" clrIdx="1"/>
  <p:cmAuthor id="167" name="tcymr@163.com" initials="t" lastIdx="0" clrIdx="2"/>
  <p:cmAuthor id="168" name="程玉珍" initials="程" lastIdx="2" clrIdx="143"/>
  <p:cmAuthor id="169" name="未知用户32" initials="未" lastIdx="4" clrIdx="0"/>
  <p:cmAuthor id="170" name="yang" initials="y" lastIdx="1" clrIdx="144"/>
  <p:cmAuthor id="171" name="赵威然" initials="赵" lastIdx="1" clrIdx="0"/>
  <p:cmAuthor id="172" name="未知用户13" initials="未" lastIdx="11" clrIdx="0"/>
  <p:cmAuthor id="173" name="未知用户157" initials="未" lastIdx="1" clrIdx="0"/>
  <p:cmAuthor id="174" name="廖爽亚" initials="廖" lastIdx="4" clrIdx="2"/>
  <p:cmAuthor id="175" name="李旭兰" initials="李" lastIdx="1" clrIdx="0"/>
  <p:cmAuthor id="176" name="Xzjd" initials="X" lastIdx="2" clrIdx="0"/>
  <p:cmAuthor id="177" name="TaiKang" initials="T" lastIdx="0" clrIdx="0"/>
  <p:cmAuthor id="178" name="njlife" initials="n" lastIdx="2" clrIdx="0"/>
  <p:cmAuthor id="179" name="未知用户19" initials="未" lastIdx="3" clrIdx="0"/>
  <p:cmAuthor id="180" name="未知用户12" initials="未" lastIdx="1" clrIdx="0"/>
  <p:cmAuthor id="181" name="dreamsummit" initials="d" lastIdx="1" clrIdx="0"/>
  <p:cmAuthor id="182" name="未知用户21" initials="未" lastIdx="7" clrIdx="0"/>
  <p:cmAuthor id="183" name="未知用户23" initials="未" lastIdx="4" clrIdx="2"/>
  <p:cmAuthor id="184" name="未知用户27" initials="未" lastIdx="7" clrIdx="0"/>
  <p:cmAuthor id="185" name="未知用户28" initials="未" lastIdx="1" clrIdx="0"/>
  <p:cmAuthor id="186" name="未知用户26" initials="未" lastIdx="1" clrIdx="3"/>
  <p:cmAuthor id="187" name="未知用户31" initials="未" lastIdx="2" clrIdx="1"/>
  <p:cmAuthor id="188" name="547716734@qq.com" initials="5" lastIdx="0" clrIdx="0"/>
  <p:cmAuthor id="189" name="个险部" initials="个" lastIdx="1" clrIdx="0"/>
  <p:cmAuthor id="190" name="91huhang" initials="9" lastIdx="1" clrIdx="0"/>
  <p:cmAuthor id="191" name="未知用户89" initials="未" lastIdx="0" clrIdx="0"/>
  <p:cmAuthor id="192" name="未知用户90" initials="未" lastIdx="2" clrIdx="0"/>
  <p:cmAuthor id="193" name="未知用户80" initials="未" lastIdx="0" clrIdx="0"/>
  <p:cmAuthor id="194" name="ProMedican" initials="P" lastIdx="2" clrIdx="1"/>
  <p:cmAuthor id="195" name="未知用户103" initials="未" lastIdx="1" clrIdx="0"/>
  <p:cmAuthor id="196" name="未知用户104" initials="未" lastIdx="4" clrIdx="0"/>
  <p:cmAuthor id="197" name="未知用户87" initials="未" lastIdx="2" clrIdx="0"/>
  <p:cmAuthor id="198" name="未知用户47" initials="未" lastIdx="1" clrIdx="0"/>
  <p:cmAuthor id="199" name="未知用户92" initials="未" lastIdx="0" clrIdx="0"/>
  <p:cmAuthor id="200" name="雷庭" initials="雷" lastIdx="8" clrIdx="0"/>
  <p:cmAuthor id="201" name="ht guo" initials="h" lastIdx="0" clrIdx="1"/>
  <p:cmAuthor id="202" name="cuizijin01" initials="c" lastIdx="6" clrIdx="2"/>
  <p:cmAuthor id="203" name="梁潇-lhq" initials="梁" lastIdx="1" clrIdx="0"/>
  <p:cmAuthor id="204" name="孙青川" initials="孙" lastIdx="2" clrIdx="1"/>
  <p:cmAuthor id="205" name="未知用户52" initials="未" lastIdx="0" clrIdx="1"/>
  <p:cmAuthor id="206" name="未知用户85" initials="未" lastIdx="1" clrIdx="0"/>
  <p:cmAuthor id="207" name="未知用户86" initials="未" lastIdx="1" clrIdx="0"/>
  <p:cmAuthor id="208" name="jiansheng li" initials="j" lastIdx="0" clrIdx="0"/>
  <p:cmAuthor id="209" name="b1487" initials="b" lastIdx="1" clrIdx="0"/>
  <p:cmAuthor id="210" name="sivaram" initials="s" lastIdx="1" clrIdx="0"/>
  <p:cmAuthor id="211" name="焱恺 彭" initials="焱" lastIdx="1" clrIdx="95"/>
  <p:cmAuthor id="212" name="程学春 cxc" initials="程" lastIdx="1" clrIdx="0"/>
  <p:cmAuthor id="213" name="yanqiqi-lgd" initials="y" lastIdx="2" clrIdx="5"/>
  <p:cmAuthor id="214" name="deeplm" initials="d" lastIdx="1" clrIdx="0"/>
  <p:cmAuthor id="215" name="LiWei" initials="L" lastIdx="1" clrIdx="0"/>
  <p:cmAuthor id="216" name="方朝军/产品推动室/产品开发推广部/总公司" initials="方" lastIdx="2" clrIdx="0"/>
  <p:cmAuthor id="217" name="zq" initials="z" lastIdx="1" clrIdx="0"/>
  <p:cmAuthor id="218" name="M7100z-win7" initials="M" lastIdx="1" clrIdx="6"/>
  <p:cmAuthor id="219" name="蔡静敏" initials="蔡" lastIdx="1" clrIdx="174"/>
  <p:cmAuthor id="220" name="Kingsoft" initials="K" lastIdx="2" clrIdx="0"/>
  <p:cmAuthor id="221" name="聂潇丽" initials="聂" lastIdx="1" clrIdx="0"/>
  <p:cmAuthor id="222" name="郭书含" initials="郭" lastIdx="1" clrIdx="0"/>
  <p:cmAuthor id="223" name="刘淼" initials="刘" lastIdx="4" clrIdx="6"/>
  <p:cmAuthor id="224" name="1716266060@qq.com" initials="1" lastIdx="1" clrIdx="0"/>
  <p:cmAuthor id="225" name="lenovo0" initials="l" lastIdx="1" clrIdx="0"/>
  <p:cmAuthor id="226" name="YANQING BAO" initials="Y" lastIdx="3" clrIdx="0"/>
  <p:cmAuthor id="227" name="dongwc0205" initials="d" lastIdx="1" clrIdx="15"/>
  <p:cmAuthor id="228" name="刘岸亮" initials="刘" lastIdx="1" clrIdx="0"/>
  <p:cmAuthor id="229" name="未知用户48" initials="未" lastIdx="20" clrIdx="0"/>
  <p:cmAuthor id="230" name="未知用户43" initials="未" lastIdx="1" clrIdx="1"/>
  <p:cmAuthor id="231" name="未知用户44" initials="未" lastIdx="1" clrIdx="0"/>
  <p:cmAuthor id="232" name="未知用户45" initials="未" lastIdx="1" clrIdx="0"/>
  <p:cmAuthor id="233" name="王雅静" initials="王" lastIdx="1" clrIdx="0"/>
  <p:cmAuthor id="234" name="张静_QZZvv2Aj" initials="张" lastIdx="1658295" clrIdx="95"/>
  <p:cmAuthor id="235" name="sun frank" initials="s" lastIdx="1" clrIdx="0"/>
  <p:cmAuthor id="236" name="zhao wei" initials="z" lastIdx="1" clrIdx="0"/>
  <p:cmAuthor id="237" name="Wanwei Liang" initials="W" lastIdx="1" clrIdx="0"/>
  <p:cmAuthor id="238" name="韩冰" initials="韩" lastIdx="4" clrIdx="0"/>
  <p:cmAuthor id="239" name="未知用户" initials="未" lastIdx="1" clrIdx="0"/>
  <p:cmAuthor id="240" name="Saku Uchikawa" initials="S" lastIdx="11" clrIdx="0"/>
  <p:cmAuthor id="242" name="张建超" initials="张" lastIdx="0" clrIdx="0"/>
  <p:cmAuthor id="243" name="Poseidon" initials="P" lastIdx="1" clrIdx="0"/>
  <p:cmAuthor id="244" name="zhaoxx" initials="z" lastIdx="1" clrIdx="243"/>
  <p:cmAuthor id="245" name="未知用户107" initials="未" lastIdx="17" clrIdx="0"/>
  <p:cmAuthor id="247" name="sdlife" initials="s" lastIdx="3" clrIdx="1"/>
  <p:cmAuthor id="249" name="李晨曦" initials="李" lastIdx="14" clrIdx="0"/>
  <p:cmAuthor id="251" name="yaoxiaojun" initials="y" lastIdx="1" clrIdx="0"/>
  <p:cmAuthor id="253" name="朱雪松" initials="朱" lastIdx="2" clrIdx="2"/>
  <p:cmAuthor id="258" name="郭禹希" initials="郭" lastIdx="3" clrIdx="0"/>
  <p:cmAuthor id="264" name="黄 霞" initials="黄" lastIdx="1" clrIdx="136"/>
  <p:cmAuthor id="267" name="未知用户148" initials="未" lastIdx="1" clrIdx="0"/>
  <p:cmAuthor id="268" name="未知用户163" initials="未" lastIdx="1" clrIdx="0"/>
  <p:cmAuthor id="275" name="未知用户156" initials="未" lastIdx="15" clrIdx="0"/>
  <p:cmAuthor id="285" name="hanyi" initials="h" lastIdx="1" clrIdx="284"/>
  <p:cmAuthor id="288" name="刘仕俭" initials="刘" lastIdx="1" clrIdx="0"/>
  <p:cmAuthor id="304" name="赵杰" initials="赵" lastIdx="2" clrIdx="0"/>
  <p:cmAuthor id="308" name="tkyan" initials="t" lastIdx="1" clrIdx="16"/>
  <p:cmAuthor id="309" name="杨 晓彤" initials="杨" lastIdx="2" clrIdx="0"/>
  <p:cmAuthor id="310" name="未知用户67" initials="未" lastIdx="17" clrIdx="0"/>
  <p:cmAuthor id="313" name="86139" initials="8" lastIdx="1" clrIdx="0"/>
  <p:cmAuthor id="314" name="Wangzhi gang" initials="W" lastIdx="1" clrIdx="0"/>
  <p:cmAuthor id="316" name="程诗媛" initials="程" lastIdx="4" clrIdx="1"/>
  <p:cmAuthor id="317" name="Andrew Moss (HI)" initials="A" lastIdx="10" clrIdx="10"/>
  <p:cmAuthor id="320" name="孟轩君" initials="孟" lastIdx="2" clrIdx="0"/>
  <p:cmAuthor id="322" name="Yvonne Lin" initials="Y" lastIdx="35" clrIdx="3"/>
  <p:cmAuthor id="332" name="LENOVO" initials="L" lastIdx="1" clrIdx="0"/>
  <p:cmAuthor id="333" name="未知用户83" initials="未" lastIdx="2" clrIdx="0"/>
  <p:cmAuthor id="334" name="未知用户71" initials="未" lastIdx="20" clrIdx="0"/>
  <p:cmAuthor id="335" name="李娜" initials="李" lastIdx="1" clrIdx="0"/>
  <p:cmAuthor id="340" name="zhaoby01" initials="z" lastIdx="2" clrIdx="6"/>
  <p:cmAuthor id="341" name="Lydia" initials="L" lastIdx="1" clrIdx="0"/>
  <p:cmAuthor id="344" name="tong" initials="t" lastIdx="2" clrIdx="0"/>
  <p:cmAuthor id="345" name="cpic" initials="c" lastIdx="0" clrIdx="0"/>
  <p:cmAuthor id="347" name="taowei" initials="t" lastIdx="1" clrIdx="0"/>
  <p:cmAuthor id="349" name="Dizzy" initials="D" lastIdx="3" clrIdx="0"/>
  <p:cmAuthor id="352" name="孙璐璐" initials="孙" lastIdx="1" clrIdx="0"/>
  <p:cmAuthor id="353" name="1003776019@qq.com" initials="1" lastIdx="1" clrIdx="33"/>
  <p:cmAuthor id="354" name="Helms, Hans-Joachim {MDBA~Basel}" initials="H" lastIdx="36" clrIdx="5"/>
  <p:cmAuthor id="356" name="Petersen, Jenny {MDBD~South San Francisco}" initials="P" lastIdx="4" clrIdx="7"/>
  <p:cmAuthor id="357" name="刘风香" initials="刘" lastIdx="5" clrIdx="20"/>
  <p:cmAuthor id="359" name="王 金谦" initials="王" lastIdx="2" clrIdx="21"/>
  <p:cmAuthor id="360" name="Mary Beattie" initials="M" lastIdx="11" clrIdx="11"/>
  <p:cmAuthor id="362" name="Andrea Michels" initials="A" lastIdx="13" clrIdx="13"/>
  <p:cmAuthor id="364" name="anni" initials="a" lastIdx="1" clrIdx="0"/>
  <p:cmAuthor id="365" name="Kate Rijnen" initials="K" lastIdx="11" clrIdx="2"/>
  <p:cmAuthor id="366" name="Mark McGregor (HI)" initials="M" lastIdx="33" clrIdx="3"/>
  <p:cmAuthor id="367" name="Machackova, Zuzana {MDAO~Basel}" initials="M" lastIdx="37" clrIdx="5"/>
  <p:cmAuthor id="369" name="Bart Baranowski (HI)" initials="B" lastIdx="16" clrIdx="7"/>
  <p:cmAuthor id="370" name="YUN Jiayue" initials="Y" lastIdx="9" clrIdx="0"/>
  <p:cmAuthor id="371" name="Louise Adamson (HI)" initials="L" lastIdx="173" clrIdx="9"/>
  <p:cmAuthor id="373" name="Yoda KK" initials="Y" lastIdx="1" clrIdx="10"/>
  <p:cmAuthor id="374" name="ZYM" initials="Z" lastIdx="0" clrIdx="18"/>
  <p:cmAuthor id="375" name="未知用户72" initials="未" lastIdx="2" clrIdx="0"/>
  <p:cmAuthor id="376" name="zhouyangfan" initials="z" lastIdx="0" clrIdx="0"/>
  <p:cmAuthor id="378" name="fengyuan03" initials="f" lastIdx="11" clrIdx="1"/>
  <p:cmAuthor id="379" name="刘国强" initials="刘" lastIdx="1" clrIdx="0"/>
  <p:cmAuthor id="380" name="Melanie Smitt" initials="M" lastIdx="33" clrIdx="12"/>
  <p:cmAuthor id="381" name="miaott" initials="m" lastIdx="0" clrIdx="195"/>
  <p:cmAuthor id="383" name="刘云飞" initials="刘" lastIdx="1" clrIdx="6"/>
  <p:cmAuthor id="384" name="xusha" initials="x" lastIdx="1" clrIdx="2"/>
  <p:cmAuthor id="386" name="未知用户198" initials="未" lastIdx="0" clrIdx="0"/>
  <p:cmAuthor id="387" name="王源" initials="王" lastIdx="2" clrIdx="1"/>
  <p:cmAuthor id="388" name="未知用户220" initials="未" lastIdx="1" clrIdx="0"/>
  <p:cmAuthor id="389" name="李 东科" initials="李" lastIdx="1" clrIdx="35"/>
  <p:cmAuthor id="390" name="未知用户199" initials="未" lastIdx="0" clrIdx="1"/>
  <p:cmAuthor id="391" name="未知用户200" initials="未" lastIdx="2" clrIdx="0"/>
  <p:cmAuthor id="392" name="未知用户201" initials="未" lastIdx="11" clrIdx="1"/>
  <p:cmAuthor id="393" name="未知用户214" initials="未" lastIdx="1" clrIdx="0"/>
  <p:cmAuthor id="394" name="未知用户216" initials="未" lastIdx="1" clrIdx="0"/>
  <p:cmAuthor id="395" name="袁正海" initials="袁" lastIdx="1" clrIdx="0"/>
  <p:cmAuthor id="396" name="未知用户203" initials="未" lastIdx="15" clrIdx="0"/>
  <p:cmAuthor id="397" name="未知用户204" initials="未" lastIdx="1" clrIdx="0"/>
  <p:cmAuthor id="398" name="未知用户205" initials="未" lastIdx="7" clrIdx="0"/>
  <p:cmAuthor id="399" name="未知用户206" initials="未" lastIdx="1" clrIdx="0"/>
  <p:cmAuthor id="400" name="未知用户207" initials="未" lastIdx="1" clrIdx="0"/>
  <p:cmAuthor id="401" name="未知用户84" initials="未" lastIdx="1" clrIdx="0"/>
  <p:cmAuthor id="402" name="未知用户209" initials="未" lastIdx="2" clrIdx="0"/>
  <p:cmAuthor id="403" name="未知用户210" initials="未" lastIdx="0" clrIdx="0"/>
  <p:cmAuthor id="404" name="未知用户213" initials="未" lastIdx="1" clrIdx="2"/>
  <p:cmAuthor id="405" name="未知用户88" initials="未" lastIdx="2" clrIdx="0"/>
  <p:cmAuthor id="406" name="?定义" initials="?" lastIdx="2" clrIdx="0"/>
  <p:cmAuthor id="407" name="sxp" initials="s" lastIdx="1" clrIdx="2"/>
  <p:cmAuthor id="408" name="allan" initials="a" lastIdx="1" clrIdx="0"/>
  <p:cmAuthor id="409" name="未知用户93" initials="未" lastIdx="1" clrIdx="0"/>
  <p:cmAuthor id="410" name="未知用户77" initials="未" lastIdx="2" clrIdx="0"/>
  <p:cmAuthor id="411" name="未知用户95" initials="未" lastIdx="1" clrIdx="0"/>
  <p:cmAuthor id="412" name="未知用户96" initials="未" lastIdx="0" clrIdx="1"/>
  <p:cmAuthor id="413" name="未知用户97" initials="未" lastIdx="1" clrIdx="0"/>
  <p:cmAuthor id="414" name="未知用户98" initials="未" lastIdx="1" clrIdx="0"/>
  <p:cmAuthor id="415" name="未知用户61" initials="未" lastIdx="1" clrIdx="0"/>
  <p:cmAuthor id="416" name="未知用户65" initials="未" lastIdx="1" clrIdx="0"/>
  <p:cmAuthor id="418" name="未知用户101" initials="未" lastIdx="1" clrIdx="2"/>
  <p:cmAuthor id="419" name="未知用户75" initials="未" lastIdx="0" clrIdx="0"/>
  <p:cmAuthor id="420" name="未知用户76" initials="未" lastIdx="1" clrIdx="0"/>
  <p:cmAuthor id="443" name="zhang li" initials="z" lastIdx="1" clrIdx="138"/>
  <p:cmAuthor id="454" name="Think" initials="T" lastIdx="1" clrIdx="453"/>
  <p:cmAuthor id="457" name="mawei19" initials="m" lastIdx="1" clrIdx="21"/>
  <p:cmAuthor id="460" name="David Morgan (HI)" initials="D" lastIdx="17" clrIdx="11"/>
  <p:cmAuthor id="461" name="Kate Sillitoe (HI)" initials="K" lastIdx="4" clrIdx="12"/>
  <p:cmAuthor id="463" name="hpguan" initials="h" lastIdx="27" clrIdx="0"/>
  <p:cmAuthor id="466" name="未知用户118" initials="未" lastIdx="1" clrIdx="0"/>
  <p:cmAuthor id="470" name="未知用户119" initials="未" lastIdx="0" clrIdx="0"/>
  <p:cmAuthor id="471" name="未知用户120" initials="未" lastIdx="1" clrIdx="1"/>
  <p:cmAuthor id="472" name="alen" initials="a" lastIdx="2" clrIdx="0"/>
  <p:cmAuthor id="473" name="未知用户121" initials="未" lastIdx="8" clrIdx="0"/>
  <p:cmAuthor id="474" name="未知用户122" initials="未" lastIdx="0" clrIdx="0"/>
  <p:cmAuthor id="475" name="未知用户123" initials="未" lastIdx="1" clrIdx="0"/>
  <p:cmAuthor id="476" name="未知用户124" initials="未" lastIdx="9" clrIdx="0"/>
  <p:cmAuthor id="477" name="未知用户125" initials="未" lastIdx="2" clrIdx="0"/>
  <p:cmAuthor id="478" name="未知用户126" initials="未" lastIdx="1" clrIdx="0"/>
  <p:cmAuthor id="479" name="未知用户127" initials="未" lastIdx="1" clrIdx="0"/>
  <p:cmAuthor id="480" name="未知用户128" initials="未" lastIdx="1" clrIdx="0"/>
  <p:cmAuthor id="481" name="未知用户129" initials="未" lastIdx="0" clrIdx="8"/>
  <p:cmAuthor id="482" name="未知用户130" initials="未" lastIdx="1" clrIdx="0"/>
  <p:cmAuthor id="483" name="未知用户131" initials="未" lastIdx="10" clrIdx="0"/>
  <p:cmAuthor id="484" name="未知用户132" initials="未" lastIdx="1" clrIdx="0"/>
  <p:cmAuthor id="485" name="未知用户133" initials="未" lastIdx="2" clrIdx="0"/>
  <p:cmAuthor id="486" name="未知用户134" initials="未" lastIdx="1" clrIdx="0"/>
  <p:cmAuthor id="487" name="未知用户135" initials="未" lastIdx="0" clrIdx="0"/>
  <p:cmAuthor id="488" name="未知用户136" initials="未" lastIdx="1" clrIdx="0"/>
  <p:cmAuthor id="489" name="未知用户137" initials="未" lastIdx="0" clrIdx="0"/>
  <p:cmAuthor id="491" name="USER" initials="U" lastIdx="0" clrIdx="0"/>
  <p:cmAuthor id="493" name="未知用户138" initials="未" lastIdx="7" clrIdx="0"/>
  <p:cmAuthor id="496" name="未知用户141" initials="未" lastIdx="0" clrIdx="0"/>
  <p:cmAuthor id="497" name="未知用户142" initials="未" lastIdx="0" clrIdx="1"/>
  <p:cmAuthor id="500" name="未知用户143" initials="未" lastIdx="1" clrIdx="0"/>
  <p:cmAuthor id="502" name="未知用户144" initials="未" lastIdx="1" clrIdx="0"/>
  <p:cmAuthor id="503" name="未知用户145" initials="未" lastIdx="2" clrIdx="0"/>
  <p:cmAuthor id="507" name="未知用户114" initials="未" lastIdx="1" clrIdx="0"/>
  <p:cmAuthor id="508" name="未知用户115" initials="未" lastIdx="0" clrIdx="1"/>
  <p:cmAuthor id="509" name="未知用户116" initials="未" lastIdx="1" clrIdx="0"/>
  <p:cmAuthor id="510" name="未知用户117" initials="未" lastIdx="0" clrIdx="0"/>
  <p:cmAuthor id="511" name="未知用户139" initials="未" lastIdx="0" clrIdx="0"/>
  <p:cmAuthor id="516" name="未知用户197" initials="未" lastIdx="0" clrIdx="1"/>
  <p:cmAuthor id="517" name="王 一鸣" initials="王" lastIdx="1" clrIdx="0"/>
  <p:cmAuthor id="520" name="Well Li" initials="W" lastIdx="1" clrIdx="0"/>
  <p:cmAuthor id="521" name="任俊宣" initials="任" lastIdx="1" clrIdx="6"/>
  <p:cmAuthor id="522" name="未知用户188" initials="未" lastIdx="1" clrIdx="0"/>
  <p:cmAuthor id="523" name="未知用户189" initials="未" lastIdx="1" clrIdx="0"/>
  <p:cmAuthor id="524" name="未知用户165" initials="未" lastIdx="1" clrIdx="0"/>
  <p:cmAuthor id="525" name="未知用户166" initials="未" lastIdx="1" clrIdx="0"/>
  <p:cmAuthor id="526" name="未知用户167" initials="未" lastIdx="1" clrIdx="0"/>
  <p:cmAuthor id="527" name="未知用户168" initials="未" lastIdx="0" clrIdx="8"/>
  <p:cmAuthor id="528" name="未知用户169" initials="未" lastIdx="1" clrIdx="0"/>
  <p:cmAuthor id="529" name="未知用户170" initials="未" lastIdx="10" clrIdx="0"/>
  <p:cmAuthor id="530" name="未知用户171" initials="未" lastIdx="1" clrIdx="0"/>
  <p:cmAuthor id="531" name="未知用户172" initials="未" lastIdx="2" clrIdx="0"/>
  <p:cmAuthor id="532" name="未知用户173" initials="未" lastIdx="1" clrIdx="0"/>
  <p:cmAuthor id="533" name="未知用户174" initials="未" lastIdx="0" clrIdx="0"/>
  <p:cmAuthor id="534" name="未知用户175" initials="未" lastIdx="1" clrIdx="0"/>
  <p:cmAuthor id="535" name="未知用户176" initials="未" lastIdx="0" clrIdx="0"/>
  <p:cmAuthor id="537" name="未知用户150" initials="未" lastIdx="1" clrIdx="0"/>
  <p:cmAuthor id="539" name="未知用户221" initials="未" lastIdx="1" clrIdx="0"/>
  <p:cmAuthor id="545" name="未知用户202" initials="未" lastIdx="2" clrIdx="0"/>
  <p:cmAuthor id="551" name="未知用户208" initials="未" lastIdx="1" clrIdx="0"/>
  <p:cmAuthor id="555" name="未知用户211" initials="未" lastIdx="1" clrIdx="0"/>
  <p:cmAuthor id="556" name="未知用户68" initials="未" lastIdx="1" clrIdx="0"/>
  <p:cmAuthor id="558" name="未知用户337" initials="未" lastIdx="0" clrIdx="0"/>
  <p:cmAuthor id="559" name="未知用户336" initials="未" lastIdx="1" clrIdx="0"/>
  <p:cmAuthor id="560" name="未知用户318" initials="未" lastIdx="1" clrIdx="1"/>
  <p:cmAuthor id="561" name="未知用户319" initials="未" lastIdx="7" clrIdx="0"/>
  <p:cmAuthor id="562" name="未知用户320" initials="未" lastIdx="3" clrIdx="0"/>
  <p:cmAuthor id="563" name="未知用户321" initials="未" lastIdx="1" clrIdx="0"/>
  <p:cmAuthor id="564" name="未知用户322" initials="未" lastIdx="0" clrIdx="0"/>
  <p:cmAuthor id="565" name="未知用户323" initials="未" lastIdx="9" clrIdx="0"/>
  <p:cmAuthor id="566" name="未知用户287" initials="未" lastIdx="1" clrIdx="0"/>
  <p:cmAuthor id="567" name="未知用户324" initials="未" lastIdx="1" clrIdx="0"/>
  <p:cmAuthor id="568" name="未知用户325" initials="未" lastIdx="2" clrIdx="0"/>
  <p:cmAuthor id="569" name="未知用户290" initials="未" lastIdx="1" clrIdx="0"/>
  <p:cmAuthor id="570" name="未知用户291" initials="未" lastIdx="1" clrIdx="0"/>
  <p:cmAuthor id="571" name="未知用户292" initials="未" lastIdx="0" clrIdx="0"/>
  <p:cmAuthor id="572" name="未知用户293" initials="未" lastIdx="1" clrIdx="0"/>
  <p:cmAuthor id="573" name="未知用户294" initials="未" lastIdx="1" clrIdx="1"/>
  <p:cmAuthor id="574" name="未知用户295" initials="未" lastIdx="1" clrIdx="0"/>
  <p:cmAuthor id="575" name="未知用户326" initials="未" lastIdx="1" clrIdx="0"/>
  <p:cmAuthor id="576" name="未知用户327" initials="未" lastIdx="2" clrIdx="0"/>
  <p:cmAuthor id="577" name="未知用户328" initials="未" lastIdx="2" clrIdx="0"/>
  <p:cmAuthor id="578" name="未知用户299" initials="未" lastIdx="3" clrIdx="0"/>
  <p:cmAuthor id="579" name="未知用户300" initials="未" lastIdx="22" clrIdx="0"/>
  <p:cmAuthor id="580" name="未知用户301" initials="未" lastIdx="1" clrIdx="0"/>
  <p:cmAuthor id="581" name="未知用户302" initials="未" lastIdx="1" clrIdx="1"/>
  <p:cmAuthor id="582" name="未知用户303" initials="未" lastIdx="1" clrIdx="0"/>
  <p:cmAuthor id="583" name="未知用户304" initials="未" lastIdx="1" clrIdx="35"/>
  <p:cmAuthor id="584" name="未知用户305" initials="未" lastIdx="1" clrIdx="0"/>
  <p:cmAuthor id="585" name="未知用户306" initials="未" lastIdx="0" clrIdx="0"/>
  <p:cmAuthor id="586" name="未知用户222" initials="未" lastIdx="1" clrIdx="1"/>
  <p:cmAuthor id="587" name="未知用户224" initials="未" lastIdx="0" clrIdx="0"/>
  <p:cmAuthor id="588" name="未知用户332" initials="未" lastIdx="1" clrIdx="0"/>
  <p:cmAuthor id="589" name="未知用户309" initials="未" lastIdx="0" clrIdx="0"/>
  <p:cmAuthor id="590" name="未知用户310" initials="未" lastIdx="1" clrIdx="21"/>
  <p:cmAuthor id="591" name="未知用户311" initials="未" lastIdx="1" clrIdx="0"/>
  <p:cmAuthor id="592" name="未知用户312" initials="未" lastIdx="4" clrIdx="1"/>
  <p:cmAuthor id="593" name="未知用户313" initials="未" lastIdx="1" clrIdx="0"/>
  <p:cmAuthor id="594" name="未知用户335" initials="未" lastIdx="1" clrIdx="0"/>
  <p:cmAuthor id="595" name="未知用户316" initials="未" lastIdx="1" clrIdx="0"/>
  <p:cmAuthor id="596" name="未知用户277" initials="未" lastIdx="1" clrIdx="0"/>
  <p:cmAuthor id="597" name="未知用户278" initials="未" lastIdx="1" clrIdx="0"/>
  <p:cmAuthor id="598" name="未知用户272" initials="未" lastIdx="10" clrIdx="0"/>
  <p:cmAuthor id="599" name="未知用户273" initials="未" lastIdx="1" clrIdx="0"/>
  <p:cmAuthor id="600" name="未知用户279" initials="未" lastIdx="1" clrIdx="1"/>
  <p:cmAuthor id="601" name="未知用户233" initials="未" lastIdx="1" clrIdx="0"/>
  <p:cmAuthor id="602" name="未知用户229" initials="未" lastIdx="0" clrIdx="0"/>
  <p:cmAuthor id="603" name="未知用户234" initials="未" lastIdx="1" clrIdx="0"/>
  <p:cmAuthor id="604" name="未知用户274" initials="未" lastIdx="1" clrIdx="0"/>
  <p:cmAuthor id="605" name="未知用户236" initials="未" lastIdx="0" clrIdx="0"/>
  <p:cmAuthor id="606" name="未知用户280" initials="未" lastIdx="2" clrIdx="0"/>
  <p:cmAuthor id="607" name="未知用户238" initials="未" lastIdx="1" clrIdx="21"/>
  <p:cmAuthor id="608" name="未知用户239" initials="未" lastIdx="1" clrIdx="0"/>
  <p:cmAuthor id="609" name="未知用户240" initials="未" lastIdx="4" clrIdx="1"/>
  <p:cmAuthor id="610" name="未知用户241" initials="未" lastIdx="1" clrIdx="0"/>
  <p:cmAuthor id="611" name="未知用户242" initials="未" lastIdx="1" clrIdx="0"/>
  <p:cmAuthor id="612" name="未知用户243" initials="未" lastIdx="1" clrIdx="0"/>
  <p:cmAuthor id="613" name="未知用户244" initials="未" lastIdx="1" clrIdx="0"/>
  <p:cmAuthor id="614" name="未知用户245" initials="未" lastIdx="1" clrIdx="0"/>
  <p:cmAuthor id="615" name="未知用户246" initials="未" lastIdx="1" clrIdx="1"/>
  <p:cmAuthor id="616" name="未知用户247" initials="未" lastIdx="7" clrIdx="0"/>
  <p:cmAuthor id="617" name="未知用户248" initials="未" lastIdx="3" clrIdx="0"/>
  <p:cmAuthor id="618" name="未知用户249" initials="未" lastIdx="1" clrIdx="0"/>
  <p:cmAuthor id="619" name="未知用户250" initials="未" lastIdx="0" clrIdx="0"/>
  <p:cmAuthor id="620" name="未知用户251" initials="未" lastIdx="9" clrIdx="0"/>
  <p:cmAuthor id="621" name="未知用户252" initials="未" lastIdx="1" clrIdx="0"/>
  <p:cmAuthor id="622" name="未知用户253" initials="未" lastIdx="1" clrIdx="0"/>
  <p:cmAuthor id="623" name="未知用户254" initials="未" lastIdx="2" clrIdx="0"/>
  <p:cmAuthor id="624" name="未知用户255" initials="未" lastIdx="1" clrIdx="0"/>
  <p:cmAuthor id="625" name="未知用户256" initials="未" lastIdx="1" clrIdx="0"/>
  <p:cmAuthor id="626" name="未知用户257" initials="未" lastIdx="0" clrIdx="0"/>
  <p:cmAuthor id="627" name="未知用户258" initials="未" lastIdx="1" clrIdx="0"/>
  <p:cmAuthor id="628" name="未知用户259" initials="未" lastIdx="1" clrIdx="1"/>
  <p:cmAuthor id="629" name="未知用户260" initials="未" lastIdx="1" clrIdx="0"/>
  <p:cmAuthor id="630" name="未知用户275" initials="未" lastIdx="1" clrIdx="0"/>
  <p:cmAuthor id="631" name="未知用户276" initials="未" lastIdx="2" clrIdx="0"/>
  <p:cmAuthor id="632" name="未知用户263" initials="未" lastIdx="2" clrIdx="0"/>
  <p:cmAuthor id="633" name="未知用户264" initials="未" lastIdx="3" clrIdx="0"/>
  <p:cmAuthor id="634" name="未知用户265" initials="未" lastIdx="22" clrIdx="0"/>
  <p:cmAuthor id="635" name="未知用户266" initials="未" lastIdx="1" clrIdx="1"/>
  <p:cmAuthor id="636" name="未知用户267" initials="未" lastIdx="1" clrIdx="0"/>
  <p:cmAuthor id="637" name="未知用户268" initials="未" lastIdx="1" clrIdx="35"/>
  <p:cmAuthor id="638" name="未知用户269" initials="未" lastIdx="1" clrIdx="0"/>
  <p:cmAuthor id="639" name="未知用户270" initials="未" lastIdx="0" clrIdx="0"/>
  <p:cmAuthor id="640" name="未知用户193" initials="未" lastIdx="2" clrIdx="0"/>
  <p:cmAuthor id="641" name="未知用户195" initials="未" lastIdx="22" clrIdx="0"/>
  <p:cmAuthor id="642" name="未知用户196" initials="未" lastIdx="1" clrIdx="0"/>
  <p:cmAuthor id="643" name="未知用户358" initials="未" lastIdx="1" clrIdx="0"/>
  <p:cmAuthor id="644" name="未知用户359" initials="未" lastIdx="1" clrIdx="0"/>
  <p:cmAuthor id="645" name="未知用户360" initials="未" lastIdx="10" clrIdx="0"/>
  <p:cmAuthor id="646" name="未知用户361" initials="未" lastIdx="1" clrIdx="0"/>
  <p:cmAuthor id="647" name="未知用户364" initials="未" lastIdx="2" clrIdx="0"/>
  <p:cmAuthor id="648" name="未知用户288" initials="未" lastIdx="1" clrIdx="0"/>
  <p:cmAuthor id="649" name="未知用户297" initials="未" lastIdx="1" clrIdx="0"/>
  <p:cmAuthor id="650" name="未知用户298" initials="未" lastIdx="1" clrIdx="1"/>
  <p:cmAuthor id="651" name="未知用户307" initials="未" lastIdx="7" clrIdx="0"/>
  <p:cmAuthor id="652" name="未知用户308" initials="未" lastIdx="3" clrIdx="0"/>
  <p:cmAuthor id="653" name="未知用户315" initials="未" lastIdx="1" clrIdx="0"/>
  <p:cmAuthor id="654" name="未知用户317" initials="未" lastIdx="0" clrIdx="0"/>
  <p:cmAuthor id="655" name="未知用户329" initials="未" lastIdx="9" clrIdx="0"/>
  <p:cmAuthor id="656" name="未知用户333" initials="未" lastIdx="1" clrIdx="0"/>
  <p:cmAuthor id="657" name="未知用户334" initials="未" lastIdx="1" clrIdx="0"/>
  <p:cmAuthor id="658" name="未知用户340" initials="未" lastIdx="2" clrIdx="0"/>
  <p:cmAuthor id="659" name="未知用户341" initials="未" lastIdx="1" clrIdx="0"/>
  <p:cmAuthor id="660" name="未知用户342" initials="未" lastIdx="1" clrIdx="0"/>
  <p:cmAuthor id="661" name="未知用户343" initials="未" lastIdx="0" clrIdx="0"/>
  <p:cmAuthor id="662" name="未知用户344" initials="未" lastIdx="1" clrIdx="0"/>
  <p:cmAuthor id="663" name="未知用户345" initials="未" lastIdx="1" clrIdx="1"/>
  <p:cmAuthor id="664" name="未知用户365" initials="未" lastIdx="1" clrIdx="0"/>
  <p:cmAuthor id="665" name="未知用户366" initials="未" lastIdx="1" clrIdx="0"/>
  <p:cmAuthor id="666" name="未知用户367" initials="未" lastIdx="2" clrIdx="0"/>
  <p:cmAuthor id="667" name="未知用户368" initials="未" lastIdx="2" clrIdx="0"/>
  <p:cmAuthor id="668" name="未知用户403" initials="未" lastIdx="1" clrIdx="0"/>
  <p:cmAuthor id="669" name="未知用户402" initials="未" lastIdx="1" clrIdx="0"/>
  <p:cmAuthor id="670" name="未知用户379" initials="未" lastIdx="10" clrIdx="0"/>
  <p:cmAuthor id="671" name="未知用户380" initials="未" lastIdx="1" clrIdx="0"/>
  <p:cmAuthor id="672" name="未知用户405" initials="未" lastIdx="2" clrIdx="0"/>
  <p:cmAuthor id="673" name="未知用户382" initials="未" lastIdx="1" clrIdx="0"/>
  <p:cmAuthor id="674" name="未知用户383" initials="未" lastIdx="1" clrIdx="0"/>
  <p:cmAuthor id="675" name="未知用户384" initials="未" lastIdx="1" clrIdx="1"/>
  <p:cmAuthor id="676" name="未知用户385" initials="未" lastIdx="7" clrIdx="0"/>
  <p:cmAuthor id="677" name="未知用户386" initials="未" lastIdx="3" clrIdx="0"/>
  <p:cmAuthor id="678" name="未知用户387" initials="未" lastIdx="1" clrIdx="0"/>
  <p:cmAuthor id="679" name="未知用户388" initials="未" lastIdx="0" clrIdx="0"/>
  <p:cmAuthor id="680" name="未知用户411" initials="未" lastIdx="1" clrIdx="0"/>
  <p:cmAuthor id="681" name="未知用户389" initials="未" lastIdx="9" clrIdx="0"/>
  <p:cmAuthor id="682" name="未知用户390" initials="未" lastIdx="1" clrIdx="0"/>
  <p:cmAuthor id="683" name="未知用户391" initials="未" lastIdx="1" clrIdx="0"/>
  <p:cmAuthor id="684" name="未知用户392" initials="未" lastIdx="2" clrIdx="0"/>
  <p:cmAuthor id="685" name="未知用户393" initials="未" lastIdx="1" clrIdx="0"/>
  <p:cmAuthor id="686" name="未知用户394" initials="未" lastIdx="1" clrIdx="0"/>
  <p:cmAuthor id="687" name="未知用户395" initials="未" lastIdx="0" clrIdx="0"/>
  <p:cmAuthor id="688" name="未知用户396" initials="未" lastIdx="1" clrIdx="0"/>
  <p:cmAuthor id="689" name="未知用户406" initials="未" lastIdx="1" clrIdx="0"/>
  <p:cmAuthor id="690" name="未知用户397" initials="未" lastIdx="1" clrIdx="1"/>
  <p:cmAuthor id="691" name="未知用户407" initials="未" lastIdx="1" clrIdx="0"/>
  <p:cmAuthor id="692" name="未知用户398" initials="未" lastIdx="1" clrIdx="0"/>
  <p:cmAuthor id="693" name="未知用户399" initials="未" lastIdx="1" clrIdx="0"/>
  <p:cmAuthor id="694" name="未知用户400" initials="未" lastIdx="2" clrIdx="0"/>
  <p:cmAuthor id="695" name="未知用户401" initials="未" lastIdx="2" clrIdx="0"/>
  <p:cmAuthor id="696" name="未知用户420" initials="未" lastIdx="1" clrIdx="0"/>
  <p:cmAuthor id="697" name="未知用户421" initials="未" lastIdx="1" clrIdx="0"/>
  <p:cmAuthor id="698" name="未知用户422" initials="未" lastIdx="10" clrIdx="0"/>
  <p:cmAuthor id="699" name="未知用户423" initials="未" lastIdx="1" clrIdx="0"/>
  <p:cmAuthor id="700" name="未知用户424" initials="未" lastIdx="2" clrIdx="0"/>
  <p:cmAuthor id="701" name="未知用户419" initials="未" lastIdx="2" clrIdx="0"/>
  <p:cmAuthor id="702" name="未知用户425" initials="未" lastIdx="1" clrIdx="0"/>
  <p:cmAuthor id="703" name="未知用户426" initials="未" lastIdx="1" clrIdx="0"/>
  <p:cmAuthor id="704" name="未知用户427" initials="未" lastIdx="1" clrIdx="1"/>
  <p:cmAuthor id="705" name="未知用户428" initials="未" lastIdx="7" clrIdx="0"/>
  <p:cmAuthor id="706" name="未知用户429" initials="未" lastIdx="3" clrIdx="0"/>
  <p:cmAuthor id="707" name="未知用户430" initials="未" lastIdx="1" clrIdx="0"/>
  <p:cmAuthor id="708" name="未知用户431" initials="未" lastIdx="1" clrIdx="0"/>
  <p:cmAuthor id="709" name="未知用户432" initials="未" lastIdx="0" clrIdx="0"/>
  <p:cmAuthor id="710" name="未知用户433" initials="未" lastIdx="1" clrIdx="0"/>
  <p:cmAuthor id="711" name="未知用户434" initials="未" lastIdx="9" clrIdx="0"/>
  <p:cmAuthor id="712" name="未知用户435" initials="未" lastIdx="1" clrIdx="0"/>
  <p:cmAuthor id="713" name="未知用户436" initials="未" lastIdx="1" clrIdx="0"/>
  <p:cmAuthor id="714" name="未知用户437" initials="未" lastIdx="2" clrIdx="0"/>
  <p:cmAuthor id="715" name="未知用户438" initials="未" lastIdx="1" clrIdx="0"/>
  <p:cmAuthor id="716" name="未知用户417" initials="未" lastIdx="10" clrIdx="0"/>
  <p:cmAuthor id="717" name="未知用户439" initials="未" lastIdx="1" clrIdx="0"/>
  <p:cmAuthor id="718" name="未知用户440" initials="未" lastIdx="0" clrIdx="0"/>
  <p:cmAuthor id="719" name="未知用户441" initials="未" lastIdx="1" clrIdx="0"/>
  <p:cmAuthor id="720" name="未知用户442" initials="未" lastIdx="1" clrIdx="0"/>
  <p:cmAuthor id="721" name="未知用户443" initials="未" lastIdx="1" clrIdx="1"/>
  <p:cmAuthor id="722" name="未知用户444" initials="未" lastIdx="1" clrIdx="0"/>
  <p:cmAuthor id="723" name="未知用户445" initials="未" lastIdx="1" clrIdx="0"/>
  <p:cmAuthor id="724" name="未知用户446" initials="未" lastIdx="1" clrIdx="0"/>
  <p:cmAuthor id="725" name="未知用户447" initials="未" lastIdx="2" clrIdx="0"/>
  <p:cmAuthor id="726" name="未知用户448" initials="未" lastIdx="2" clrIdx="0"/>
  <p:cmAuthor id="49837071" name="YY" initials="Y" lastIdx="1" clrIdx="176"/>
  <p:cmAuthor id="747" name="wenle369@sina.com" initials="w" lastIdx="1" clrIdx="0"/>
  <p:cmAuthor id="752" name="554154816@qq.com" initials="5" lastIdx="0" clrIdx="0"/>
  <p:cmAuthor id="753" name="未知用户192" initials="未" lastIdx="1" clrIdx="0"/>
  <p:cmAuthor id="755" name="未知用户418" initials="未" lastIdx="1" clrIdx="0"/>
  <p:cmAuthor id="756" name="未知用户271" initials="未" lastIdx="1" clrIdx="0"/>
  <p:cmAuthor id="1411828" name="Jarod" initials="J" lastIdx="6" clrIdx="43"/>
  <p:cmAuthor id="1411829" name="Rebecca XiaoqianZhang" initials="rebezhang" lastIdx="1" clrIdx="44"/>
  <p:cmAuthor id="691587972" name="冯江宁" initials="U" lastIdx="1" clrIdx="45"/>
  <p:cmAuthor id="691587973" name="ghostcat" initials="g" lastIdx="1" clrIdx="72"/>
  <p:cmAuthor id="759" name="张逸晨" initials="张" lastIdx="1" clrIdx="0"/>
  <p:cmAuthor id="761" name="雨林木风" initials="雨" lastIdx="14" clrIdx="1"/>
  <p:cmAuthor id="762" name="张洁01-lhq" initials="张" lastIdx="3" clrIdx="0"/>
  <p:cmAuthor id="763" name="池依曼" initials="池" lastIdx="2" clrIdx="72"/>
  <p:cmAuthor id="770" name="亚运 曹" initials="亚" lastIdx="3" clrIdx="2"/>
  <p:cmAuthor id="273567702" name="孙雨琛" initials="孙" lastIdx="1" clrIdx="792"/>
  <p:cmAuthor id="774" name="富德生命人寿" initials="富" lastIdx="1" clrIdx="0"/>
  <p:cmAuthor id="775" name="袁缘" initials="袁" lastIdx="0" clrIdx="0"/>
  <p:cmAuthor id="23" name="未知用户1" initials="未" lastIdx="7" clrIdx="19"/>
  <p:cmAuthor id="1411830" name="晶 王" initials="晶王" lastIdx="1" clrIdx="46"/>
  <p:cmAuthor id="191251536" name="张钰" initials="张" lastIdx="1" clrIdx="25"/>
  <p:cmAuthor id="191251537" name="郭 浩" initials="郭" lastIdx="2" clrIdx="25"/>
  <p:cmAuthor id="191251538" name="unicom" initials="" lastIdx="0" clrIdx="57"/>
  <p:cmAuthor id="191251539" name="席琛" initials="" lastIdx="0" clrIdx="58"/>
  <p:cmAuthor id="191251540" name="校审01" initials="Y" lastIdx="12" clrIdx="35"/>
  <p:cmAuthor id="191251541" name="许建超" initials="xu" lastIdx="1" clrIdx="87"/>
  <p:cmAuthor id="70" name="ylchen24" initials="y" lastIdx="1" clrIdx="69"/>
  <p:cmAuthor id="87" name="徐 宁" initials="徐" lastIdx="1" clrIdx="0"/>
  <p:cmAuthor id="93" name="未知用户99" initials="" lastIdx="1" clrIdx="2"/>
  <p:cmAuthor id="95" name="崔超" initials="崔" lastIdx="1" clrIdx="0"/>
  <p:cmAuthor id="96" name="Charlotte Williams" initials="C" lastIdx="1" clrIdx="8"/>
  <p:cmAuthor id="97" name="lianghb" initials="" lastIdx="19" clrIdx="0"/>
  <p:cmAuthor id="102" name="Yu Han COOEC CANADA" initials="Y" lastIdx="14" clrIdx="0"/>
  <p:cmAuthor id="127" name="未知的使用者119" initials="" lastIdx="1" clrIdx="2"/>
  <p:cmAuthor id="141" name="未知的使用者43" initials="" lastIdx="1" clrIdx="0"/>
  <p:cmAuthor id="143" name="未知用户18" initials="未" lastIdx="1" clrIdx="0"/>
  <p:cmAuthor id="144" name="yuanzh" initials="" lastIdx="1" clrIdx="1"/>
  <p:cmAuthor id="146" name="未知用户108" initials="" lastIdx="1" clrIdx="0"/>
  <p:cmAuthor id="150" name="未知的使用者31" initials="" lastIdx="1" clrIdx="0"/>
  <p:cmAuthor id="151" name="未知用户81" initials="" lastIdx="1" clrIdx="0"/>
  <p:cmAuthor id="160" name="未知的使用者7" initials="" lastIdx="2" clrIdx="0"/>
  <p:cmAuthor id="1507355" name="隔壁老张" initials="隔" lastIdx="3" clrIdx="0"/>
  <p:cmAuthor id="146566726" name="高飞" initials="高" lastIdx="0" clrIdx="0"/>
  <p:cmAuthor id="146566727" name="xzb1" initials="x" lastIdx="1" clrIdx="1"/>
  <p:cmAuthor id="441412215" name="tonghailan" initials="t" lastIdx="1126972" clrIdx="1"/>
  <p:cmAuthor id="241" name="未知的使用者63" initials="" lastIdx="1" clrIdx="0"/>
  <p:cmAuthor id="246" name="未知的使用者54" initials="" lastIdx="1" clrIdx="0"/>
  <p:cmAuthor id="248" name="未知的使用者65" initials="" lastIdx="1" clrIdx="0"/>
  <p:cmAuthor id="250" name="未知的使用者107" initials="" lastIdx="1" clrIdx="1"/>
  <p:cmAuthor id="252" name="未知的使用者86" initials="" lastIdx="1" clrIdx="0"/>
  <p:cmAuthor id="254" name="未知的使用者44" initials="" lastIdx="1" clrIdx="0"/>
  <p:cmAuthor id="255" name="未知的使用者37" initials="" lastIdx="1" clrIdx="0"/>
  <p:cmAuthor id="256" name="未知的使用者126" initials="" lastIdx="1" clrIdx="0"/>
  <p:cmAuthor id="257" name="未知的使用者127" initials="" lastIdx="3" clrIdx="1"/>
  <p:cmAuthor id="259" name="未知的使用者124" initials="" lastIdx="1" clrIdx="0"/>
  <p:cmAuthor id="260" name="未知的使用者125" initials="" lastIdx="1" clrIdx="0"/>
  <p:cmAuthor id="261" name="Sara Chen" initials="" lastIdx="1" clrIdx="0"/>
  <p:cmAuthor id="262" name="huang gerrard" initials="" lastIdx="1" clrIdx="0"/>
  <p:cmAuthor id="263" name="未知的使用者103" initials="未" lastIdx="8" clrIdx="0"/>
  <p:cmAuthor id="265" name="未知的使用者98" initials="未" lastIdx="1" clrIdx="0"/>
  <p:cmAuthor id="266" name="Isabella" initials="I" lastIdx="4" clrIdx="4"/>
  <p:cmAuthor id="269" name="未知用户151" initials="" lastIdx="2" clrIdx="0"/>
  <p:cmAuthor id="270" name="未知用户152" initials="" lastIdx="8" clrIdx="0"/>
  <p:cmAuthor id="271" name="未知用户153" initials="" lastIdx="8" clrIdx="0"/>
  <p:cmAuthor id="272" name="未知用户154" initials="" lastIdx="1" clrIdx="0"/>
  <p:cmAuthor id="273" name="未知用户155" initials="" lastIdx="1" clrIdx="0"/>
  <p:cmAuthor id="274" name="sharon" initials="s" lastIdx="1" clrIdx="84"/>
  <p:cmAuthor id="278" name="未知用户64" initials="" lastIdx="1" clrIdx="0"/>
  <p:cmAuthor id="279" name="未知用户158" initials="未" lastIdx="7" clrIdx="0"/>
  <p:cmAuthor id="280" name="未知用户159" initials="未" lastIdx="1" clrIdx="0"/>
  <p:cmAuthor id="281" name="未知用户69" initials="" lastIdx="2" clrIdx="0"/>
  <p:cmAuthor id="282" name="未知用户70" initials="" lastIdx="1" clrIdx="1"/>
  <p:cmAuthor id="284" name="未知用户149" initials="未" lastIdx="1" clrIdx="0"/>
  <p:cmAuthor id="286" name="未知用户49" initials="" lastIdx="1" clrIdx="0"/>
  <p:cmAuthor id="287" name="未知用户50" initials="" lastIdx="1" clrIdx="0"/>
  <p:cmAuthor id="289" name="MA15" initials="" lastIdx="1" clrIdx="0"/>
  <p:cmAuthor id="290" name="未知用户53" initials="" lastIdx="10" clrIdx="0"/>
  <p:cmAuthor id="291" name="未知的使用者109" initials="未" lastIdx="5" clrIdx="1"/>
  <p:cmAuthor id="296" name="未知用户100" initials="" lastIdx="1" clrIdx="0"/>
  <p:cmAuthor id="299" name="未知用户29" initials="" lastIdx="1" clrIdx="0"/>
  <p:cmAuthor id="300" name="哒哒 熊猫" initials="哒" lastIdx="1" clrIdx="0"/>
  <p:cmAuthor id="303" name="G" initials="G" lastIdx="1" clrIdx="22"/>
  <p:cmAuthor id="305" name="未知的使用者122" initials="" lastIdx="1" clrIdx="0"/>
  <p:cmAuthor id="306" name="未知的使用者123" initials="" lastIdx="8" clrIdx="0"/>
  <p:cmAuthor id="307" name="未知的使用者149" initials="未" lastIdx="8" clrIdx="0"/>
  <p:cmAuthor id="311" name="未知用户74" initials="" lastIdx="5" clrIdx="1"/>
  <p:cmAuthor id="315" name="未知的使用者162" initials="未" lastIdx="1" clrIdx="0"/>
  <p:cmAuthor id="318" name="Harry xu" initials="" lastIdx="1" clrIdx="0"/>
  <p:cmAuthor id="321" name="未知用户111" initials="未" lastIdx="1" clrIdx="1"/>
  <p:cmAuthor id="323" name="ethel" initials="e" lastIdx="2" clrIdx="322"/>
  <p:cmAuthor id="324" name="Unknown User22" initials="U" lastIdx="1" clrIdx="0"/>
  <p:cmAuthor id="325" name="sunyi1" initials="s" lastIdx="1" clrIdx="324"/>
  <p:cmAuthor id="326" name="Kaiyuan" initials="K" lastIdx="1" clrIdx="325"/>
  <p:cmAuthor id="327" name="Cecilia" initials="C" lastIdx="1" clrIdx="326"/>
  <p:cmAuthor id="328" name="jiangjunrz" initials="jiangjunrz" lastIdx="1" clrIdx="327"/>
  <p:cmAuthor id="329" name="mashan@cmhi.cmcc" initials="mashan@cmhi.cmcc" lastIdx="1" clrIdx="328"/>
  <p:cmAuthor id="330" name="13910" initials="1" lastIdx="8" clrIdx="329"/>
  <p:cmAuthor id="331" name="金洁" initials="金" lastIdx="1" clrIdx="330"/>
  <p:cmAuthor id="336" name="tonyliu" initials="t" lastIdx="4" clrIdx="335"/>
  <p:cmAuthor id="337" name="hwjjjjjjjj" initials="h" lastIdx="2" clrIdx="336"/>
  <p:cmAuthor id="287643683" name="lc xue" initials="lx" lastIdx="1" clrIdx="22"/>
  <p:cmAuthor id="338" name="laichenxi" initials="u" lastIdx="1" clrIdx="337"/>
  <p:cmAuthor id="287643684" name="孟芳芳（借调）" initials="V" lastIdx="2" clrIdx="37"/>
  <p:cmAuthor id="287643685" name="songlinyan" initials="s" lastIdx="2" clrIdx="44"/>
  <p:cmAuthor id="287643686" name="YaoChunfen" initials="Y" lastIdx="1" clrIdx="39"/>
  <p:cmAuthor id="287643687" name="cheng" initials="c" lastIdx="13" clrIdx="0"/>
  <p:cmAuthor id="287643688" name="方少_UbQfrimU" initials="authorId_442114952" lastIdx="0" clrIdx="0"/>
  <p:cmAuthor id="342" name="未知用户73" initials="未知用户73" lastIdx="1" clrIdx="0"/>
  <p:cmAuthor id="287643689" name="叶盛_Q3A3IfEf" initials="authorId_506280334" lastIdx="0" clrIdx="0"/>
  <p:cmAuthor id="691587974" name="行 朱" initials="行朱" lastIdx="1" clrIdx="517"/>
  <p:cmAuthor id="287643690" name="Harley._bEJrUJ7r" initials="authorId_432156705" lastIdx="0" clrIdx="0"/>
  <p:cmAuthor id="691587975" name="Huxiaojian" initials="H" lastIdx="0" clrIdx="518"/>
  <p:cmAuthor id="287643691" name="罗平_VB7vJb2E" initials="authorId_305049361" lastIdx="0" clrIdx="0"/>
  <p:cmAuthor id="691587976" name="Dongzhichao (Charles)" initials="D(" lastIdx="1" clrIdx="519"/>
  <p:cmAuthor id="287643692" name="xixi_nUjqe22E" initials="authorId_359229261" lastIdx="0" clrIdx="0"/>
  <p:cmAuthor id="346" name="谷雨" initials="谷" lastIdx="1" clrIdx="0"/>
  <p:cmAuthor id="287643693" name="安安_zm6nYnYZ" initials="authorId_347340296" lastIdx="0" clrIdx="0"/>
  <p:cmAuthor id="348" name="X1" initials="X" lastIdx="1" clrIdx="347"/>
  <p:cmAuthor id="350" name="Hao Yue" initials="HY" lastIdx="2" clrIdx="349"/>
  <p:cmAuthor id="287643696" name="周君_MfIffYra" initials="authorId_375419134" lastIdx="0" clrIdx="0"/>
  <p:cmAuthor id="351" name="未知的使用者173" initials="未" lastIdx="1" clrIdx="0"/>
  <p:cmAuthor id="355" name="未知用户3" initials="未" lastIdx="1" clrIdx="0"/>
  <p:cmAuthor id="358" name="fafa" initials="f" lastIdx="2" clrIdx="1"/>
  <p:cmAuthor id="361" name="15090" initials="1" lastIdx="5" clrIdx="360"/>
  <p:cmAuthor id="363" name="Daniel Clyde (HI)" initials="D" lastIdx="24" clrIdx="0"/>
  <p:cmAuthor id="368" name="liucunri" initials="l" lastIdx="1" clrIdx="0"/>
  <p:cmAuthor id="372" name="dcis" initials="d" lastIdx="4" clrIdx="0"/>
  <p:cmAuthor id="377" name="甘源" initials="甘" lastIdx="4" clrIdx="0"/>
  <p:cmAuthor id="382" name="古二蛋" initials="古" lastIdx="1" clrIdx="2"/>
  <p:cmAuthor id="417" name="Unknown User23" initials="U" lastIdx="1" clrIdx="0"/>
  <p:cmAuthor id="424" name="Unknown User67" initials="U" lastIdx="1" clrIdx="0"/>
  <p:cmAuthor id="425" name="未知用户63" initials="未" lastIdx="1" clrIdx="0"/>
  <p:cmAuthor id="426" name="未知的使用者102" initials="未" lastIdx="5" clrIdx="1"/>
  <p:cmAuthor id="427" name="未知的使用者61" initials="未" lastIdx="1" clrIdx="0"/>
  <p:cmAuthor id="428" name="Unknown User52" initials="U" lastIdx="1" clrIdx="0"/>
  <p:cmAuthor id="429" name="未知用户112" initials="未" lastIdx="4" clrIdx="0"/>
  <p:cmAuthor id="430" name="未知的使用者183" initials="未" lastIdx="5" clrIdx="1"/>
  <p:cmAuthor id="431" name="未知用户162" initials="未" lastIdx="1" clrIdx="1"/>
  <p:cmAuthor id="433" name="針對所選的門市進行小範圍實驗，捕捉驅動績效的關鍵影響因子" initials="針" lastIdx="1" clrIdx="0"/>
  <p:cmAuthor id="434" name="James" initials="J" lastIdx="1" clrIdx="0"/>
  <p:cmAuthor id="435" name="未知的使用者114" initials="未" lastIdx="1" clrIdx="0"/>
  <p:cmAuthor id="436" name="未知用户164" initials="未" lastIdx="1" clrIdx="0"/>
  <p:cmAuthor id="437" name="未知的使用者184" initials="未" lastIdx="8" clrIdx="0"/>
  <p:cmAuthor id="438" name="未知的使用者185" initials="未" lastIdx="10" clrIdx="0"/>
  <p:cmAuthor id="439" name="未知的使用者186" initials="未" lastIdx="1" clrIdx="0"/>
  <p:cmAuthor id="440" name="未知的使用者175" initials="未" lastIdx="8" clrIdx="0"/>
  <p:cmAuthor id="441" name="未知的使用者176" initials="未" lastIdx="1" clrIdx="0"/>
  <p:cmAuthor id="442" name="未知的使用者187" initials="未" lastIdx="1" clrIdx="0"/>
  <p:cmAuthor id="444" name="未知的使用者179" initials="未" lastIdx="1" clrIdx="0"/>
  <p:cmAuthor id="445" name="未知的使用者180" initials="未" lastIdx="2" clrIdx="0"/>
  <p:cmAuthor id="446" name="未知的使用者181" initials="未" lastIdx="7" clrIdx="1"/>
  <p:cmAuthor id="447" name="未知的使用者170" initials="未" lastIdx="43" clrIdx="1"/>
  <p:cmAuthor id="448" name="未知的使用者190" initials="未" lastIdx="1" clrIdx="1"/>
  <p:cmAuthor id="449" name="未知的使用者191" initials="未" lastIdx="1" clrIdx="0"/>
  <p:cmAuthor id="450" name="未知的使用者141" initials="未" lastIdx="8" clrIdx="0"/>
  <p:cmAuthor id="451" name="未知的使用者142" initials="未" lastIdx="1" clrIdx="0"/>
  <p:cmAuthor id="452" name="不明使用者6" initials="不" lastIdx="1" clrIdx="0"/>
  <p:cmAuthor id="453" name="未知的使用者143" initials="未" lastIdx="1" clrIdx="0"/>
  <p:cmAuthor id="455" name="未知的使用者144" initials="未" lastIdx="1" clrIdx="0"/>
  <p:cmAuthor id="456" name="未知的使用者145" initials="未" lastIdx="1" clrIdx="0"/>
  <p:cmAuthor id="458" name="未知的使用者147" initials="未" lastIdx="1" clrIdx="0"/>
  <p:cmAuthor id="465" name="未知的使用者220" initials="未" lastIdx="7" clrIdx="1"/>
  <p:cmAuthor id="469" name="未知的使用者157" initials="未" lastIdx="1" clrIdx="0"/>
  <p:cmAuthor id="2003" name="梁鹏" initials="u" lastIdx="1" clrIdx="35"/>
  <p:cmAuthor id="2004" name="范 斌" initials="范" lastIdx="1" clrIdx="36"/>
  <p:cmAuthor id="490" name="未知的使用者255" initials="未" lastIdx="1" clrIdx="0"/>
  <p:cmAuthor id="2005" name="毕邺" initials="党委办公室" lastIdx="2" clrIdx="37"/>
  <p:cmAuthor id="2006" name="qsl" initials="q" lastIdx="3" clrIdx="38"/>
  <p:cmAuthor id="492" name="未知的使用者217" initials="未" lastIdx="1" clrIdx="1"/>
  <p:cmAuthor id="494" name="未知的使用者219" initials="未" lastIdx="2" clrIdx="0"/>
  <p:cmAuthor id="499" name="WANGZF" initials="W" lastIdx="4" clrIdx="2"/>
  <p:cmAuthor id="501" name="未知的使用者188" initials="未" lastIdx="1" clrIdx="0"/>
  <p:cmAuthor id="504" name="未知的使用者130" initials="未" lastIdx="8" clrIdx="0"/>
  <p:cmAuthor id="505" name="未知的使用者131" initials="未" lastIdx="2" clrIdx="0"/>
  <p:cmAuthor id="506" name="未知的使用者132" initials="未" lastIdx="8" clrIdx="0"/>
  <p:cmAuthor id="512" name="未知的使用者249" initials="未" lastIdx="43" clrIdx="1"/>
  <p:cmAuthor id="513" name="未知的使用者250" initials="未" lastIdx="1" clrIdx="0"/>
  <p:cmAuthor id="514" name="未知的使用者251" initials="未" lastIdx="1" clrIdx="0"/>
  <p:cmAuthor id="515" name="未知的使用者246" initials="未" lastIdx="1" clrIdx="1"/>
  <p:cmAuthor id="518" name="未知的使用者253" initials="未" lastIdx="1" clrIdx="0"/>
  <p:cmAuthor id="519" name="未知的使用者254" initials="未" lastIdx="1" clrIdx="0"/>
  <p:cmAuthor id="703786450" name="gongjt" initials="g" lastIdx="6" clrIdx="704"/>
  <p:cmAuthor id="8535702" name="曾蓓/贝贝" initials="曾" lastIdx="0" clrIdx="0"/>
  <p:cmAuthor id="381437688" name="谢学斌" initials="谢" lastIdx="0" clrIdx="0"/>
  <p:cmAuthor id="536" name="未知的使用者239" initials="未" lastIdx="1" clrIdx="1"/>
  <p:cmAuthor id="1358309861" name="呵呵先生" initials="呵" lastIdx="1" clrIdx="0"/>
  <p:cmAuthor id="538" name="未知的使用者241" initials="未" lastIdx="1" clrIdx="0"/>
  <p:cmAuthor id="540" name="未知的使用者243" initials="未" lastIdx="1" clrIdx="0"/>
  <p:cmAuthor id="541" name="未知的使用者258" initials="未" lastIdx="8" clrIdx="0"/>
  <p:cmAuthor id="542" name="未知的使用者259" initials="未" lastIdx="1" clrIdx="0"/>
  <p:cmAuthor id="543" name="未知的使用者260" initials="未" lastIdx="1" clrIdx="0"/>
  <p:cmAuthor id="544" name="未知的使用者261" initials="未" lastIdx="11" clrIdx="0"/>
  <p:cmAuthor id="546" name="未知的使用者263" initials="未" lastIdx="1" clrIdx="2"/>
  <p:cmAuthor id="547" name="未知的使用者264" initials="未" lastIdx="1" clrIdx="0"/>
  <p:cmAuthor id="548" name="未知的使用者265" initials="未" lastIdx="1" clrIdx="0"/>
  <p:cmAuthor id="549" name="未知的使用者266" initials="未" lastIdx="1" clrIdx="1"/>
  <p:cmAuthor id="550" name="未知的使用者267" initials="未" lastIdx="1" clrIdx="0"/>
  <p:cmAuthor id="552" name="未知的使用者269" initials="未" lastIdx="7" clrIdx="1"/>
  <p:cmAuthor id="210492765" name="施普希（菜菜）" initials="施" lastIdx="0" clrIdx="0"/>
  <p:cmAuthor id="210492766" name="yu 1" initials="y1" lastIdx="1" clrIdx="19"/>
  <p:cmAuthor id="210492767" name="李 嘉" initials="李" lastIdx="1" clrIdx="26"/>
  <p:cmAuthor id="210492768" name="zhang" initials="z" lastIdx="2" clrIdx="35"/>
  <p:cmAuthor id="394525610" name="罗 罗" initials="罗" lastIdx="1" clrIdx="37"/>
  <p:cmAuthor id="394525611" name="mouse zz" initials="mz" lastIdx="1" clrIdx="54"/>
  <p:cmAuthor id="394525612" name="goulei" initials="g" lastIdx="2" clrIdx="41"/>
  <p:cmAuthor id="394525613" name="刘莎_Rnie2Mv6" initials="authorId_1390812686" lastIdx="0" clrIdx="0"/>
  <p:cmAuthor id="394525614" name="董耘_um22zMFb" initials="authorId_1461203234" lastIdx="0" clrIdx="0"/>
  <p:cmAuthor id="394525615" name="廖一明" initials="廖一明" lastIdx="1" clrIdx="236"/>
  <p:cmAuthor id="47245820" name="郏 鹏" initials="郏" lastIdx="1" clrIdx="16"/>
  <p:cmAuthor id="47245821" name="宋玉坤" initials="W用" lastIdx="1" clrIdx="24"/>
  <p:cmAuthor id="47245822" name="黄 晓贤" initials="黄" lastIdx="2" clrIdx="32"/>
  <p:cmAuthor id="47245824" name="goforever814" initials="g" lastIdx="1" clrIdx="34"/>
  <p:cmAuthor id="29922660" name="杨强" initials="杨" lastIdx="0" clrIdx="0"/>
  <p:cmAuthor id="29922661" name="檀晟 陈" initials="檀晟" lastIdx="1" clrIdx="10"/>
  <p:cmAuthor id="727" name="jqgao" initials="j" lastIdx="1" clrIdx="726"/>
  <p:cmAuthor id="49837069" name="杨 贺春" initials="杨" lastIdx="1" clrIdx="81"/>
  <p:cmAuthor id="49837070" name="伟哥" initials="伟哥" lastIdx="1" clrIdx="138"/>
  <p:cmAuthor id="732" name="xddu" initials="x" lastIdx="1" clrIdx="731"/>
  <p:cmAuthor id="49837072" name="朗 月" initials="朗" lastIdx="3" clrIdx="208"/>
  <p:cmAuthor id="741" name="cnooc" initials="c" lastIdx="26" clrIdx="740"/>
  <p:cmAuthor id="742" name="bjxia" initials="b" lastIdx="1" clrIdx="741"/>
  <p:cmAuthor id="748" name="殷 积波" initials="殷" lastIdx="1" clrIdx="22"/>
  <p:cmAuthor id="749" name="启浩" initials="启" lastIdx="2" clrIdx="0"/>
  <p:cmAuthor id="750" name="袨?嗴?傤?" initials="袨" lastIdx="0" clrIdx="0"/>
  <p:cmAuthor id="751" name="林玲 郑" initials="林" lastIdx="12" clrIdx="0"/>
  <p:cmAuthor id="191251542" name="yang.yuan" initials="y" lastIdx="0" clrIdx="17"/>
  <p:cmAuthor id="191251543" name="王娟" initials="1" lastIdx="1" clrIdx="31"/>
  <p:cmAuthor id="475196944" name="姚琳" initials="姚" lastIdx="1133934" clrIdx="0"/>
  <p:cmAuthor id="475196945" name="chen" initials="c" lastIdx="1" clrIdx="2"/>
  <p:cmAuthor id="339" name="赵刚" initials="赵" lastIdx="1" clrIdx="325"/>
  <p:cmAuthor id="343" name="娜娅" initials="娜" lastIdx="2" clrIdx="342"/>
  <p:cmAuthor id="691587977" name="gh666 S" initials="gS" lastIdx="1" clrIdx="759"/>
  <p:cmAuthor id="691587978" name="田宇恒" initials="田" lastIdx="1" clrIdx="691587977"/>
  <p:cmAuthor id="691587979" name="Mars" initials="M" lastIdx="8" clrIdx="691587978"/>
  <p:cmAuthor id="423" name="未知用户194" initials="未" lastIdx="1" clrIdx="0"/>
  <p:cmAuthor id="553" name="未知的使用者268" initials="未" lastIdx="2" clrIdx="0"/>
  <p:cmAuthor id="540056527" name="阿修罗" initials="阿" lastIdx="1" clrIdx="724"/>
  <p:cmAuthor id="731" name="haoli" initials="h" lastIdx="2" clrIdx="730"/>
  <p:cmAuthor id="498" name="Evonlin" initials="E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2275" y="9620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927100"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927100"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927100"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927100"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fld id="{2B6234A2-0DC9-4DDF-8D48-65D86DC1A322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22275" y="962025"/>
            <a:ext cx="5953125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 smtClean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defTabSz="927100"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defTabSz="927100"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defTabSz="927100"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defTabSz="927100"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fld id="{2B6234A2-0DC9-4DDF-8D48-65D86DC1A322}" type="slidenum">
              <a:rPr lang="en-US" altLang="zh-CN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259080"/>
            <a:ext cx="1068493" cy="383540"/>
          </a:xfrm>
          <a:prstGeom prst="rect">
            <a:avLst/>
          </a:prstGeom>
          <a:gradFill>
            <a:gsLst>
              <a:gs pos="0">
                <a:srgbClr val="1742CB"/>
              </a:gs>
              <a:gs pos="37000">
                <a:srgbClr val="0283EE"/>
              </a:gs>
              <a:gs pos="100000">
                <a:srgbClr val="05BEFF">
                  <a:alpha val="7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915729" y="199101"/>
            <a:ext cx="55823" cy="5026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8681213" y="549275"/>
            <a:ext cx="2869565" cy="24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" dirty="0">
                <a:solidFill>
                  <a:srgbClr val="0270CA"/>
                </a:solidFill>
              </a:rPr>
              <a:t>Hefei iFLYtek Digital Technology CO.,Ltd.</a:t>
            </a:r>
            <a:endParaRPr lang="en-US" altLang="zh-CN" sz="1000" dirty="0">
              <a:solidFill>
                <a:srgbClr val="0270CA"/>
              </a:solidFill>
            </a:endParaRP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10723373" y="318770"/>
            <a:ext cx="715645" cy="205740"/>
            <a:chOff x="250" y="75"/>
            <a:chExt cx="6605" cy="1708"/>
          </a:xfrm>
          <a:solidFill>
            <a:srgbClr val="0270CA"/>
          </a:solidFill>
        </p:grpSpPr>
        <p:sp>
          <p:nvSpPr>
            <p:cNvPr id="5" name="Freeform 5"/>
            <p:cNvSpPr/>
            <p:nvPr/>
          </p:nvSpPr>
          <p:spPr bwMode="auto">
            <a:xfrm>
              <a:off x="250" y="92"/>
              <a:ext cx="508" cy="356"/>
            </a:xfrm>
            <a:custGeom>
              <a:avLst/>
              <a:gdLst>
                <a:gd name="T0" fmla="*/ 508 w 508"/>
                <a:gd name="T1" fmla="*/ 356 h 356"/>
                <a:gd name="T2" fmla="*/ 125 w 508"/>
                <a:gd name="T3" fmla="*/ 356 h 356"/>
                <a:gd name="T4" fmla="*/ 0 w 508"/>
                <a:gd name="T5" fmla="*/ 0 h 356"/>
                <a:gd name="T6" fmla="*/ 381 w 508"/>
                <a:gd name="T7" fmla="*/ 0 h 356"/>
                <a:gd name="T8" fmla="*/ 508 w 508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8" h="356">
                  <a:moveTo>
                    <a:pt x="508" y="356"/>
                  </a:moveTo>
                  <a:lnTo>
                    <a:pt x="125" y="356"/>
                  </a:lnTo>
                  <a:lnTo>
                    <a:pt x="0" y="0"/>
                  </a:lnTo>
                  <a:lnTo>
                    <a:pt x="381" y="0"/>
                  </a:lnTo>
                  <a:lnTo>
                    <a:pt x="508" y="3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zh-CN" altLang="en-US" sz="1350">
                <a:solidFill>
                  <a:srgbClr val="55A1F5"/>
                </a:solidFill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302" y="507"/>
              <a:ext cx="527" cy="1155"/>
            </a:xfrm>
            <a:custGeom>
              <a:avLst/>
              <a:gdLst>
                <a:gd name="T0" fmla="*/ 0 w 527"/>
                <a:gd name="T1" fmla="*/ 107 h 1155"/>
                <a:gd name="T2" fmla="*/ 59 w 527"/>
                <a:gd name="T3" fmla="*/ 0 h 1155"/>
                <a:gd name="T4" fmla="*/ 428 w 527"/>
                <a:gd name="T5" fmla="*/ 0 h 1155"/>
                <a:gd name="T6" fmla="*/ 428 w 527"/>
                <a:gd name="T7" fmla="*/ 1020 h 1155"/>
                <a:gd name="T8" fmla="*/ 527 w 527"/>
                <a:gd name="T9" fmla="*/ 1020 h 1155"/>
                <a:gd name="T10" fmla="*/ 527 w 527"/>
                <a:gd name="T11" fmla="*/ 1155 h 1155"/>
                <a:gd name="T12" fmla="*/ 66 w 527"/>
                <a:gd name="T13" fmla="*/ 1155 h 1155"/>
                <a:gd name="T14" fmla="*/ 66 w 527"/>
                <a:gd name="T15" fmla="*/ 107 h 1155"/>
                <a:gd name="T16" fmla="*/ 0 w 527"/>
                <a:gd name="T17" fmla="*/ 107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7" h="1155">
                  <a:moveTo>
                    <a:pt x="0" y="107"/>
                  </a:moveTo>
                  <a:lnTo>
                    <a:pt x="59" y="0"/>
                  </a:lnTo>
                  <a:lnTo>
                    <a:pt x="428" y="0"/>
                  </a:lnTo>
                  <a:lnTo>
                    <a:pt x="428" y="1020"/>
                  </a:lnTo>
                  <a:lnTo>
                    <a:pt x="527" y="1020"/>
                  </a:lnTo>
                  <a:lnTo>
                    <a:pt x="527" y="1155"/>
                  </a:lnTo>
                  <a:lnTo>
                    <a:pt x="66" y="1155"/>
                  </a:lnTo>
                  <a:lnTo>
                    <a:pt x="66" y="107"/>
                  </a:lnTo>
                  <a:lnTo>
                    <a:pt x="0" y="1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zh-CN" altLang="en-US" sz="1350">
                <a:solidFill>
                  <a:srgbClr val="55A1F5"/>
                </a:solidFill>
              </a:endParaRPr>
            </a:p>
          </p:txBody>
        </p:sp>
        <p:sp>
          <p:nvSpPr>
            <p:cNvPr id="34" name="Freeform 7"/>
            <p:cNvSpPr/>
            <p:nvPr/>
          </p:nvSpPr>
          <p:spPr bwMode="auto">
            <a:xfrm>
              <a:off x="844" y="99"/>
              <a:ext cx="1156" cy="1563"/>
            </a:xfrm>
            <a:custGeom>
              <a:avLst/>
              <a:gdLst>
                <a:gd name="T0" fmla="*/ 0 w 1156"/>
                <a:gd name="T1" fmla="*/ 0 h 1563"/>
                <a:gd name="T2" fmla="*/ 0 w 1156"/>
                <a:gd name="T3" fmla="*/ 142 h 1563"/>
                <a:gd name="T4" fmla="*/ 125 w 1156"/>
                <a:gd name="T5" fmla="*/ 142 h 1563"/>
                <a:gd name="T6" fmla="*/ 125 w 1156"/>
                <a:gd name="T7" fmla="*/ 657 h 1563"/>
                <a:gd name="T8" fmla="*/ 0 w 1156"/>
                <a:gd name="T9" fmla="*/ 657 h 1563"/>
                <a:gd name="T10" fmla="*/ 0 w 1156"/>
                <a:gd name="T11" fmla="*/ 790 h 1563"/>
                <a:gd name="T12" fmla="*/ 125 w 1156"/>
                <a:gd name="T13" fmla="*/ 790 h 1563"/>
                <a:gd name="T14" fmla="*/ 125 w 1156"/>
                <a:gd name="T15" fmla="*/ 1563 h 1563"/>
                <a:gd name="T16" fmla="*/ 465 w 1156"/>
                <a:gd name="T17" fmla="*/ 1563 h 1563"/>
                <a:gd name="T18" fmla="*/ 465 w 1156"/>
                <a:gd name="T19" fmla="*/ 792 h 1563"/>
                <a:gd name="T20" fmla="*/ 546 w 1156"/>
                <a:gd name="T21" fmla="*/ 792 h 1563"/>
                <a:gd name="T22" fmla="*/ 548 w 1156"/>
                <a:gd name="T23" fmla="*/ 655 h 1563"/>
                <a:gd name="T24" fmla="*/ 461 w 1156"/>
                <a:gd name="T25" fmla="*/ 655 h 1563"/>
                <a:gd name="T26" fmla="*/ 458 w 1156"/>
                <a:gd name="T27" fmla="*/ 119 h 1563"/>
                <a:gd name="T28" fmla="*/ 617 w 1156"/>
                <a:gd name="T29" fmla="*/ 119 h 1563"/>
                <a:gd name="T30" fmla="*/ 617 w 1156"/>
                <a:gd name="T31" fmla="*/ 1563 h 1563"/>
                <a:gd name="T32" fmla="*/ 1059 w 1156"/>
                <a:gd name="T33" fmla="*/ 1563 h 1563"/>
                <a:gd name="T34" fmla="*/ 1156 w 1156"/>
                <a:gd name="T35" fmla="*/ 1426 h 1563"/>
                <a:gd name="T36" fmla="*/ 976 w 1156"/>
                <a:gd name="T37" fmla="*/ 1426 h 1563"/>
                <a:gd name="T38" fmla="*/ 979 w 1156"/>
                <a:gd name="T39" fmla="*/ 0 h 1563"/>
                <a:gd name="T40" fmla="*/ 0 w 1156"/>
                <a:gd name="T41" fmla="*/ 0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6" h="1563">
                  <a:moveTo>
                    <a:pt x="0" y="0"/>
                  </a:moveTo>
                  <a:lnTo>
                    <a:pt x="0" y="142"/>
                  </a:lnTo>
                  <a:lnTo>
                    <a:pt x="125" y="142"/>
                  </a:lnTo>
                  <a:lnTo>
                    <a:pt x="125" y="657"/>
                  </a:lnTo>
                  <a:lnTo>
                    <a:pt x="0" y="657"/>
                  </a:lnTo>
                  <a:lnTo>
                    <a:pt x="0" y="790"/>
                  </a:lnTo>
                  <a:lnTo>
                    <a:pt x="125" y="790"/>
                  </a:lnTo>
                  <a:lnTo>
                    <a:pt x="125" y="1563"/>
                  </a:lnTo>
                  <a:lnTo>
                    <a:pt x="465" y="1563"/>
                  </a:lnTo>
                  <a:lnTo>
                    <a:pt x="465" y="792"/>
                  </a:lnTo>
                  <a:lnTo>
                    <a:pt x="546" y="792"/>
                  </a:lnTo>
                  <a:lnTo>
                    <a:pt x="548" y="655"/>
                  </a:lnTo>
                  <a:lnTo>
                    <a:pt x="461" y="655"/>
                  </a:lnTo>
                  <a:lnTo>
                    <a:pt x="458" y="119"/>
                  </a:lnTo>
                  <a:lnTo>
                    <a:pt x="617" y="119"/>
                  </a:lnTo>
                  <a:lnTo>
                    <a:pt x="617" y="1563"/>
                  </a:lnTo>
                  <a:lnTo>
                    <a:pt x="1059" y="1563"/>
                  </a:lnTo>
                  <a:lnTo>
                    <a:pt x="1156" y="1426"/>
                  </a:lnTo>
                  <a:lnTo>
                    <a:pt x="976" y="1426"/>
                  </a:lnTo>
                  <a:lnTo>
                    <a:pt x="97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zh-CN" altLang="en-US" sz="1350">
                <a:solidFill>
                  <a:srgbClr val="55A1F5"/>
                </a:solidFill>
              </a:endParaRPr>
            </a:p>
          </p:txBody>
        </p:sp>
        <p:sp>
          <p:nvSpPr>
            <p:cNvPr id="55" name="Freeform 8"/>
            <p:cNvSpPr/>
            <p:nvPr/>
          </p:nvSpPr>
          <p:spPr bwMode="auto">
            <a:xfrm>
              <a:off x="1941" y="170"/>
              <a:ext cx="1478" cy="1492"/>
            </a:xfrm>
            <a:custGeom>
              <a:avLst/>
              <a:gdLst>
                <a:gd name="T0" fmla="*/ 31 w 1478"/>
                <a:gd name="T1" fmla="*/ 0 h 1492"/>
                <a:gd name="T2" fmla="*/ 0 w 1478"/>
                <a:gd name="T3" fmla="*/ 133 h 1492"/>
                <a:gd name="T4" fmla="*/ 716 w 1478"/>
                <a:gd name="T5" fmla="*/ 133 h 1492"/>
                <a:gd name="T6" fmla="*/ 208 w 1478"/>
                <a:gd name="T7" fmla="*/ 1492 h 1492"/>
                <a:gd name="T8" fmla="*/ 1336 w 1478"/>
                <a:gd name="T9" fmla="*/ 1492 h 1492"/>
                <a:gd name="T10" fmla="*/ 1478 w 1478"/>
                <a:gd name="T11" fmla="*/ 1355 h 1492"/>
                <a:gd name="T12" fmla="*/ 671 w 1478"/>
                <a:gd name="T13" fmla="*/ 1355 h 1492"/>
                <a:gd name="T14" fmla="*/ 1144 w 1478"/>
                <a:gd name="T15" fmla="*/ 0 h 1492"/>
                <a:gd name="T16" fmla="*/ 31 w 1478"/>
                <a:gd name="T17" fmla="*/ 0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8" h="1492">
                  <a:moveTo>
                    <a:pt x="31" y="0"/>
                  </a:moveTo>
                  <a:lnTo>
                    <a:pt x="0" y="133"/>
                  </a:lnTo>
                  <a:lnTo>
                    <a:pt x="716" y="133"/>
                  </a:lnTo>
                  <a:lnTo>
                    <a:pt x="208" y="1492"/>
                  </a:lnTo>
                  <a:lnTo>
                    <a:pt x="1336" y="1492"/>
                  </a:lnTo>
                  <a:lnTo>
                    <a:pt x="1478" y="1355"/>
                  </a:lnTo>
                  <a:lnTo>
                    <a:pt x="671" y="1355"/>
                  </a:lnTo>
                  <a:lnTo>
                    <a:pt x="1144" y="0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zh-CN" altLang="en-US" sz="1350">
                <a:solidFill>
                  <a:srgbClr val="55A1F5"/>
                </a:solidFill>
              </a:endParaRPr>
            </a:p>
          </p:txBody>
        </p:sp>
        <p:sp>
          <p:nvSpPr>
            <p:cNvPr id="56" name="Freeform 9"/>
            <p:cNvSpPr/>
            <p:nvPr/>
          </p:nvSpPr>
          <p:spPr bwMode="auto">
            <a:xfrm>
              <a:off x="2927" y="464"/>
              <a:ext cx="475" cy="375"/>
            </a:xfrm>
            <a:custGeom>
              <a:avLst/>
              <a:gdLst>
                <a:gd name="T0" fmla="*/ 154 w 475"/>
                <a:gd name="T1" fmla="*/ 0 h 375"/>
                <a:gd name="T2" fmla="*/ 0 w 475"/>
                <a:gd name="T3" fmla="*/ 375 h 375"/>
                <a:gd name="T4" fmla="*/ 326 w 475"/>
                <a:gd name="T5" fmla="*/ 375 h 375"/>
                <a:gd name="T6" fmla="*/ 475 w 475"/>
                <a:gd name="T7" fmla="*/ 0 h 375"/>
                <a:gd name="T8" fmla="*/ 154 w 475"/>
                <a:gd name="T9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375">
                  <a:moveTo>
                    <a:pt x="154" y="0"/>
                  </a:moveTo>
                  <a:lnTo>
                    <a:pt x="0" y="375"/>
                  </a:lnTo>
                  <a:lnTo>
                    <a:pt x="326" y="375"/>
                  </a:lnTo>
                  <a:lnTo>
                    <a:pt x="475" y="0"/>
                  </a:lnTo>
                  <a:lnTo>
                    <a:pt x="154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zh-CN" altLang="en-US" sz="1350">
                <a:solidFill>
                  <a:srgbClr val="55A1F5"/>
                </a:solidFill>
              </a:endParaRPr>
            </a:p>
          </p:txBody>
        </p:sp>
        <p:sp>
          <p:nvSpPr>
            <p:cNvPr id="57" name="Freeform 10"/>
            <p:cNvSpPr/>
            <p:nvPr/>
          </p:nvSpPr>
          <p:spPr bwMode="auto">
            <a:xfrm>
              <a:off x="2910" y="974"/>
              <a:ext cx="473" cy="456"/>
            </a:xfrm>
            <a:custGeom>
              <a:avLst/>
              <a:gdLst>
                <a:gd name="T0" fmla="*/ 154 w 473"/>
                <a:gd name="T1" fmla="*/ 456 h 456"/>
                <a:gd name="T2" fmla="*/ 0 w 473"/>
                <a:gd name="T3" fmla="*/ 0 h 456"/>
                <a:gd name="T4" fmla="*/ 327 w 473"/>
                <a:gd name="T5" fmla="*/ 0 h 456"/>
                <a:gd name="T6" fmla="*/ 473 w 473"/>
                <a:gd name="T7" fmla="*/ 456 h 456"/>
                <a:gd name="T8" fmla="*/ 154 w 473"/>
                <a:gd name="T9" fmla="*/ 45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456">
                  <a:moveTo>
                    <a:pt x="154" y="456"/>
                  </a:moveTo>
                  <a:lnTo>
                    <a:pt x="0" y="0"/>
                  </a:lnTo>
                  <a:lnTo>
                    <a:pt x="327" y="0"/>
                  </a:lnTo>
                  <a:lnTo>
                    <a:pt x="473" y="456"/>
                  </a:lnTo>
                  <a:lnTo>
                    <a:pt x="154" y="4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zh-CN" altLang="en-US" sz="1350">
                <a:solidFill>
                  <a:srgbClr val="55A1F5"/>
                </a:solidFill>
              </a:endParaRPr>
            </a:p>
          </p:txBody>
        </p:sp>
        <p:sp>
          <p:nvSpPr>
            <p:cNvPr id="58" name="Freeform 11"/>
            <p:cNvSpPr/>
            <p:nvPr/>
          </p:nvSpPr>
          <p:spPr bwMode="auto">
            <a:xfrm>
              <a:off x="3497" y="125"/>
              <a:ext cx="310" cy="199"/>
            </a:xfrm>
            <a:custGeom>
              <a:avLst/>
              <a:gdLst>
                <a:gd name="T0" fmla="*/ 0 w 310"/>
                <a:gd name="T1" fmla="*/ 0 h 199"/>
                <a:gd name="T2" fmla="*/ 196 w 310"/>
                <a:gd name="T3" fmla="*/ 0 h 199"/>
                <a:gd name="T4" fmla="*/ 310 w 310"/>
                <a:gd name="T5" fmla="*/ 199 h 199"/>
                <a:gd name="T6" fmla="*/ 121 w 310"/>
                <a:gd name="T7" fmla="*/ 199 h 199"/>
                <a:gd name="T8" fmla="*/ 0 w 310"/>
                <a:gd name="T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0" h="199">
                  <a:moveTo>
                    <a:pt x="0" y="0"/>
                  </a:moveTo>
                  <a:lnTo>
                    <a:pt x="196" y="0"/>
                  </a:lnTo>
                  <a:lnTo>
                    <a:pt x="310" y="199"/>
                  </a:lnTo>
                  <a:lnTo>
                    <a:pt x="121" y="1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zh-CN" altLang="en-US" sz="1350">
                <a:solidFill>
                  <a:srgbClr val="55A1F5"/>
                </a:solidFill>
              </a:endParaRPr>
            </a:p>
          </p:txBody>
        </p:sp>
        <p:sp>
          <p:nvSpPr>
            <p:cNvPr id="59" name="Freeform 12"/>
            <p:cNvSpPr/>
            <p:nvPr/>
          </p:nvSpPr>
          <p:spPr bwMode="auto">
            <a:xfrm>
              <a:off x="3589" y="75"/>
              <a:ext cx="807" cy="814"/>
            </a:xfrm>
            <a:custGeom>
              <a:avLst/>
              <a:gdLst>
                <a:gd name="T0" fmla="*/ 0 w 807"/>
                <a:gd name="T1" fmla="*/ 302 h 814"/>
                <a:gd name="T2" fmla="*/ 246 w 807"/>
                <a:gd name="T3" fmla="*/ 302 h 814"/>
                <a:gd name="T4" fmla="*/ 246 w 807"/>
                <a:gd name="T5" fmla="*/ 0 h 814"/>
                <a:gd name="T6" fmla="*/ 553 w 807"/>
                <a:gd name="T7" fmla="*/ 0 h 814"/>
                <a:gd name="T8" fmla="*/ 553 w 807"/>
                <a:gd name="T9" fmla="*/ 302 h 814"/>
                <a:gd name="T10" fmla="*/ 807 w 807"/>
                <a:gd name="T11" fmla="*/ 302 h 814"/>
                <a:gd name="T12" fmla="*/ 807 w 807"/>
                <a:gd name="T13" fmla="*/ 427 h 814"/>
                <a:gd name="T14" fmla="*/ 556 w 807"/>
                <a:gd name="T15" fmla="*/ 427 h 814"/>
                <a:gd name="T16" fmla="*/ 556 w 807"/>
                <a:gd name="T17" fmla="*/ 814 h 814"/>
                <a:gd name="T18" fmla="*/ 256 w 807"/>
                <a:gd name="T19" fmla="*/ 814 h 814"/>
                <a:gd name="T20" fmla="*/ 256 w 807"/>
                <a:gd name="T21" fmla="*/ 432 h 814"/>
                <a:gd name="T22" fmla="*/ 0 w 807"/>
                <a:gd name="T23" fmla="*/ 432 h 814"/>
                <a:gd name="T24" fmla="*/ 0 w 807"/>
                <a:gd name="T25" fmla="*/ 302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7" h="814">
                  <a:moveTo>
                    <a:pt x="0" y="302"/>
                  </a:moveTo>
                  <a:lnTo>
                    <a:pt x="246" y="302"/>
                  </a:lnTo>
                  <a:lnTo>
                    <a:pt x="246" y="0"/>
                  </a:lnTo>
                  <a:lnTo>
                    <a:pt x="553" y="0"/>
                  </a:lnTo>
                  <a:lnTo>
                    <a:pt x="553" y="302"/>
                  </a:lnTo>
                  <a:lnTo>
                    <a:pt x="807" y="302"/>
                  </a:lnTo>
                  <a:lnTo>
                    <a:pt x="807" y="427"/>
                  </a:lnTo>
                  <a:lnTo>
                    <a:pt x="556" y="427"/>
                  </a:lnTo>
                  <a:lnTo>
                    <a:pt x="556" y="814"/>
                  </a:lnTo>
                  <a:lnTo>
                    <a:pt x="256" y="814"/>
                  </a:lnTo>
                  <a:lnTo>
                    <a:pt x="256" y="432"/>
                  </a:lnTo>
                  <a:lnTo>
                    <a:pt x="0" y="432"/>
                  </a:lnTo>
                  <a:lnTo>
                    <a:pt x="0" y="30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zh-CN" altLang="en-US" sz="1350">
                <a:solidFill>
                  <a:srgbClr val="55A1F5"/>
                </a:solidFill>
              </a:endParaRPr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3589" y="543"/>
              <a:ext cx="218" cy="346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zh-CN" altLang="en-US" sz="1350">
                <a:solidFill>
                  <a:srgbClr val="55A1F5"/>
                </a:solidFill>
              </a:endParaRPr>
            </a:p>
          </p:txBody>
        </p:sp>
        <p:sp>
          <p:nvSpPr>
            <p:cNvPr id="61" name="Rectangle 14"/>
            <p:cNvSpPr>
              <a:spLocks noChangeArrowheads="1"/>
            </p:cNvSpPr>
            <p:nvPr/>
          </p:nvSpPr>
          <p:spPr bwMode="auto">
            <a:xfrm>
              <a:off x="4187" y="125"/>
              <a:ext cx="209" cy="216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zh-CN" altLang="en-US" sz="1350">
                <a:solidFill>
                  <a:srgbClr val="55A1F5"/>
                </a:solidFill>
              </a:endParaRPr>
            </a:p>
          </p:txBody>
        </p:sp>
        <p:sp>
          <p:nvSpPr>
            <p:cNvPr id="62" name="Freeform 15"/>
            <p:cNvSpPr/>
            <p:nvPr/>
          </p:nvSpPr>
          <p:spPr bwMode="auto">
            <a:xfrm>
              <a:off x="3469" y="125"/>
              <a:ext cx="2494" cy="1658"/>
            </a:xfrm>
            <a:custGeom>
              <a:avLst/>
              <a:gdLst>
                <a:gd name="T0" fmla="*/ 78 w 2494"/>
                <a:gd name="T1" fmla="*/ 849 h 1658"/>
                <a:gd name="T2" fmla="*/ 971 w 2494"/>
                <a:gd name="T3" fmla="*/ 849 h 1658"/>
                <a:gd name="T4" fmla="*/ 971 w 2494"/>
                <a:gd name="T5" fmla="*/ 970 h 1658"/>
                <a:gd name="T6" fmla="*/ 416 w 2494"/>
                <a:gd name="T7" fmla="*/ 970 h 1658"/>
                <a:gd name="T8" fmla="*/ 536 w 2494"/>
                <a:gd name="T9" fmla="*/ 1144 h 1658"/>
                <a:gd name="T10" fmla="*/ 636 w 2494"/>
                <a:gd name="T11" fmla="*/ 1018 h 1658"/>
                <a:gd name="T12" fmla="*/ 927 w 2494"/>
                <a:gd name="T13" fmla="*/ 1018 h 1658"/>
                <a:gd name="T14" fmla="*/ 927 w 2494"/>
                <a:gd name="T15" fmla="*/ 1181 h 1658"/>
                <a:gd name="T16" fmla="*/ 778 w 2494"/>
                <a:gd name="T17" fmla="*/ 1331 h 1658"/>
                <a:gd name="T18" fmla="*/ 955 w 2494"/>
                <a:gd name="T19" fmla="*/ 1445 h 1658"/>
                <a:gd name="T20" fmla="*/ 1224 w 2494"/>
                <a:gd name="T21" fmla="*/ 944 h 1658"/>
                <a:gd name="T22" fmla="*/ 1014 w 2494"/>
                <a:gd name="T23" fmla="*/ 558 h 1658"/>
                <a:gd name="T24" fmla="*/ 1224 w 2494"/>
                <a:gd name="T25" fmla="*/ 558 h 1658"/>
                <a:gd name="T26" fmla="*/ 1364 w 2494"/>
                <a:gd name="T27" fmla="*/ 698 h 1658"/>
                <a:gd name="T28" fmla="*/ 1364 w 2494"/>
                <a:gd name="T29" fmla="*/ 377 h 1658"/>
                <a:gd name="T30" fmla="*/ 1572 w 2494"/>
                <a:gd name="T31" fmla="*/ 377 h 1658"/>
                <a:gd name="T32" fmla="*/ 1572 w 2494"/>
                <a:gd name="T33" fmla="*/ 802 h 1658"/>
                <a:gd name="T34" fmla="*/ 1482 w 2494"/>
                <a:gd name="T35" fmla="*/ 1011 h 1658"/>
                <a:gd name="T36" fmla="*/ 1603 w 2494"/>
                <a:gd name="T37" fmla="*/ 1181 h 1658"/>
                <a:gd name="T38" fmla="*/ 2159 w 2494"/>
                <a:gd name="T39" fmla="*/ 123 h 1658"/>
                <a:gd name="T40" fmla="*/ 1861 w 2494"/>
                <a:gd name="T41" fmla="*/ 123 h 1658"/>
                <a:gd name="T42" fmla="*/ 1861 w 2494"/>
                <a:gd name="T43" fmla="*/ 0 h 1658"/>
                <a:gd name="T44" fmla="*/ 2464 w 2494"/>
                <a:gd name="T45" fmla="*/ 0 h 1658"/>
                <a:gd name="T46" fmla="*/ 2234 w 2494"/>
                <a:gd name="T47" fmla="*/ 463 h 1658"/>
                <a:gd name="T48" fmla="*/ 2494 w 2494"/>
                <a:gd name="T49" fmla="*/ 463 h 1658"/>
                <a:gd name="T50" fmla="*/ 2494 w 2494"/>
                <a:gd name="T51" fmla="*/ 1357 h 1658"/>
                <a:gd name="T52" fmla="*/ 2379 w 2494"/>
                <a:gd name="T53" fmla="*/ 1525 h 1658"/>
                <a:gd name="T54" fmla="*/ 2204 w 2494"/>
                <a:gd name="T55" fmla="*/ 1525 h 1658"/>
                <a:gd name="T56" fmla="*/ 2204 w 2494"/>
                <a:gd name="T57" fmla="*/ 1357 h 1658"/>
                <a:gd name="T58" fmla="*/ 2237 w 2494"/>
                <a:gd name="T59" fmla="*/ 1357 h 1658"/>
                <a:gd name="T60" fmla="*/ 2237 w 2494"/>
                <a:gd name="T61" fmla="*/ 593 h 1658"/>
                <a:gd name="T62" fmla="*/ 2161 w 2494"/>
                <a:gd name="T63" fmla="*/ 593 h 1658"/>
                <a:gd name="T64" fmla="*/ 2116 w 2494"/>
                <a:gd name="T65" fmla="*/ 664 h 1658"/>
                <a:gd name="T66" fmla="*/ 2116 w 2494"/>
                <a:gd name="T67" fmla="*/ 1525 h 1658"/>
                <a:gd name="T68" fmla="*/ 1948 w 2494"/>
                <a:gd name="T69" fmla="*/ 1525 h 1658"/>
                <a:gd name="T70" fmla="*/ 1948 w 2494"/>
                <a:gd name="T71" fmla="*/ 1077 h 1658"/>
                <a:gd name="T72" fmla="*/ 1634 w 2494"/>
                <a:gd name="T73" fmla="*/ 1658 h 1658"/>
                <a:gd name="T74" fmla="*/ 1364 w 2494"/>
                <a:gd name="T75" fmla="*/ 1219 h 1658"/>
                <a:gd name="T76" fmla="*/ 1208 w 2494"/>
                <a:gd name="T77" fmla="*/ 1540 h 1658"/>
                <a:gd name="T78" fmla="*/ 629 w 2494"/>
                <a:gd name="T79" fmla="*/ 1537 h 1658"/>
                <a:gd name="T80" fmla="*/ 522 w 2494"/>
                <a:gd name="T81" fmla="*/ 1438 h 1658"/>
                <a:gd name="T82" fmla="*/ 409 w 2494"/>
                <a:gd name="T83" fmla="*/ 1537 h 1658"/>
                <a:gd name="T84" fmla="*/ 0 w 2494"/>
                <a:gd name="T85" fmla="*/ 1537 h 1658"/>
                <a:gd name="T86" fmla="*/ 295 w 2494"/>
                <a:gd name="T87" fmla="*/ 1286 h 1658"/>
                <a:gd name="T88" fmla="*/ 165 w 2494"/>
                <a:gd name="T89" fmla="*/ 1186 h 1658"/>
                <a:gd name="T90" fmla="*/ 165 w 2494"/>
                <a:gd name="T91" fmla="*/ 977 h 1658"/>
                <a:gd name="T92" fmla="*/ 73 w 2494"/>
                <a:gd name="T93" fmla="*/ 977 h 1658"/>
                <a:gd name="T94" fmla="*/ 78 w 2494"/>
                <a:gd name="T95" fmla="*/ 849 h 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94" h="1658">
                  <a:moveTo>
                    <a:pt x="78" y="849"/>
                  </a:moveTo>
                  <a:lnTo>
                    <a:pt x="971" y="849"/>
                  </a:lnTo>
                  <a:lnTo>
                    <a:pt x="971" y="970"/>
                  </a:lnTo>
                  <a:lnTo>
                    <a:pt x="416" y="970"/>
                  </a:lnTo>
                  <a:lnTo>
                    <a:pt x="536" y="1144"/>
                  </a:lnTo>
                  <a:lnTo>
                    <a:pt x="636" y="1018"/>
                  </a:lnTo>
                  <a:lnTo>
                    <a:pt x="927" y="1018"/>
                  </a:lnTo>
                  <a:lnTo>
                    <a:pt x="927" y="1181"/>
                  </a:lnTo>
                  <a:lnTo>
                    <a:pt x="778" y="1331"/>
                  </a:lnTo>
                  <a:lnTo>
                    <a:pt x="955" y="1445"/>
                  </a:lnTo>
                  <a:lnTo>
                    <a:pt x="1224" y="944"/>
                  </a:lnTo>
                  <a:lnTo>
                    <a:pt x="1014" y="558"/>
                  </a:lnTo>
                  <a:lnTo>
                    <a:pt x="1224" y="558"/>
                  </a:lnTo>
                  <a:lnTo>
                    <a:pt x="1364" y="698"/>
                  </a:lnTo>
                  <a:lnTo>
                    <a:pt x="1364" y="377"/>
                  </a:lnTo>
                  <a:lnTo>
                    <a:pt x="1572" y="377"/>
                  </a:lnTo>
                  <a:lnTo>
                    <a:pt x="1572" y="802"/>
                  </a:lnTo>
                  <a:lnTo>
                    <a:pt x="1482" y="1011"/>
                  </a:lnTo>
                  <a:lnTo>
                    <a:pt x="1603" y="1181"/>
                  </a:lnTo>
                  <a:lnTo>
                    <a:pt x="2159" y="123"/>
                  </a:lnTo>
                  <a:lnTo>
                    <a:pt x="1861" y="123"/>
                  </a:lnTo>
                  <a:lnTo>
                    <a:pt x="1861" y="0"/>
                  </a:lnTo>
                  <a:lnTo>
                    <a:pt x="2464" y="0"/>
                  </a:lnTo>
                  <a:lnTo>
                    <a:pt x="2234" y="463"/>
                  </a:lnTo>
                  <a:lnTo>
                    <a:pt x="2494" y="463"/>
                  </a:lnTo>
                  <a:lnTo>
                    <a:pt x="2494" y="1357"/>
                  </a:lnTo>
                  <a:lnTo>
                    <a:pt x="2379" y="1525"/>
                  </a:lnTo>
                  <a:lnTo>
                    <a:pt x="2204" y="1525"/>
                  </a:lnTo>
                  <a:lnTo>
                    <a:pt x="2204" y="1357"/>
                  </a:lnTo>
                  <a:lnTo>
                    <a:pt x="2237" y="1357"/>
                  </a:lnTo>
                  <a:lnTo>
                    <a:pt x="2237" y="593"/>
                  </a:lnTo>
                  <a:lnTo>
                    <a:pt x="2161" y="593"/>
                  </a:lnTo>
                  <a:lnTo>
                    <a:pt x="2116" y="664"/>
                  </a:lnTo>
                  <a:lnTo>
                    <a:pt x="2116" y="1525"/>
                  </a:lnTo>
                  <a:lnTo>
                    <a:pt x="1948" y="1525"/>
                  </a:lnTo>
                  <a:lnTo>
                    <a:pt x="1948" y="1077"/>
                  </a:lnTo>
                  <a:lnTo>
                    <a:pt x="1634" y="1658"/>
                  </a:lnTo>
                  <a:lnTo>
                    <a:pt x="1364" y="1219"/>
                  </a:lnTo>
                  <a:lnTo>
                    <a:pt x="1208" y="1540"/>
                  </a:lnTo>
                  <a:lnTo>
                    <a:pt x="629" y="1537"/>
                  </a:lnTo>
                  <a:lnTo>
                    <a:pt x="522" y="1438"/>
                  </a:lnTo>
                  <a:lnTo>
                    <a:pt x="409" y="1537"/>
                  </a:lnTo>
                  <a:lnTo>
                    <a:pt x="0" y="1537"/>
                  </a:lnTo>
                  <a:lnTo>
                    <a:pt x="295" y="1286"/>
                  </a:lnTo>
                  <a:lnTo>
                    <a:pt x="165" y="1186"/>
                  </a:lnTo>
                  <a:lnTo>
                    <a:pt x="165" y="977"/>
                  </a:lnTo>
                  <a:lnTo>
                    <a:pt x="73" y="977"/>
                  </a:lnTo>
                  <a:lnTo>
                    <a:pt x="78" y="84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zh-CN" altLang="en-US" sz="1350">
                <a:solidFill>
                  <a:srgbClr val="55A1F5"/>
                </a:solidFill>
              </a:endParaRPr>
            </a:p>
          </p:txBody>
        </p:sp>
        <p:sp>
          <p:nvSpPr>
            <p:cNvPr id="63" name="Freeform 16"/>
            <p:cNvSpPr/>
            <p:nvPr/>
          </p:nvSpPr>
          <p:spPr bwMode="auto">
            <a:xfrm>
              <a:off x="6051" y="125"/>
              <a:ext cx="740" cy="674"/>
            </a:xfrm>
            <a:custGeom>
              <a:avLst/>
              <a:gdLst>
                <a:gd name="T0" fmla="*/ 40 w 740"/>
                <a:gd name="T1" fmla="*/ 0 h 674"/>
                <a:gd name="T2" fmla="*/ 0 w 740"/>
                <a:gd name="T3" fmla="*/ 121 h 674"/>
                <a:gd name="T4" fmla="*/ 461 w 740"/>
                <a:gd name="T5" fmla="*/ 121 h 674"/>
                <a:gd name="T6" fmla="*/ 461 w 740"/>
                <a:gd name="T7" fmla="*/ 674 h 674"/>
                <a:gd name="T8" fmla="*/ 740 w 740"/>
                <a:gd name="T9" fmla="*/ 674 h 674"/>
                <a:gd name="T10" fmla="*/ 740 w 740"/>
                <a:gd name="T11" fmla="*/ 0 h 674"/>
                <a:gd name="T12" fmla="*/ 40 w 740"/>
                <a:gd name="T13" fmla="*/ 0 h 6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0" h="674">
                  <a:moveTo>
                    <a:pt x="40" y="0"/>
                  </a:moveTo>
                  <a:lnTo>
                    <a:pt x="0" y="121"/>
                  </a:lnTo>
                  <a:lnTo>
                    <a:pt x="461" y="121"/>
                  </a:lnTo>
                  <a:lnTo>
                    <a:pt x="461" y="674"/>
                  </a:lnTo>
                  <a:lnTo>
                    <a:pt x="740" y="674"/>
                  </a:lnTo>
                  <a:lnTo>
                    <a:pt x="740" y="0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zh-CN" altLang="en-US" sz="1350">
                <a:solidFill>
                  <a:srgbClr val="55A1F5"/>
                </a:solidFill>
              </a:endParaRPr>
            </a:p>
          </p:txBody>
        </p:sp>
        <p:sp>
          <p:nvSpPr>
            <p:cNvPr id="64" name="Freeform 17"/>
            <p:cNvSpPr/>
            <p:nvPr/>
          </p:nvSpPr>
          <p:spPr bwMode="auto">
            <a:xfrm>
              <a:off x="6051" y="374"/>
              <a:ext cx="804" cy="1288"/>
            </a:xfrm>
            <a:custGeom>
              <a:avLst/>
              <a:gdLst>
                <a:gd name="T0" fmla="*/ 0 w 804"/>
                <a:gd name="T1" fmla="*/ 0 h 1288"/>
                <a:gd name="T2" fmla="*/ 298 w 804"/>
                <a:gd name="T3" fmla="*/ 0 h 1288"/>
                <a:gd name="T4" fmla="*/ 298 w 804"/>
                <a:gd name="T5" fmla="*/ 515 h 1288"/>
                <a:gd name="T6" fmla="*/ 804 w 804"/>
                <a:gd name="T7" fmla="*/ 515 h 1288"/>
                <a:gd name="T8" fmla="*/ 804 w 804"/>
                <a:gd name="T9" fmla="*/ 1103 h 1288"/>
                <a:gd name="T10" fmla="*/ 664 w 804"/>
                <a:gd name="T11" fmla="*/ 1288 h 1288"/>
                <a:gd name="T12" fmla="*/ 189 w 804"/>
                <a:gd name="T13" fmla="*/ 1288 h 1288"/>
                <a:gd name="T14" fmla="*/ 246 w 804"/>
                <a:gd name="T15" fmla="*/ 1158 h 1288"/>
                <a:gd name="T16" fmla="*/ 506 w 804"/>
                <a:gd name="T17" fmla="*/ 1158 h 1288"/>
                <a:gd name="T18" fmla="*/ 506 w 804"/>
                <a:gd name="T19" fmla="*/ 600 h 1288"/>
                <a:gd name="T20" fmla="*/ 0 w 804"/>
                <a:gd name="T21" fmla="*/ 600 h 1288"/>
                <a:gd name="T22" fmla="*/ 0 w 804"/>
                <a:gd name="T23" fmla="*/ 0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4" h="1288">
                  <a:moveTo>
                    <a:pt x="0" y="0"/>
                  </a:moveTo>
                  <a:lnTo>
                    <a:pt x="298" y="0"/>
                  </a:lnTo>
                  <a:lnTo>
                    <a:pt x="298" y="515"/>
                  </a:lnTo>
                  <a:lnTo>
                    <a:pt x="804" y="515"/>
                  </a:lnTo>
                  <a:lnTo>
                    <a:pt x="804" y="1103"/>
                  </a:lnTo>
                  <a:lnTo>
                    <a:pt x="664" y="1288"/>
                  </a:lnTo>
                  <a:lnTo>
                    <a:pt x="189" y="1288"/>
                  </a:lnTo>
                  <a:lnTo>
                    <a:pt x="246" y="1158"/>
                  </a:lnTo>
                  <a:lnTo>
                    <a:pt x="506" y="1158"/>
                  </a:lnTo>
                  <a:lnTo>
                    <a:pt x="506" y="600"/>
                  </a:lnTo>
                  <a:lnTo>
                    <a:pt x="0" y="6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zh-CN" altLang="en-US" sz="1350">
                <a:solidFill>
                  <a:srgbClr val="55A1F5"/>
                </a:solidFill>
              </a:endParaRPr>
            </a:p>
          </p:txBody>
        </p:sp>
        <p:sp>
          <p:nvSpPr>
            <p:cNvPr id="65" name="Rectangle 18"/>
            <p:cNvSpPr>
              <a:spLocks noChangeArrowheads="1"/>
            </p:cNvSpPr>
            <p:nvPr/>
          </p:nvSpPr>
          <p:spPr bwMode="auto">
            <a:xfrm>
              <a:off x="6015" y="1202"/>
              <a:ext cx="462" cy="154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zh-CN" altLang="en-US" sz="1350">
                <a:solidFill>
                  <a:srgbClr val="55A1F5"/>
                </a:solidFill>
              </a:endParaRPr>
            </a:p>
          </p:txBody>
        </p:sp>
        <p:sp>
          <p:nvSpPr>
            <p:cNvPr id="66" name="Freeform 19"/>
            <p:cNvSpPr/>
            <p:nvPr/>
          </p:nvSpPr>
          <p:spPr bwMode="auto">
            <a:xfrm>
              <a:off x="4436" y="75"/>
              <a:ext cx="681" cy="541"/>
            </a:xfrm>
            <a:custGeom>
              <a:avLst/>
              <a:gdLst>
                <a:gd name="T0" fmla="*/ 73 w 681"/>
                <a:gd name="T1" fmla="*/ 0 h 541"/>
                <a:gd name="T2" fmla="*/ 0 w 681"/>
                <a:gd name="T3" fmla="*/ 541 h 541"/>
                <a:gd name="T4" fmla="*/ 293 w 681"/>
                <a:gd name="T5" fmla="*/ 541 h 541"/>
                <a:gd name="T6" fmla="*/ 319 w 681"/>
                <a:gd name="T7" fmla="*/ 347 h 541"/>
                <a:gd name="T8" fmla="*/ 681 w 681"/>
                <a:gd name="T9" fmla="*/ 347 h 541"/>
                <a:gd name="T10" fmla="*/ 681 w 681"/>
                <a:gd name="T11" fmla="*/ 216 h 541"/>
                <a:gd name="T12" fmla="*/ 340 w 681"/>
                <a:gd name="T13" fmla="*/ 216 h 541"/>
                <a:gd name="T14" fmla="*/ 366 w 681"/>
                <a:gd name="T15" fmla="*/ 0 h 541"/>
                <a:gd name="T16" fmla="*/ 73 w 681"/>
                <a:gd name="T17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1" h="541">
                  <a:moveTo>
                    <a:pt x="73" y="0"/>
                  </a:moveTo>
                  <a:lnTo>
                    <a:pt x="0" y="541"/>
                  </a:lnTo>
                  <a:lnTo>
                    <a:pt x="293" y="541"/>
                  </a:lnTo>
                  <a:lnTo>
                    <a:pt x="319" y="347"/>
                  </a:lnTo>
                  <a:lnTo>
                    <a:pt x="681" y="347"/>
                  </a:lnTo>
                  <a:lnTo>
                    <a:pt x="681" y="216"/>
                  </a:lnTo>
                  <a:lnTo>
                    <a:pt x="340" y="216"/>
                  </a:lnTo>
                  <a:lnTo>
                    <a:pt x="366" y="0"/>
                  </a:lnTo>
                  <a:lnTo>
                    <a:pt x="73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zh-CN" altLang="en-US" sz="1350">
                <a:solidFill>
                  <a:srgbClr val="55A1F5"/>
                </a:solidFill>
              </a:endParaRPr>
            </a:p>
          </p:txBody>
        </p:sp>
        <p:sp>
          <p:nvSpPr>
            <p:cNvPr id="67" name="Freeform 20"/>
            <p:cNvSpPr/>
            <p:nvPr/>
          </p:nvSpPr>
          <p:spPr bwMode="auto">
            <a:xfrm>
              <a:off x="3807" y="543"/>
              <a:ext cx="0" cy="346"/>
            </a:xfrm>
            <a:custGeom>
              <a:avLst/>
              <a:gdLst>
                <a:gd name="T0" fmla="*/ 0 h 346"/>
                <a:gd name="T1" fmla="*/ 346 h 346"/>
                <a:gd name="T2" fmla="*/ 0 h 34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346">
                  <a:moveTo>
                    <a:pt x="0" y="0"/>
                  </a:moveTo>
                  <a:lnTo>
                    <a:pt x="0" y="3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zh-CN" altLang="en-US" sz="1350">
                <a:solidFill>
                  <a:srgbClr val="55A1F5"/>
                </a:solidFill>
              </a:endParaRPr>
            </a:p>
          </p:txBody>
        </p:sp>
        <p:sp>
          <p:nvSpPr>
            <p:cNvPr id="68" name="Line 21"/>
            <p:cNvSpPr>
              <a:spLocks noChangeShapeType="1"/>
            </p:cNvSpPr>
            <p:nvPr/>
          </p:nvSpPr>
          <p:spPr bwMode="auto">
            <a:xfrm>
              <a:off x="3807" y="543"/>
              <a:ext cx="0" cy="346"/>
            </a:xfrm>
            <a:prstGeom prst="line">
              <a:avLst/>
            </a:pr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zh-CN" altLang="en-US" sz="1350">
                <a:solidFill>
                  <a:srgbClr val="55A1F5"/>
                </a:solidFill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4183" y="543"/>
              <a:ext cx="217" cy="346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r"/>
              <a:endParaRPr lang="zh-CN" altLang="en-US" sz="1350">
                <a:solidFill>
                  <a:srgbClr val="55A1F5"/>
                </a:solidFill>
              </a:endParaRPr>
            </a:p>
          </p:txBody>
        </p:sp>
      </p:grpSp>
      <p:pic>
        <p:nvPicPr>
          <p:cNvPr id="70" name="图片 69" descr="pic_5"/>
          <p:cNvPicPr>
            <a:picLocks noChangeAspect="1"/>
          </p:cNvPicPr>
          <p:nvPr userDrawn="1"/>
        </p:nvPicPr>
        <p:blipFill>
          <a:blip r:embed="rId2"/>
          <a:srcRect b="8647"/>
          <a:stretch>
            <a:fillRect/>
          </a:stretch>
        </p:blipFill>
        <p:spPr>
          <a:xfrm>
            <a:off x="11319638" y="167640"/>
            <a:ext cx="708025" cy="553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7428" y="255168"/>
            <a:ext cx="10256152" cy="4667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12310" tIns="12310" rIns="12310" bIns="12310">
            <a:spAutoFit/>
          </a:bodyPr>
          <a:lstStyle>
            <a:defPPr>
              <a:defRPr lang="zh-CN"/>
            </a:defPPr>
            <a:lvl1pPr latinLnBrk="1" hangingPunct="0">
              <a:defRPr sz="2400" b="1">
                <a:blipFill>
                  <a:blip r:embed="rId1"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cs typeface="Helvetica" pitchFamily="34" charset="0"/>
              </a:defRPr>
            </a:lvl1pPr>
            <a:lvl2pPr marL="742950" indent="-285750" latinLnBrk="1" hangingPunct="0">
              <a:defRPr sz="2400">
                <a:solidFill>
                  <a:srgbClr val="000000"/>
                </a:solidFill>
                <a:latin typeface="Helvetica Neue" pitchFamily="2" charset="0"/>
                <a:ea typeface="Helvetica" pitchFamily="34" charset="0"/>
                <a:cs typeface="Helvetica" pitchFamily="34" charset="0"/>
              </a:defRPr>
            </a:lvl2pPr>
            <a:lvl3pPr marL="1143000" indent="-228600" latinLnBrk="1" hangingPunct="0">
              <a:defRPr sz="2400">
                <a:solidFill>
                  <a:srgbClr val="000000"/>
                </a:solidFill>
                <a:latin typeface="Helvetica Neue" pitchFamily="2" charset="0"/>
                <a:ea typeface="Helvetica" pitchFamily="34" charset="0"/>
                <a:cs typeface="Helvetica" pitchFamily="34" charset="0"/>
              </a:defRPr>
            </a:lvl3pPr>
            <a:lvl4pPr marL="1600200" indent="-228600" latinLnBrk="1" hangingPunct="0">
              <a:defRPr sz="2400">
                <a:solidFill>
                  <a:srgbClr val="000000"/>
                </a:solidFill>
                <a:latin typeface="Helvetica Neue" pitchFamily="2" charset="0"/>
                <a:ea typeface="Helvetica" pitchFamily="34" charset="0"/>
                <a:cs typeface="Helvetica" pitchFamily="34" charset="0"/>
              </a:defRPr>
            </a:lvl4pPr>
            <a:lvl5pPr marL="2057400" indent="-228600" latinLnBrk="1" hangingPunct="0">
              <a:defRPr sz="2400">
                <a:solidFill>
                  <a:srgbClr val="000000"/>
                </a:solidFill>
                <a:latin typeface="Helvetica Neue" pitchFamily="2" charset="0"/>
                <a:ea typeface="Helvetica" pitchFamily="34" charset="0"/>
                <a:cs typeface="Helvetica" pitchFamily="34" charset="0"/>
              </a:defRPr>
            </a:lvl5pPr>
            <a:lvl6pPr marL="2514600" indent="-228600" defTabSz="58420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Helvetica Neue" pitchFamily="2" charset="0"/>
                <a:ea typeface="Helvetica" pitchFamily="34" charset="0"/>
                <a:cs typeface="Helvetica" pitchFamily="34" charset="0"/>
              </a:defRPr>
            </a:lvl6pPr>
            <a:lvl7pPr marL="2971800" indent="-228600" defTabSz="58420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Helvetica Neue" pitchFamily="2" charset="0"/>
                <a:ea typeface="Helvetica" pitchFamily="34" charset="0"/>
                <a:cs typeface="Helvetica" pitchFamily="34" charset="0"/>
              </a:defRPr>
            </a:lvl7pPr>
            <a:lvl8pPr marL="3429000" indent="-228600" defTabSz="58420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Helvetica Neue" pitchFamily="2" charset="0"/>
                <a:ea typeface="Helvetica" pitchFamily="34" charset="0"/>
                <a:cs typeface="Helvetica" pitchFamily="34" charset="0"/>
              </a:defRPr>
            </a:lvl8pPr>
            <a:lvl9pPr marL="3886200" indent="-228600" defTabSz="58420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Helvetica Neue" pitchFamily="2" charset="0"/>
                <a:ea typeface="Helvetica" pitchFamily="34" charset="0"/>
                <a:cs typeface="Helvetica" pitchFamily="34" charset="0"/>
              </a:defRPr>
            </a:lvl9pPr>
          </a:lstStyle>
          <a:p>
            <a:pPr latinLnBrk="1" hangingPunct="0">
              <a:lnSpc>
                <a:spcPct val="120000"/>
              </a:lnSpc>
            </a:pPr>
            <a:r>
              <a:rPr lang="zh-CN" altLang="en-US" dirty="0" smtClean="0"/>
              <a:t>易数</a:t>
            </a:r>
            <a:r>
              <a:rPr lang="en-US" altLang="zh-CN" dirty="0" smtClean="0"/>
              <a:t>AI</a:t>
            </a:r>
            <a:r>
              <a:rPr lang="zh-CN" altLang="en-US" dirty="0" smtClean="0"/>
              <a:t>分析平台：</a:t>
            </a:r>
            <a:r>
              <a:rPr lang="zh-CN" altLang="en-US" dirty="0" smtClean="0">
                <a:blipFill>
                  <a:blip r:embed="rId1"/>
                  <a:stretch>
                    <a:fillRect/>
                  </a:stretch>
                </a:blipFill>
                <a:sym typeface="Arial" panose="020B0604020202020204" pitchFamily="34" charset="0"/>
              </a:rPr>
              <a:t>基于语义的智能问数、数据核查</a:t>
            </a:r>
            <a:endParaRPr lang="zh-CN" altLang="en-US" dirty="0" smtClean="0">
              <a:blipFill>
                <a:blip r:embed="rId1"/>
                <a:stretch>
                  <a:fillRect/>
                </a:stretch>
              </a:blipFill>
              <a:sym typeface="Arial" panose="020B0604020202020204" pitchFamily="34" charset="0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3406775" y="1560830"/>
            <a:ext cx="8515350" cy="4675505"/>
            <a:chOff x="-947" y="1438"/>
            <a:chExt cx="20107" cy="8658"/>
          </a:xfrm>
        </p:grpSpPr>
        <p:sp>
          <p:nvSpPr>
            <p:cNvPr id="3" name="矩形 2"/>
            <p:cNvSpPr/>
            <p:nvPr/>
          </p:nvSpPr>
          <p:spPr bwMode="auto">
            <a:xfrm>
              <a:off x="1017" y="4173"/>
              <a:ext cx="16161" cy="15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rIns="0" numCol="1" spcCol="0" rtlCol="0" fromWordArt="0" anchor="t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1" lang="zh-CN" altLang="en-US" sz="14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多场景</a:t>
              </a:r>
              <a:r>
                <a:rPr kumimoji="1" lang="zh-CN" altLang="en-US" sz="14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应用编排</a:t>
              </a:r>
              <a:endParaRPr kumimoji="1" lang="zh-CN" altLang="en-US" sz="14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" name="矩形 3"/>
            <p:cNvSpPr/>
            <p:nvPr/>
          </p:nvSpPr>
          <p:spPr bwMode="auto">
            <a:xfrm>
              <a:off x="1017" y="5981"/>
              <a:ext cx="16161" cy="27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rIns="0" numCol="1" spcCol="0" rtlCol="0" fromWordArt="0" anchor="t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1" lang="zh-CN" altLang="en-US" sz="14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大模型推理分析</a:t>
              </a:r>
              <a:endParaRPr kumimoji="1" lang="zh-CN" altLang="en-US" sz="14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1333" y="4739"/>
              <a:ext cx="3572" cy="72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rIns="0" numCol="1" spcCol="0" rtlCol="0" fromWordArt="0" anchor="ctr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单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智能体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编排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5319" y="4739"/>
              <a:ext cx="3571" cy="72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rIns="0" numCol="1" spcCol="0" rtlCol="0" fromWordArt="0" anchor="ctr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多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智能体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编排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9304" y="4739"/>
              <a:ext cx="3571" cy="72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rIns="0" numCol="1" spcCol="0" rtlCol="0" fromWordArt="0" anchor="ctr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工作流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编排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13289" y="4739"/>
              <a:ext cx="3571" cy="72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rIns="0" numCol="1" spcCol="0" rtlCol="0" fromWordArt="0" anchor="ctr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原生应用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编排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5" name="矩形 4"/>
            <p:cNvSpPr/>
            <p:nvPr/>
          </p:nvSpPr>
          <p:spPr bwMode="auto">
            <a:xfrm>
              <a:off x="17513" y="4203"/>
              <a:ext cx="1646" cy="58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numCol="1" spcCol="0" rtlCol="0" fromWordArt="0" anchor="t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1" lang="zh-CN" altLang="en-US" sz="12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通用</a:t>
              </a:r>
              <a:r>
                <a:rPr kumimoji="1" lang="zh-CN" altLang="en-US" sz="12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能力</a:t>
              </a:r>
              <a:endParaRPr kumimoji="1" lang="zh-CN" altLang="en-US" sz="12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17640" y="5062"/>
              <a:ext cx="1391" cy="502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rIns="0" numCol="1" spcCol="0" rtlCol="0" fromWordArt="0" anchor="ctr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直接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提问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17640" y="5997"/>
              <a:ext cx="1391" cy="502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rIns="0" numCol="1" spcCol="0" rtlCol="0" fromWordArt="0" anchor="ctr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链式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思维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17640" y="6932"/>
              <a:ext cx="1391" cy="502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rIns="0" numCol="1" spcCol="0" rtlCol="0" fromWordArt="0" anchor="ctr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多轮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对话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17640" y="7867"/>
              <a:ext cx="1391" cy="502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rIns="0" numCol="1" spcCol="0" rtlCol="0" fromWordArt="0" anchor="ctr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图表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插件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17640" y="8802"/>
              <a:ext cx="1391" cy="502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rIns="0" numCol="1" spcCol="0" rtlCol="0" fromWordArt="0" anchor="ctr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数据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权限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-947" y="4173"/>
              <a:ext cx="1646" cy="59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numCol="1" spcCol="0" rtlCol="0" fromWordArt="0" anchor="t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1" lang="zh-CN" altLang="en-US" sz="12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知识</a:t>
              </a:r>
              <a:r>
                <a:rPr kumimoji="1" lang="zh-CN" altLang="en-US" sz="12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管理</a:t>
              </a:r>
              <a:endParaRPr kumimoji="1" lang="zh-CN" altLang="en-US" sz="12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-826" y="4870"/>
              <a:ext cx="1391" cy="502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rIns="0" numCol="1" spcCol="0" rtlCol="0" fromWordArt="0" anchor="ctr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名词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术语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-826" y="5853"/>
              <a:ext cx="1391" cy="502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rIns="0" numCol="1" spcCol="0" rtlCol="0" fromWordArt="0" anchor="ctr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分析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思路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-826" y="6836"/>
              <a:ext cx="1391" cy="502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rIns="0" numCol="1" spcCol="0" rtlCol="0" fromWordArt="0" anchor="ctr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本体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网络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-826" y="7819"/>
              <a:ext cx="1391" cy="502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rIns="0" numCol="1" spcCol="0" rtlCol="0" fromWordArt="0" anchor="ctr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标准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文档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-826" y="8802"/>
              <a:ext cx="1391" cy="502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rIns="0" numCol="1" spcCol="0" rtlCol="0" fromWordArt="0" anchor="ctr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自定义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知识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1016" y="8929"/>
              <a:ext cx="16161" cy="11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numCol="1" spcCol="0" rtlCol="0" fromWordArt="0" anchor="t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1" lang="zh-CN" altLang="en-US" sz="14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多源</a:t>
              </a:r>
              <a:r>
                <a:rPr kumimoji="1" lang="zh-CN" altLang="en-US" sz="14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异构数据</a:t>
              </a:r>
              <a:r>
                <a:rPr kumimoji="1" lang="zh-CN" altLang="en-US" sz="14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源</a:t>
              </a:r>
              <a:endParaRPr kumimoji="1" lang="zh-CN" altLang="en-US" sz="14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1332" y="9427"/>
              <a:ext cx="3574" cy="523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rIns="0" numCol="1" spcCol="0" rtlCol="0" fromWordArt="0" anchor="ctr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关系数据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库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MySql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、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Oracle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、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MSSQL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536" y="9427"/>
              <a:ext cx="2967" cy="523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rIns="0" numCol="1" spcCol="0" rtlCol="0" fromWordArt="0" anchor="ctr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数据仓库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、多维分析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S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park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、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S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tar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R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ock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5006" y="9427"/>
              <a:ext cx="2324" cy="523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rIns="0" numCol="1" spcCol="0" rtlCol="0" fromWordArt="0" anchor="ctr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索引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库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（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ES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、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Hbase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）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-946" y="1438"/>
              <a:ext cx="20106" cy="25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0" rIns="0" rtlCol="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1" lang="zh-CN" altLang="en-US" sz="14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基于语义的</a:t>
              </a:r>
              <a:r>
                <a:rPr kumimoji="1" lang="zh-CN" altLang="en-US" sz="14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交互式数据核查</a:t>
              </a:r>
              <a:endParaRPr kumimoji="1" lang="zh-CN" altLang="en-US" sz="14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-702" y="1956"/>
              <a:ext cx="4780" cy="1889"/>
            </a:xfrm>
            <a:prstGeom prst="rect">
              <a:avLst/>
            </a:prstGeom>
            <a:solidFill>
              <a:srgbClr val="FFDBCC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rIns="0" numCol="1" spcCol="0" rtlCol="0" fromWordArt="0" anchor="t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1" lang="zh-CN" altLang="en-US" sz="12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库表数据</a:t>
              </a:r>
              <a:r>
                <a:rPr kumimoji="1" lang="zh-CN" altLang="en-US" sz="12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问答</a:t>
              </a:r>
              <a:endParaRPr kumimoji="1" lang="zh-CN" altLang="en-US" sz="12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4363" y="1956"/>
              <a:ext cx="4443" cy="1736"/>
            </a:xfrm>
            <a:prstGeom prst="rect">
              <a:avLst/>
            </a:prstGeom>
            <a:solidFill>
              <a:srgbClr val="FFDBCC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rIns="0" numCol="1" spcCol="0" rtlCol="0" fromWordArt="0" anchor="t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1" lang="zh-CN" altLang="en-US" sz="12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表格</a:t>
              </a:r>
              <a:r>
                <a:rPr kumimoji="1" lang="zh-CN" altLang="en-US" sz="12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数据</a:t>
              </a:r>
              <a:r>
                <a:rPr kumimoji="1" lang="zh-CN" altLang="en-US" sz="12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分析</a:t>
              </a:r>
              <a:endParaRPr kumimoji="1" lang="zh-CN" altLang="en-US" sz="12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9426" y="1956"/>
              <a:ext cx="4443" cy="1736"/>
            </a:xfrm>
            <a:prstGeom prst="rect">
              <a:avLst/>
            </a:prstGeom>
            <a:solidFill>
              <a:srgbClr val="FFDBCC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rIns="0" numCol="1" spcCol="0" rtlCol="0" fromWordArt="0" anchor="t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1" lang="zh-CN" altLang="en-US" sz="12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知识库</a:t>
              </a:r>
              <a:r>
                <a:rPr kumimoji="1" lang="zh-CN" altLang="en-US" sz="12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检索</a:t>
              </a:r>
              <a:endParaRPr kumimoji="1" lang="zh-CN" altLang="en-US" sz="12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14490" y="1956"/>
              <a:ext cx="4443" cy="1736"/>
            </a:xfrm>
            <a:prstGeom prst="rect">
              <a:avLst/>
            </a:prstGeom>
            <a:solidFill>
              <a:srgbClr val="FFDBCC"/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0" rIns="0" numCol="1" spcCol="0" rtlCol="0" fromWordArt="0" anchor="t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1" lang="zh-CN" altLang="en-US" sz="12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综合问答</a:t>
              </a:r>
              <a:endParaRPr kumimoji="1" lang="zh-CN" altLang="en-US" sz="12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37" name="组合 36"/>
            <p:cNvGrpSpPr/>
            <p:nvPr/>
          </p:nvGrpSpPr>
          <p:grpSpPr>
            <a:xfrm rot="0">
              <a:off x="-554" y="2477"/>
              <a:ext cx="4458" cy="1115"/>
              <a:chOff x="1134" y="880"/>
              <a:chExt cx="3960" cy="1202"/>
            </a:xfrm>
          </p:grpSpPr>
          <p:sp>
            <p:nvSpPr>
              <p:cNvPr id="32" name="矩形 31"/>
              <p:cNvSpPr/>
              <p:nvPr/>
            </p:nvSpPr>
            <p:spPr bwMode="auto">
              <a:xfrm>
                <a:off x="1134" y="880"/>
                <a:ext cx="1870" cy="523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rIns="0" numCol="1" spcCol="0" rtlCol="0" fromWordArt="0" anchor="ctr" anchorCtr="0" forceAA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数据</a:t>
                </a: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查询</a:t>
                </a:r>
                <a:endPara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 bwMode="auto">
              <a:xfrm>
                <a:off x="1134" y="1559"/>
                <a:ext cx="1870" cy="523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rIns="0" numCol="1" spcCol="0" rtlCol="0" fromWordArt="0" anchor="ctr" anchorCtr="0" forceAA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数据</a:t>
                </a: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可视化</a:t>
                </a:r>
                <a:endPara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 bwMode="auto">
              <a:xfrm>
                <a:off x="3152" y="880"/>
                <a:ext cx="1942" cy="523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rIns="0" numCol="1" spcCol="0" rtlCol="0" fromWordArt="0" anchor="ctr" anchorCtr="0" forceAA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数据</a:t>
                </a: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统计</a:t>
                </a:r>
                <a:endPara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 bwMode="auto">
              <a:xfrm>
                <a:off x="3152" y="1559"/>
                <a:ext cx="1942" cy="523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rIns="0" numCol="1" spcCol="0" rtlCol="0" fromWordArt="0" anchor="ctr" anchorCtr="0" forceAA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数据</a:t>
                </a: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解读</a:t>
                </a:r>
                <a:endPara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  <p:sp>
          <p:nvSpPr>
            <p:cNvPr id="41" name="矩形 40"/>
            <p:cNvSpPr/>
            <p:nvPr/>
          </p:nvSpPr>
          <p:spPr bwMode="auto">
            <a:xfrm>
              <a:off x="10709" y="9427"/>
              <a:ext cx="2544" cy="523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rIns="0" numCol="1" spcCol="0" rtlCol="0" fromWordArt="0" anchor="ctr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图数据库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T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u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G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raph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2" name="矩形 41"/>
            <p:cNvSpPr/>
            <p:nvPr/>
          </p:nvSpPr>
          <p:spPr bwMode="auto">
            <a:xfrm>
              <a:off x="13459" y="9427"/>
              <a:ext cx="3435" cy="523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square" lIns="0" rIns="0" numCol="1" spcCol="0" rtlCol="0" fromWordArt="0" anchor="ctr" anchorCtr="0" forceAA="0" compatLnSpc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本地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文件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上传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lvl="0" algn="ctr">
                <a:buClrTx/>
                <a:buSzTx/>
                <a:buFontTx/>
                <a:defRPr/>
              </a:pP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（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E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xcel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、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sv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、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P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df</a:t>
              </a:r>
              <a:r>
                <a: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）</a:t>
              </a:r>
              <a:endParaRPr lang="zh-CN" altLang="en-US" sz="10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1353" y="6550"/>
              <a:ext cx="15507" cy="1888"/>
              <a:chOff x="1353" y="6550"/>
              <a:chExt cx="15196" cy="1888"/>
            </a:xfrm>
          </p:grpSpPr>
          <p:sp>
            <p:nvSpPr>
              <p:cNvPr id="55" name="矩形 54"/>
              <p:cNvSpPr/>
              <p:nvPr/>
            </p:nvSpPr>
            <p:spPr bwMode="auto">
              <a:xfrm>
                <a:off x="1353" y="6550"/>
                <a:ext cx="3842" cy="1889"/>
              </a:xfrm>
              <a:prstGeom prst="rect">
                <a:avLst/>
              </a:prstGeom>
              <a:solidFill>
                <a:srgbClr val="FFDBCC"/>
              </a:solidFill>
              <a:ln w="127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rIns="0" numCol="1" spcCol="0" rtlCol="0" fromWordArt="0" anchor="t" anchorCtr="0" forceAA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1" lang="zh-CN" altLang="en-US" sz="1200" b="1" kern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基础</a:t>
                </a:r>
                <a:r>
                  <a:rPr kumimoji="1" lang="zh-CN" altLang="en-US" sz="1200" b="1" kern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框架能力</a:t>
                </a:r>
                <a:endParaRPr kumimoji="1" lang="zh-CN" altLang="en-US" sz="12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grpSp>
            <p:nvGrpSpPr>
              <p:cNvPr id="56" name="组合 55"/>
              <p:cNvGrpSpPr/>
              <p:nvPr/>
            </p:nvGrpSpPr>
            <p:grpSpPr>
              <a:xfrm>
                <a:off x="1472" y="7071"/>
                <a:ext cx="3584" cy="1115"/>
                <a:chOff x="1134" y="880"/>
                <a:chExt cx="3960" cy="1202"/>
              </a:xfrm>
            </p:grpSpPr>
            <p:sp>
              <p:nvSpPr>
                <p:cNvPr id="57" name="矩形 56"/>
                <p:cNvSpPr/>
                <p:nvPr/>
              </p:nvSpPr>
              <p:spPr bwMode="auto">
                <a:xfrm>
                  <a:off x="1134" y="880"/>
                  <a:ext cx="1870" cy="523"/>
                </a:xfrm>
                <a:prstGeom prst="rect">
                  <a:avLst/>
                </a:prstGeom>
                <a:solidFill>
                  <a:schemeClr val="accent1">
                    <a:alpha val="85000"/>
                  </a:scheme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0" rIns="0" numCol="1" spcCol="0" rtlCol="0" fromWordArt="0" anchor="ctr" anchorCtr="0" forceAA="0" compatLnSpc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buClrTx/>
                    <a:buSzTx/>
                    <a:buFontTx/>
                    <a:defRPr/>
                  </a:pPr>
                  <a:r>
                    <a:rPr lang="zh-CN" altLang="en-US" sz="1000" kern="0" dirty="0">
                      <a:solidFill>
                        <a:prstClr val="white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推理模型</a:t>
                  </a:r>
                  <a:endPara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endParaRPr>
                </a:p>
                <a:p>
                  <a:pPr lvl="0" algn="ctr">
                    <a:buClrTx/>
                    <a:buSzTx/>
                    <a:buFontTx/>
                    <a:defRPr/>
                  </a:pPr>
                  <a:r>
                    <a:rPr lang="zh-CN" altLang="en-US" sz="1000" kern="0" dirty="0">
                      <a:solidFill>
                        <a:prstClr val="white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（星火、DS）</a:t>
                  </a:r>
                  <a:endPara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endParaRPr>
                </a:p>
              </p:txBody>
            </p:sp>
            <p:sp>
              <p:nvSpPr>
                <p:cNvPr id="58" name="矩形 57"/>
                <p:cNvSpPr/>
                <p:nvPr/>
              </p:nvSpPr>
              <p:spPr bwMode="auto">
                <a:xfrm>
                  <a:off x="1134" y="1559"/>
                  <a:ext cx="1870" cy="523"/>
                </a:xfrm>
                <a:prstGeom prst="rect">
                  <a:avLst/>
                </a:prstGeom>
                <a:solidFill>
                  <a:schemeClr val="accent1">
                    <a:alpha val="85000"/>
                  </a:scheme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0" rIns="0" numCol="1" spcCol="0" rtlCol="0" fromWordArt="0" anchor="ctr" anchorCtr="0" forceAA="0" compatLnSpc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buClrTx/>
                    <a:buSzTx/>
                    <a:buFontTx/>
                    <a:defRPr/>
                  </a:pPr>
                  <a:r>
                    <a:rPr lang="zh-CN" altLang="en-US" sz="1000" kern="0" dirty="0">
                      <a:solidFill>
                        <a:prstClr val="white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MCP-</a:t>
                  </a:r>
                  <a:r>
                    <a:rPr lang="zh-CN" altLang="en-US" sz="1000" kern="0" dirty="0">
                      <a:solidFill>
                        <a:prstClr val="white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S</a:t>
                  </a:r>
                  <a:r>
                    <a:rPr lang="zh-CN" altLang="en-US" sz="1000" kern="0" dirty="0">
                      <a:solidFill>
                        <a:prstClr val="white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erver</a:t>
                  </a:r>
                  <a:endPara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endParaRPr>
                </a:p>
              </p:txBody>
            </p:sp>
            <p:sp>
              <p:nvSpPr>
                <p:cNvPr id="59" name="矩形 58"/>
                <p:cNvSpPr/>
                <p:nvPr/>
              </p:nvSpPr>
              <p:spPr bwMode="auto">
                <a:xfrm>
                  <a:off x="3152" y="880"/>
                  <a:ext cx="1942" cy="523"/>
                </a:xfrm>
                <a:prstGeom prst="rect">
                  <a:avLst/>
                </a:prstGeom>
                <a:solidFill>
                  <a:schemeClr val="accent1">
                    <a:alpha val="85000"/>
                  </a:scheme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0" rIns="0" numCol="1" spcCol="0" rtlCol="0" fromWordArt="0" anchor="ctr" anchorCtr="0" forceAA="0" compatLnSpc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buClrTx/>
                    <a:buSzTx/>
                    <a:buFontTx/>
                    <a:defRPr/>
                  </a:pPr>
                  <a:r>
                    <a:rPr lang="zh-CN" altLang="en-US" sz="1000" kern="0" dirty="0">
                      <a:solidFill>
                        <a:prstClr val="white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智能体框架</a:t>
                  </a:r>
                  <a:endPara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 bwMode="auto">
                <a:xfrm>
                  <a:off x="3152" y="1559"/>
                  <a:ext cx="1942" cy="523"/>
                </a:xfrm>
                <a:prstGeom prst="rect">
                  <a:avLst/>
                </a:prstGeom>
                <a:solidFill>
                  <a:schemeClr val="accent1">
                    <a:alpha val="85000"/>
                  </a:scheme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0" rIns="0" numCol="1" spcCol="0" rtlCol="0" fromWordArt="0" anchor="ctr" anchorCtr="0" forceAA="0" compatLnSpc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buClrTx/>
                    <a:buSzTx/>
                    <a:buFontTx/>
                    <a:defRPr/>
                  </a:pPr>
                  <a:r>
                    <a:rPr lang="zh-CN" altLang="en-US" sz="1000" kern="0" dirty="0">
                      <a:solidFill>
                        <a:prstClr val="white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工作流</a:t>
                  </a:r>
                  <a:r>
                    <a:rPr lang="zh-CN" altLang="en-US" sz="1000" kern="0" dirty="0">
                      <a:solidFill>
                        <a:prstClr val="white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框架</a:t>
                  </a:r>
                  <a:endPara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endParaRPr>
                </a:p>
              </p:txBody>
            </p:sp>
          </p:grpSp>
          <p:sp>
            <p:nvSpPr>
              <p:cNvPr id="61" name="矩形 60"/>
              <p:cNvSpPr/>
              <p:nvPr/>
            </p:nvSpPr>
            <p:spPr bwMode="auto">
              <a:xfrm>
                <a:off x="5723" y="6550"/>
                <a:ext cx="3842" cy="1889"/>
              </a:xfrm>
              <a:prstGeom prst="rect">
                <a:avLst/>
              </a:prstGeom>
              <a:solidFill>
                <a:srgbClr val="FFDBCC"/>
              </a:solidFill>
              <a:ln w="127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rIns="0" numCol="1" spcCol="0" rtlCol="0" fromWordArt="0" anchor="t" anchorCtr="0" forceAA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1" lang="zh-CN" altLang="en-US" sz="1200" b="1" kern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意图</a:t>
                </a:r>
                <a:r>
                  <a:rPr kumimoji="1" lang="zh-CN" altLang="en-US" sz="1200" b="1" kern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处理</a:t>
                </a:r>
                <a:r>
                  <a:rPr kumimoji="1" lang="zh-CN" altLang="en-US" sz="1200" b="1" kern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能力</a:t>
                </a:r>
                <a:endParaRPr kumimoji="1" lang="zh-CN" altLang="en-US" sz="12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5842" y="7071"/>
                <a:ext cx="3584" cy="1115"/>
                <a:chOff x="1134" y="880"/>
                <a:chExt cx="3960" cy="1202"/>
              </a:xfrm>
            </p:grpSpPr>
            <p:sp>
              <p:nvSpPr>
                <p:cNvPr id="64" name="矩形 63"/>
                <p:cNvSpPr/>
                <p:nvPr/>
              </p:nvSpPr>
              <p:spPr bwMode="auto">
                <a:xfrm>
                  <a:off x="1134" y="880"/>
                  <a:ext cx="1870" cy="523"/>
                </a:xfrm>
                <a:prstGeom prst="rect">
                  <a:avLst/>
                </a:prstGeom>
                <a:solidFill>
                  <a:schemeClr val="accent1">
                    <a:alpha val="85000"/>
                  </a:scheme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0" rIns="0" numCol="1" spcCol="0" rtlCol="0" fromWordArt="0" anchor="ctr" anchorCtr="0" forceAA="0" compatLnSpc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buClrTx/>
                    <a:buSzTx/>
                    <a:buFontTx/>
                    <a:defRPr/>
                  </a:pPr>
                  <a:r>
                    <a:rPr lang="zh-CN" altLang="en-US" sz="1000" kern="0" dirty="0">
                      <a:solidFill>
                        <a:prstClr val="white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NL2</a:t>
                  </a:r>
                  <a:r>
                    <a:rPr lang="zh-CN" altLang="en-US" sz="1000" kern="0" dirty="0">
                      <a:solidFill>
                        <a:prstClr val="white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DSL</a:t>
                  </a:r>
                  <a:endPara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 bwMode="auto">
                <a:xfrm>
                  <a:off x="1134" y="1559"/>
                  <a:ext cx="1870" cy="523"/>
                </a:xfrm>
                <a:prstGeom prst="rect">
                  <a:avLst/>
                </a:prstGeom>
                <a:solidFill>
                  <a:schemeClr val="accent1">
                    <a:alpha val="85000"/>
                  </a:scheme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0" rIns="0" numCol="1" spcCol="0" rtlCol="0" fromWordArt="0" anchor="ctr" anchorCtr="0" forceAA="0" compatLnSpc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buClrTx/>
                    <a:buSzTx/>
                    <a:buFontTx/>
                    <a:defRPr/>
                  </a:pPr>
                  <a:r>
                    <a:rPr lang="zh-CN" altLang="en-US" sz="1000" kern="0" dirty="0">
                      <a:solidFill>
                        <a:prstClr val="white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NL2</a:t>
                  </a:r>
                  <a:r>
                    <a:rPr lang="zh-CN" altLang="en-US" sz="1000" kern="0" dirty="0">
                      <a:solidFill>
                        <a:prstClr val="white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VIZ</a:t>
                  </a:r>
                  <a:endPara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endParaRPr>
                </a:p>
              </p:txBody>
            </p:sp>
            <p:sp>
              <p:nvSpPr>
                <p:cNvPr id="66" name="矩形 65"/>
                <p:cNvSpPr/>
                <p:nvPr/>
              </p:nvSpPr>
              <p:spPr bwMode="auto">
                <a:xfrm>
                  <a:off x="3152" y="880"/>
                  <a:ext cx="1942" cy="523"/>
                </a:xfrm>
                <a:prstGeom prst="rect">
                  <a:avLst/>
                </a:prstGeom>
                <a:solidFill>
                  <a:schemeClr val="accent1">
                    <a:alpha val="85000"/>
                  </a:scheme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0" rIns="0" numCol="1" spcCol="0" rtlCol="0" fromWordArt="0" anchor="ctr" anchorCtr="0" forceAA="0" compatLnSpc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buClrTx/>
                    <a:buSzTx/>
                    <a:buFontTx/>
                    <a:defRPr/>
                  </a:pPr>
                  <a:r>
                    <a:rPr lang="zh-CN" altLang="en-US" sz="1000" kern="0" dirty="0">
                      <a:solidFill>
                        <a:prstClr val="white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NL2</a:t>
                  </a:r>
                  <a:r>
                    <a:rPr lang="zh-CN" altLang="en-US" sz="1000" kern="0" dirty="0">
                      <a:solidFill>
                        <a:prstClr val="white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SQL</a:t>
                  </a:r>
                  <a:endPara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endParaRPr>
                </a:p>
              </p:txBody>
            </p:sp>
            <p:sp>
              <p:nvSpPr>
                <p:cNvPr id="67" name="矩形 66"/>
                <p:cNvSpPr/>
                <p:nvPr/>
              </p:nvSpPr>
              <p:spPr bwMode="auto">
                <a:xfrm>
                  <a:off x="3152" y="1559"/>
                  <a:ext cx="1942" cy="523"/>
                </a:xfrm>
                <a:prstGeom prst="rect">
                  <a:avLst/>
                </a:prstGeom>
                <a:solidFill>
                  <a:schemeClr val="accent1">
                    <a:alpha val="85000"/>
                  </a:schemeClr>
                </a:solidFill>
                <a:ln w="9525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vert="horz" wrap="square" lIns="0" rIns="0" numCol="1" spcCol="0" rtlCol="0" fromWordArt="0" anchor="ctr" anchorCtr="0" forceAA="0" compatLnSpc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buClrTx/>
                    <a:buSzTx/>
                    <a:buFontTx/>
                    <a:defRPr/>
                  </a:pPr>
                  <a:r>
                    <a:rPr lang="zh-CN" altLang="en-US" sz="1000" kern="0" dirty="0">
                      <a:solidFill>
                        <a:prstClr val="white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RAG</a:t>
                  </a:r>
                  <a:r>
                    <a:rPr lang="zh-CN" altLang="en-US" sz="1000" kern="0" dirty="0">
                      <a:solidFill>
                        <a:prstClr val="white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检索</a:t>
                  </a:r>
                  <a:endPara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endParaRPr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9979" y="6550"/>
                <a:ext cx="6571" cy="1889"/>
                <a:chOff x="9806" y="5435"/>
                <a:chExt cx="5742" cy="1889"/>
              </a:xfrm>
            </p:grpSpPr>
            <p:sp>
              <p:nvSpPr>
                <p:cNvPr id="68" name="矩形 67"/>
                <p:cNvSpPr/>
                <p:nvPr/>
              </p:nvSpPr>
              <p:spPr bwMode="auto">
                <a:xfrm>
                  <a:off x="9806" y="5435"/>
                  <a:ext cx="5742" cy="1889"/>
                </a:xfrm>
                <a:prstGeom prst="rect">
                  <a:avLst/>
                </a:prstGeom>
                <a:solidFill>
                  <a:srgbClr val="FFDBCC"/>
                </a:solidFill>
                <a:ln w="12700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rIns="0" numCol="1" spcCol="0" rtlCol="0" fromWordArt="0" anchor="t" anchorCtr="0" forceAA="0" compatLnSpc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defRPr/>
                  </a:pPr>
                  <a:r>
                    <a:rPr kumimoji="1" lang="zh-CN" altLang="en-US" sz="1200" b="1" kern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Agent</a:t>
                  </a:r>
                  <a:r>
                    <a:rPr kumimoji="1" lang="zh-CN" altLang="en-US" sz="1200" b="1" kern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sym typeface="+mn-ea"/>
                    </a:rPr>
                    <a:t>能力</a:t>
                  </a:r>
                  <a:endParaRPr kumimoji="1" lang="zh-CN" altLang="en-US" sz="1200" b="1" kern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sym typeface="+mn-ea"/>
                  </a:endParaRPr>
                </a:p>
              </p:txBody>
            </p:sp>
            <p:grpSp>
              <p:nvGrpSpPr>
                <p:cNvPr id="69" name="组合 68"/>
                <p:cNvGrpSpPr/>
                <p:nvPr/>
              </p:nvGrpSpPr>
              <p:grpSpPr>
                <a:xfrm>
                  <a:off x="9925" y="5956"/>
                  <a:ext cx="3584" cy="1115"/>
                  <a:chOff x="1134" y="880"/>
                  <a:chExt cx="3960" cy="1202"/>
                </a:xfrm>
              </p:grpSpPr>
              <p:sp>
                <p:nvSpPr>
                  <p:cNvPr id="76" name="矩形 75"/>
                  <p:cNvSpPr/>
                  <p:nvPr/>
                </p:nvSpPr>
                <p:spPr bwMode="auto">
                  <a:xfrm>
                    <a:off x="1134" y="880"/>
                    <a:ext cx="1870" cy="523"/>
                  </a:xfrm>
                  <a:prstGeom prst="rect">
                    <a:avLst/>
                  </a:prstGeom>
                  <a:solidFill>
                    <a:schemeClr val="accent1">
                      <a:alpha val="85000"/>
                    </a:scheme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vert="horz" wrap="square" lIns="0" rIns="0" numCol="1" spcCol="0" rtlCol="0" fromWordArt="0" anchor="ctr" anchorCtr="0" forceAA="0" compatLnSpc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buClrTx/>
                      <a:buSzTx/>
                      <a:buFontTx/>
                      <a:defRPr/>
                    </a:pPr>
                    <a:r>
                      <a:rPr lang="zh-CN" altLang="en-US" sz="1000" kern="0" dirty="0">
                        <a:solidFill>
                          <a:prstClr val="white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rPr>
                      <a:t>数据</a:t>
                    </a:r>
                    <a:r>
                      <a:rPr lang="zh-CN" altLang="en-US" sz="1000" kern="0" dirty="0">
                        <a:solidFill>
                          <a:prstClr val="white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rPr>
                      <a:t>查询</a:t>
                    </a:r>
                    <a:endParaRPr lang="zh-CN" altLang="en-US" sz="1000" kern="0" dirty="0">
                      <a:solidFill>
                        <a:prstClr val="white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endParaRPr>
                  </a:p>
                </p:txBody>
              </p:sp>
              <p:sp>
                <p:nvSpPr>
                  <p:cNvPr id="77" name="矩形 76"/>
                  <p:cNvSpPr/>
                  <p:nvPr/>
                </p:nvSpPr>
                <p:spPr bwMode="auto">
                  <a:xfrm>
                    <a:off x="1134" y="1559"/>
                    <a:ext cx="1870" cy="523"/>
                  </a:xfrm>
                  <a:prstGeom prst="rect">
                    <a:avLst/>
                  </a:prstGeom>
                  <a:solidFill>
                    <a:schemeClr val="accent1">
                      <a:alpha val="85000"/>
                    </a:scheme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vert="horz" wrap="square" lIns="0" rIns="0" numCol="1" spcCol="0" rtlCol="0" fromWordArt="0" anchor="ctr" anchorCtr="0" forceAA="0" compatLnSpc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buClrTx/>
                      <a:buSzTx/>
                      <a:buFontTx/>
                      <a:defRPr/>
                    </a:pPr>
                    <a:r>
                      <a:rPr lang="zh-CN" altLang="en-US" sz="1000" kern="0" dirty="0">
                        <a:solidFill>
                          <a:prstClr val="white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rPr>
                      <a:t>报告生成</a:t>
                    </a:r>
                    <a:endParaRPr lang="zh-CN" altLang="en-US" sz="1000" kern="0" dirty="0">
                      <a:solidFill>
                        <a:prstClr val="white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endParaRPr>
                  </a:p>
                </p:txBody>
              </p:sp>
              <p:sp>
                <p:nvSpPr>
                  <p:cNvPr id="78" name="矩形 77"/>
                  <p:cNvSpPr/>
                  <p:nvPr/>
                </p:nvSpPr>
                <p:spPr bwMode="auto">
                  <a:xfrm>
                    <a:off x="3152" y="880"/>
                    <a:ext cx="1942" cy="523"/>
                  </a:xfrm>
                  <a:prstGeom prst="rect">
                    <a:avLst/>
                  </a:prstGeom>
                  <a:solidFill>
                    <a:schemeClr val="accent1">
                      <a:alpha val="85000"/>
                    </a:scheme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vert="horz" wrap="square" lIns="0" rIns="0" numCol="1" spcCol="0" rtlCol="0" fromWordArt="0" anchor="ctr" anchorCtr="0" forceAA="0" compatLnSpc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buClrTx/>
                      <a:buSzTx/>
                      <a:buFontTx/>
                      <a:defRPr/>
                    </a:pPr>
                    <a:r>
                      <a:rPr lang="zh-CN" altLang="en-US" sz="1000" kern="0" dirty="0">
                        <a:solidFill>
                          <a:prstClr val="white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rPr>
                      <a:t>数据</a:t>
                    </a:r>
                    <a:r>
                      <a:rPr lang="zh-CN" altLang="en-US" sz="1000" kern="0" dirty="0">
                        <a:solidFill>
                          <a:prstClr val="white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rPr>
                      <a:t>分析</a:t>
                    </a:r>
                    <a:endParaRPr lang="zh-CN" altLang="en-US" sz="1000" kern="0" dirty="0">
                      <a:solidFill>
                        <a:prstClr val="white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endParaRPr>
                  </a:p>
                </p:txBody>
              </p:sp>
              <p:sp>
                <p:nvSpPr>
                  <p:cNvPr id="79" name="矩形 78"/>
                  <p:cNvSpPr/>
                  <p:nvPr/>
                </p:nvSpPr>
                <p:spPr bwMode="auto">
                  <a:xfrm>
                    <a:off x="3152" y="1559"/>
                    <a:ext cx="1942" cy="523"/>
                  </a:xfrm>
                  <a:prstGeom prst="rect">
                    <a:avLst/>
                  </a:prstGeom>
                  <a:solidFill>
                    <a:schemeClr val="accent1">
                      <a:alpha val="85000"/>
                    </a:schemeClr>
                  </a:solidFill>
                  <a:ln w="952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>
                    <a:outerShdw blurRad="40000" dist="20000" dir="5400000" rotWithShape="0">
                      <a:srgbClr val="000000">
                        <a:alpha val="38000"/>
                      </a:srgbClr>
                    </a:outerShdw>
                  </a:effectLst>
                </p:spPr>
                <p:txBody>
                  <a:bodyPr vert="horz" wrap="square" lIns="0" rIns="0" numCol="1" spcCol="0" rtlCol="0" fromWordArt="0" anchor="ctr" anchorCtr="0" forceAA="0" compatLnSpc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buClrTx/>
                      <a:buSzTx/>
                      <a:buFontTx/>
                      <a:defRPr/>
                    </a:pPr>
                    <a:r>
                      <a:rPr lang="zh-CN" altLang="en-US" sz="1000" kern="0" dirty="0">
                        <a:solidFill>
                          <a:prstClr val="white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rPr>
                      <a:t>代码</a:t>
                    </a:r>
                    <a:r>
                      <a:rPr lang="zh-CN" altLang="en-US" sz="1000" kern="0" dirty="0">
                        <a:solidFill>
                          <a:prstClr val="white"/>
                        </a:solidFill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rPr>
                      <a:t>生成</a:t>
                    </a:r>
                    <a:endParaRPr lang="zh-CN" altLang="en-US" sz="1000" kern="0" dirty="0">
                      <a:solidFill>
                        <a:prstClr val="white"/>
                      </a:solidFill>
                      <a:latin typeface="微软雅黑" panose="020B0503020204020204" charset="-122"/>
                      <a:ea typeface="微软雅黑" panose="020B0503020204020204" charset="-122"/>
                      <a:sym typeface="+mn-ea"/>
                    </a:endParaRPr>
                  </a:p>
                </p:txBody>
              </p:sp>
            </p:grpSp>
          </p:grpSp>
          <p:sp>
            <p:nvSpPr>
              <p:cNvPr id="81" name="矩形 80"/>
              <p:cNvSpPr/>
              <p:nvPr/>
            </p:nvSpPr>
            <p:spPr bwMode="auto">
              <a:xfrm>
                <a:off x="14376" y="7071"/>
                <a:ext cx="2011" cy="485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rIns="0" numCol="1" spcCol="0" rtlCol="0" fromWordArt="0" anchor="ctr" anchorCtr="0" forceAA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摘要</a:t>
                </a: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生成</a:t>
                </a:r>
                <a:endPara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 bwMode="auto">
              <a:xfrm>
                <a:off x="14377" y="7701"/>
                <a:ext cx="2011" cy="485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rIns="0" numCol="1" spcCol="0" rtlCol="0" fromWordArt="0" anchor="ctr" anchorCtr="0" forceAA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工具</a:t>
                </a: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调用</a:t>
                </a:r>
                <a:endPara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 rot="0">
              <a:off x="4472" y="2478"/>
              <a:ext cx="4218" cy="1115"/>
              <a:chOff x="1134" y="880"/>
              <a:chExt cx="3960" cy="1202"/>
            </a:xfrm>
          </p:grpSpPr>
          <p:sp>
            <p:nvSpPr>
              <p:cNvPr id="92" name="矩形 91"/>
              <p:cNvSpPr/>
              <p:nvPr/>
            </p:nvSpPr>
            <p:spPr bwMode="auto">
              <a:xfrm>
                <a:off x="1134" y="880"/>
                <a:ext cx="1870" cy="523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rIns="0" numCol="1" spcCol="0" rtlCol="0" fromWordArt="0" anchor="ctr" anchorCtr="0" forceAA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表格</a:t>
                </a: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上传</a:t>
                </a:r>
                <a:endPara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 bwMode="auto">
              <a:xfrm>
                <a:off x="1134" y="1559"/>
                <a:ext cx="1870" cy="523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rIns="0" numCol="1" spcCol="0" rtlCol="0" fromWordArt="0" anchor="ctr" anchorCtr="0" forceAA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内容翻译</a:t>
                </a:r>
                <a:endPara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 bwMode="auto">
              <a:xfrm>
                <a:off x="3152" y="880"/>
                <a:ext cx="1942" cy="523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rIns="0" numCol="1" spcCol="0" rtlCol="0" fromWordArt="0" anchor="ctr" anchorCtr="0" forceAA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数据</a:t>
                </a: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探查</a:t>
                </a:r>
                <a:endPara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3152" y="1559"/>
                <a:ext cx="1942" cy="523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rIns="0" numCol="1" spcCol="0" rtlCol="0" fromWordArt="0" anchor="ctr" anchorCtr="0" forceAA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内容分析</a:t>
                </a:r>
                <a:endPara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 rot="0">
              <a:off x="9565" y="2478"/>
              <a:ext cx="4218" cy="1115"/>
              <a:chOff x="1134" y="880"/>
              <a:chExt cx="3960" cy="1202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1134" y="880"/>
                <a:ext cx="1870" cy="523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rIns="0" numCol="1" spcCol="0" rtlCol="0" fromWordArt="0" anchor="ctr" anchorCtr="0" forceAA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知识</a:t>
                </a: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上传</a:t>
                </a:r>
                <a:endPara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1134" y="1559"/>
                <a:ext cx="1870" cy="523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rIns="0" numCol="1" spcCol="0" rtlCol="0" fromWordArt="0" anchor="ctr" anchorCtr="0" forceAA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知识检索</a:t>
                </a:r>
                <a:endPara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3152" y="880"/>
                <a:ext cx="1942" cy="523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rIns="0" numCol="1" spcCol="0" rtlCol="0" fromWordArt="0" anchor="ctr" anchorCtr="0" forceAA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知识摘要</a:t>
                </a:r>
                <a:endPara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 bwMode="auto">
              <a:xfrm>
                <a:off x="3152" y="1559"/>
                <a:ext cx="1942" cy="523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rIns="0" numCol="1" spcCol="0" rtlCol="0" fromWordArt="0" anchor="ctr" anchorCtr="0" forceAA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要素</a:t>
                </a: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提取</a:t>
                </a:r>
                <a:endPara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 rot="0">
              <a:off x="14598" y="2477"/>
              <a:ext cx="4218" cy="1115"/>
              <a:chOff x="1134" y="880"/>
              <a:chExt cx="3960" cy="1202"/>
            </a:xfrm>
          </p:grpSpPr>
          <p:sp>
            <p:nvSpPr>
              <p:cNvPr id="140" name="矩形 139"/>
              <p:cNvSpPr/>
              <p:nvPr/>
            </p:nvSpPr>
            <p:spPr bwMode="auto">
              <a:xfrm>
                <a:off x="1134" y="880"/>
                <a:ext cx="1870" cy="523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rIns="0" numCol="1" spcCol="0" rtlCol="0" fromWordArt="0" anchor="ctr" anchorCtr="0" forceAA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多任务</a:t>
                </a: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规划</a:t>
                </a:r>
                <a:endPara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 bwMode="auto">
              <a:xfrm>
                <a:off x="1134" y="1559"/>
                <a:ext cx="1870" cy="523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rIns="0" numCol="1" spcCol="0" rtlCol="0" fromWordArt="0" anchor="ctr" anchorCtr="0" forceAA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工具</a:t>
                </a: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调用</a:t>
                </a:r>
                <a:endPara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 bwMode="auto">
              <a:xfrm>
                <a:off x="3152" y="880"/>
                <a:ext cx="1942" cy="523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rIns="0" numCol="1" spcCol="0" rtlCol="0" fromWordArt="0" anchor="ctr" anchorCtr="0" forceAA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智能体</a:t>
                </a: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调用</a:t>
                </a:r>
                <a:endPara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 bwMode="auto">
              <a:xfrm>
                <a:off x="3152" y="1559"/>
                <a:ext cx="1942" cy="523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0" rIns="0" numCol="1" spcCol="0" rtlCol="0" fromWordArt="0" anchor="ctr" anchorCtr="0" forceAA="0" compatLnSpc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结果</a:t>
                </a:r>
                <a:r>
                  <a:rPr lang="zh-CN" altLang="en-US" sz="10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展示</a:t>
                </a:r>
                <a:endParaRPr lang="zh-CN" altLang="en-US" sz="10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</p:grpSp>
      <p:sp>
        <p:nvSpPr>
          <p:cNvPr id="14" name="文本框 13"/>
          <p:cNvSpPr txBox="1"/>
          <p:nvPr/>
        </p:nvSpPr>
        <p:spPr>
          <a:xfrm>
            <a:off x="269240" y="1560830"/>
            <a:ext cx="3036570" cy="4597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核心能力：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语义化库表核查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：库表的交互式问答；支持大模型数据自动解读。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、支持跨库跨系统语义化查询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：利用本体模型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数据编织技术，实现动态数据查询。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、语义化知识检索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：采用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知识工程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理念，引入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RAG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GraphRAG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，实现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实体关系自动抽取，基于图谱和向量库混合检索。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、支持多意图任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：大模型匹配知识库，理解用户意图，规划工具调用，实现多任务执行；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、其他特点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20+数据类型支持、多轮问答、跨域检索、表图结合、数据智能总结</a:t>
            </a: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7815" y="821055"/>
            <a:ext cx="115697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面向实战业务干警的新一代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智能化数据核查平台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。平台利用大语言模型、知识库增强、Agent智能体等技术，实现自然语言驱动的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交互式库表数据查询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表格数据语义分析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知识库检索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及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跨领域数据综合问答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，提升业务干警取数和用数效能。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5" y="6291580"/>
            <a:ext cx="12191365" cy="569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在贵州、江苏、安徽、部等客户部署使用。支持跨库跨系统查询，语义化库表查询准确率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90%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，知识库查询统计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100%</a:t>
            </a:r>
            <a:endParaRPr lang="en-US" altLang="zh-CN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7428" y="255168"/>
            <a:ext cx="10256152" cy="3930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12310" tIns="12310" rIns="12310" bIns="12310">
            <a:spAutoFit/>
          </a:bodyPr>
          <a:lstStyle>
            <a:defPPr>
              <a:defRPr lang="zh-CN"/>
            </a:defPPr>
            <a:lvl1pPr latinLnBrk="1" hangingPunct="0">
              <a:defRPr sz="2400" b="1">
                <a:blipFill>
                  <a:blip r:embed="rId1"/>
                  <a:stretch>
                    <a:fillRect/>
                  </a:stretch>
                </a:blipFill>
                <a:latin typeface="微软雅黑" panose="020B0503020204020204" charset="-122"/>
                <a:ea typeface="微软雅黑" panose="020B0503020204020204" charset="-122"/>
                <a:cs typeface="Helvetica" pitchFamily="34" charset="0"/>
              </a:defRPr>
            </a:lvl1pPr>
            <a:lvl2pPr marL="742950" indent="-285750" latinLnBrk="1" hangingPunct="0">
              <a:defRPr sz="2400">
                <a:solidFill>
                  <a:srgbClr val="000000"/>
                </a:solidFill>
                <a:latin typeface="Helvetica Neue" pitchFamily="2" charset="0"/>
                <a:ea typeface="Helvetica" pitchFamily="34" charset="0"/>
                <a:cs typeface="Helvetica" pitchFamily="34" charset="0"/>
              </a:defRPr>
            </a:lvl2pPr>
            <a:lvl3pPr marL="1143000" indent="-228600" latinLnBrk="1" hangingPunct="0">
              <a:defRPr sz="2400">
                <a:solidFill>
                  <a:srgbClr val="000000"/>
                </a:solidFill>
                <a:latin typeface="Helvetica Neue" pitchFamily="2" charset="0"/>
                <a:ea typeface="Helvetica" pitchFamily="34" charset="0"/>
                <a:cs typeface="Helvetica" pitchFamily="34" charset="0"/>
              </a:defRPr>
            </a:lvl3pPr>
            <a:lvl4pPr marL="1600200" indent="-228600" latinLnBrk="1" hangingPunct="0">
              <a:defRPr sz="2400">
                <a:solidFill>
                  <a:srgbClr val="000000"/>
                </a:solidFill>
                <a:latin typeface="Helvetica Neue" pitchFamily="2" charset="0"/>
                <a:ea typeface="Helvetica" pitchFamily="34" charset="0"/>
                <a:cs typeface="Helvetica" pitchFamily="34" charset="0"/>
              </a:defRPr>
            </a:lvl4pPr>
            <a:lvl5pPr marL="2057400" indent="-228600" latinLnBrk="1" hangingPunct="0">
              <a:defRPr sz="2400">
                <a:solidFill>
                  <a:srgbClr val="000000"/>
                </a:solidFill>
                <a:latin typeface="Helvetica Neue" pitchFamily="2" charset="0"/>
                <a:ea typeface="Helvetica" pitchFamily="34" charset="0"/>
                <a:cs typeface="Helvetica" pitchFamily="34" charset="0"/>
              </a:defRPr>
            </a:lvl5pPr>
            <a:lvl6pPr marL="2514600" indent="-228600" defTabSz="58420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Helvetica Neue" pitchFamily="2" charset="0"/>
                <a:ea typeface="Helvetica" pitchFamily="34" charset="0"/>
                <a:cs typeface="Helvetica" pitchFamily="34" charset="0"/>
              </a:defRPr>
            </a:lvl6pPr>
            <a:lvl7pPr marL="2971800" indent="-228600" defTabSz="58420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Helvetica Neue" pitchFamily="2" charset="0"/>
                <a:ea typeface="Helvetica" pitchFamily="34" charset="0"/>
                <a:cs typeface="Helvetica" pitchFamily="34" charset="0"/>
              </a:defRPr>
            </a:lvl7pPr>
            <a:lvl8pPr marL="3429000" indent="-228600" defTabSz="58420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Helvetica Neue" pitchFamily="2" charset="0"/>
                <a:ea typeface="Helvetica" pitchFamily="34" charset="0"/>
                <a:cs typeface="Helvetica" pitchFamily="34" charset="0"/>
              </a:defRPr>
            </a:lvl8pPr>
            <a:lvl9pPr marL="3886200" indent="-228600" defTabSz="584200" fontAlgn="base" latinLnBrk="1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Helvetica Neue" pitchFamily="2" charset="0"/>
                <a:ea typeface="Helvetica" pitchFamily="34" charset="0"/>
                <a:cs typeface="Helvetica" pitchFamily="34" charset="0"/>
              </a:defRPr>
            </a:lvl9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dirty="0" smtClean="0"/>
              <a:t>星辰智能建模平台</a:t>
            </a:r>
            <a:r>
              <a:rPr lang="zh-CN" altLang="en-US" dirty="0" smtClean="0"/>
              <a:t>：</a:t>
            </a:r>
            <a:r>
              <a:rPr dirty="0" smtClean="0">
                <a:sym typeface="+mn-ea"/>
              </a:rPr>
              <a:t>实战业务模型可视化、智能化构建</a:t>
            </a:r>
            <a:endParaRPr lang="zh-CN" altLang="en-US" dirty="0" smtClean="0">
              <a:blipFill>
                <a:blip r:embed="rId1"/>
                <a:stretch>
                  <a:fillRect/>
                </a:stretch>
              </a:blipFill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5" y="6291580"/>
            <a:ext cx="12191365" cy="569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实现数据在线交互分析，提供数据集碰撞、数据提取、数据过滤、数据聚合等分析方法，实现分析过程、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分析结果可视化。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0985" y="1670050"/>
            <a:ext cx="3036570" cy="4292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核心能力：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易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操作简单快捷，人性化； 分析思路可视、可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共享；</a:t>
            </a:r>
            <a:endParaRPr lang="zh-CN" altLang="en-US" sz="1400" dirty="0" smtClean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、专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提供数据集可视化探查，快速找到所需数据；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、省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支持数据深度、智能化探查，提升数据分析效率；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、快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流程自动记录，分析思路千人千面，大家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各取所需；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响应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效率快，千万级数据秒级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响应；</a:t>
            </a:r>
            <a:endParaRPr lang="zh-CN" altLang="en-US" sz="1400" dirty="0" smtClean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zh-CN" altLang="en-US" sz="1400" dirty="0" smtClean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、多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14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15+</a:t>
            </a:r>
            <a:r>
              <a:rPr lang="zh-CN" altLang="en-US" sz="140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内置组件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关联、过滤、分析、输出等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 </a:t>
            </a:r>
            <a:r>
              <a:rPr lang="en-US" altLang="zh-CN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50+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函数，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  <a:p>
            <a:r>
              <a:rPr lang="zh-CN" altLang="en-US" sz="140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满足不同分析</a:t>
            </a:r>
            <a:r>
              <a:rPr lang="zh-CN" altLang="en-US" sz="1400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偏好；</a:t>
            </a:r>
            <a:endParaRPr 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429000" y="1546225"/>
            <a:ext cx="8531860" cy="4438015"/>
            <a:chOff x="1405" y="2006"/>
            <a:chExt cx="16176" cy="6989"/>
          </a:xfrm>
        </p:grpSpPr>
        <p:sp>
          <p:nvSpPr>
            <p:cNvPr id="7" name="矩形 6"/>
            <p:cNvSpPr/>
            <p:nvPr/>
          </p:nvSpPr>
          <p:spPr bwMode="auto">
            <a:xfrm>
              <a:off x="1405" y="3221"/>
              <a:ext cx="1695" cy="57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36195" rIns="36195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r>
                <a:rPr kumimoji="1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上传</a:t>
              </a:r>
              <a:endParaRPr kumimoji="1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15935" y="3222"/>
              <a:ext cx="1646" cy="577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36195" tIns="46990" rIns="36195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r>
                <a:rPr kumimoji="1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输出</a:t>
              </a:r>
              <a:endParaRPr kumimoji="1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1405" y="2006"/>
              <a:ext cx="16177" cy="10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实战</a:t>
              </a:r>
              <a:r>
                <a:rPr kumimoji="1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模型</a:t>
              </a:r>
              <a:endParaRPr kumimoji="1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1557" y="4127"/>
              <a:ext cx="1391" cy="39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36195" rIns="36195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数据</a:t>
              </a: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上传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1557" y="4944"/>
              <a:ext cx="1391" cy="39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大数据平台（</a:t>
              </a: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Hive</a:t>
              </a: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）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1557" y="5761"/>
              <a:ext cx="1391" cy="39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数据</a:t>
              </a: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探查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3317" y="3221"/>
              <a:ext cx="12406" cy="10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基于语义的智能建模</a:t>
              </a:r>
              <a:r>
                <a:rPr kumimoji="1" lang="zh-CN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分析</a:t>
              </a:r>
              <a:endParaRPr kumimoji="1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1557" y="6578"/>
              <a:ext cx="1391" cy="39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36195" rIns="36195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数据</a:t>
              </a: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入库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602" y="2494"/>
              <a:ext cx="2689" cy="39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实战模型</a:t>
              </a: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创建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16076" y="4063"/>
              <a:ext cx="1391" cy="39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36195" rIns="36195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数据预览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16076" y="4880"/>
              <a:ext cx="1391" cy="39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36195" rIns="36195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数据</a:t>
              </a: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描述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16076" y="5697"/>
              <a:ext cx="1391" cy="39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36195" rIns="36195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逐列</a:t>
              </a: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翻译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16076" y="6514"/>
              <a:ext cx="1391" cy="39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36195" rIns="36195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列</a:t>
              </a: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拆分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16076" y="7331"/>
              <a:ext cx="1391" cy="39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36195" rIns="36195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列</a:t>
              </a: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隐藏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16077" y="8088"/>
              <a:ext cx="1391" cy="39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36195" rIns="36195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结果</a:t>
              </a: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保存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3424" y="3730"/>
              <a:ext cx="2689" cy="39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自然语言输入</a:t>
              </a: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需求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6510" y="3730"/>
              <a:ext cx="2984" cy="39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意图理解自动</a:t>
              </a: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推理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9891" y="3730"/>
              <a:ext cx="2745" cy="39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建模流程自动</a:t>
              </a: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生成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13033" y="3730"/>
              <a:ext cx="2493" cy="39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自动分析运行</a:t>
              </a: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结果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4670" y="2494"/>
              <a:ext cx="2689" cy="39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实战模型</a:t>
              </a: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发布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7738" y="2494"/>
              <a:ext cx="2154" cy="39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实战模型</a:t>
              </a: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统计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10271" y="2494"/>
              <a:ext cx="2206" cy="39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实战模型</a:t>
              </a: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复制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12856" y="2494"/>
              <a:ext cx="1881" cy="39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实战模型</a:t>
              </a: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运行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15158" y="2494"/>
              <a:ext cx="2308" cy="39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实战模型</a:t>
              </a: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分享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3317" y="8485"/>
              <a:ext cx="12377" cy="50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defRPr/>
              </a:pPr>
              <a:r>
                <a:rPr kumimoji="1" lang="zh-CN" altLang="en-US" sz="10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可视化流程</a:t>
              </a:r>
              <a:r>
                <a:rPr kumimoji="1" lang="zh-CN" altLang="en-US" sz="10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引擎</a:t>
              </a:r>
              <a:endParaRPr kumimoji="1" lang="zh-CN" altLang="en-US" sz="1000" b="1" kern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3323" y="6266"/>
              <a:ext cx="12377" cy="2130"/>
              <a:chOff x="3123" y="5664"/>
              <a:chExt cx="11432" cy="2130"/>
            </a:xfrm>
          </p:grpSpPr>
          <p:sp>
            <p:nvSpPr>
              <p:cNvPr id="21" name="矩形 20"/>
              <p:cNvSpPr/>
              <p:nvPr/>
            </p:nvSpPr>
            <p:spPr bwMode="auto">
              <a:xfrm>
                <a:off x="3123" y="5664"/>
                <a:ext cx="3730" cy="21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1" lang="zh-CN" altLang="en-US" sz="1000" b="1" kern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基础</a:t>
                </a:r>
                <a:r>
                  <a:rPr kumimoji="1" lang="zh-CN" altLang="en-US" sz="1000" b="1" kern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算子</a:t>
                </a:r>
                <a:endParaRPr kumimoji="1" lang="zh-CN" altLang="en-US" sz="10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3242" y="719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数据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输入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4420" y="719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过滤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 bwMode="auto">
              <a:xfrm>
                <a:off x="3242" y="6678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交集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4423" y="6678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差集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 bwMode="auto">
              <a:xfrm>
                <a:off x="4421" y="617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排序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 bwMode="auto">
              <a:xfrm>
                <a:off x="5598" y="7198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去重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 bwMode="auto">
              <a:xfrm>
                <a:off x="5604" y="6680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并集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 bwMode="auto">
              <a:xfrm>
                <a:off x="3242" y="617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分组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统计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 bwMode="auto">
              <a:xfrm>
                <a:off x="5600" y="617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字段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筛选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 bwMode="auto">
              <a:xfrm>
                <a:off x="6957" y="5664"/>
                <a:ext cx="3730" cy="21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1" lang="zh-CN" altLang="en-US" sz="1000" b="1" kern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高级</a:t>
                </a:r>
                <a:r>
                  <a:rPr kumimoji="1" lang="zh-CN" altLang="en-US" sz="1000" b="1" kern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算子</a:t>
                </a:r>
                <a:endParaRPr kumimoji="1" lang="zh-CN" altLang="en-US" sz="10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 bwMode="auto">
              <a:xfrm>
                <a:off x="7076" y="719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字符串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 bwMode="auto">
              <a:xfrm>
                <a:off x="8254" y="719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自定义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 bwMode="auto">
              <a:xfrm>
                <a:off x="7076" y="6678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集合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算子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 bwMode="auto">
              <a:xfrm>
                <a:off x="8257" y="6678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类型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转换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 bwMode="auto">
              <a:xfrm>
                <a:off x="8255" y="617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日期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算子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 bwMode="auto">
              <a:xfrm>
                <a:off x="9432" y="7198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其他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算子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 bwMode="auto">
              <a:xfrm>
                <a:off x="9438" y="6680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条件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函数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 bwMode="auto">
              <a:xfrm>
                <a:off x="7076" y="617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聚合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算子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 bwMode="auto">
              <a:xfrm>
                <a:off x="9434" y="617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数学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算子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 bwMode="auto">
              <a:xfrm>
                <a:off x="10825" y="5664"/>
                <a:ext cx="3730" cy="21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1" lang="zh-CN" altLang="en-US" sz="1000" b="1" kern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智能</a:t>
                </a:r>
                <a:r>
                  <a:rPr kumimoji="1" lang="zh-CN" altLang="en-US" sz="1000" b="1" kern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算子</a:t>
                </a:r>
                <a:endParaRPr kumimoji="1" lang="zh-CN" altLang="en-US" sz="10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 bwMode="auto">
              <a:xfrm>
                <a:off x="10944" y="719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线性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回归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 bwMode="auto">
              <a:xfrm>
                <a:off x="12122" y="719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关联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规则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 bwMode="auto">
              <a:xfrm>
                <a:off x="10944" y="6678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贝叶斯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 bwMode="auto">
              <a:xfrm>
                <a:off x="12125" y="6678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提升树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 bwMode="auto">
              <a:xfrm>
                <a:off x="12123" y="617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随机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森林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 bwMode="auto">
              <a:xfrm>
                <a:off x="13300" y="7198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其他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算子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 bwMode="auto">
              <a:xfrm>
                <a:off x="13306" y="6680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K-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Means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 bwMode="auto">
              <a:xfrm>
                <a:off x="10944" y="617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逻辑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回归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 bwMode="auto">
              <a:xfrm>
                <a:off x="13302" y="617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决策树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3317" y="4482"/>
              <a:ext cx="12377" cy="1633"/>
              <a:chOff x="3123" y="5664"/>
              <a:chExt cx="11432" cy="1633"/>
            </a:xfrm>
          </p:grpSpPr>
          <p:sp>
            <p:nvSpPr>
              <p:cNvPr id="118" name="矩形 117"/>
              <p:cNvSpPr/>
              <p:nvPr/>
            </p:nvSpPr>
            <p:spPr bwMode="auto">
              <a:xfrm>
                <a:off x="3123" y="5664"/>
                <a:ext cx="3730" cy="16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1" lang="zh-CN" altLang="en-US" sz="1000" b="1" kern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大模型算子</a:t>
                </a:r>
                <a:endParaRPr kumimoji="1" lang="zh-CN" altLang="en-US" sz="10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 bwMode="auto">
              <a:xfrm>
                <a:off x="3242" y="6678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交集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 bwMode="auto">
              <a:xfrm>
                <a:off x="4423" y="6678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差集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 bwMode="auto">
              <a:xfrm>
                <a:off x="4421" y="617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结果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分析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 bwMode="auto">
              <a:xfrm>
                <a:off x="5604" y="6680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并集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 bwMode="auto">
              <a:xfrm>
                <a:off x="3242" y="617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数据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解读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 bwMode="auto">
              <a:xfrm>
                <a:off x="5600" y="617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信息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提取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 bwMode="auto">
              <a:xfrm>
                <a:off x="6957" y="5664"/>
                <a:ext cx="3730" cy="16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1" lang="zh-CN" altLang="en-US" sz="1000" b="1" kern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业务算子</a:t>
                </a:r>
                <a:endParaRPr kumimoji="1" lang="zh-CN" altLang="en-US" sz="10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 bwMode="auto">
              <a:xfrm>
                <a:off x="7076" y="6678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伴随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分析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 bwMode="auto">
              <a:xfrm>
                <a:off x="8257" y="6678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通联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分析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 bwMode="auto">
              <a:xfrm>
                <a:off x="8255" y="617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族裔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分析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 bwMode="auto">
              <a:xfrm>
                <a:off x="9438" y="6680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其他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业务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 bwMode="auto">
              <a:xfrm>
                <a:off x="7076" y="617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姓名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分析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 bwMode="auto">
              <a:xfrm>
                <a:off x="9434" y="617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lIns="0" rIns="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轨迹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分析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 bwMode="auto">
              <a:xfrm>
                <a:off x="10825" y="5664"/>
                <a:ext cx="3730" cy="163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defRPr/>
                </a:pPr>
                <a:r>
                  <a:rPr kumimoji="1" lang="zh-CN" altLang="en-US" sz="1000" b="1" kern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可视化</a:t>
                </a:r>
                <a:r>
                  <a:rPr kumimoji="1" lang="zh-CN" altLang="en-US" sz="1000" b="1" kern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算子</a:t>
                </a:r>
                <a:endParaRPr kumimoji="1" lang="zh-CN" altLang="en-US" sz="1000" b="1" kern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 bwMode="auto">
              <a:xfrm>
                <a:off x="10944" y="6678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饼状图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 bwMode="auto">
              <a:xfrm>
                <a:off x="12125" y="6678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柱状图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 bwMode="auto">
              <a:xfrm>
                <a:off x="12123" y="617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关系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图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 bwMode="auto">
              <a:xfrm>
                <a:off x="13306" y="6680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其他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图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 bwMode="auto">
              <a:xfrm>
                <a:off x="10944" y="617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时序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图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 bwMode="auto">
              <a:xfrm>
                <a:off x="13302" y="6176"/>
                <a:ext cx="1098" cy="397"/>
              </a:xfrm>
              <a:prstGeom prst="rect">
                <a:avLst/>
              </a:prstGeom>
              <a:solidFill>
                <a:schemeClr val="accent1">
                  <a:alpha val="85000"/>
                </a:schemeClr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buClrTx/>
                  <a:buSzTx/>
                  <a:buFontTx/>
                  <a:defRPr/>
                </a:pP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流程</a:t>
                </a:r>
                <a:r>
                  <a:rPr lang="zh-CN" altLang="en-US" sz="900" kern="0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图</a:t>
                </a:r>
                <a:endPara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endParaRPr>
              </a:p>
            </p:txBody>
          </p:sp>
        </p:grpSp>
        <p:sp>
          <p:nvSpPr>
            <p:cNvPr id="148" name="矩形 147"/>
            <p:cNvSpPr/>
            <p:nvPr/>
          </p:nvSpPr>
          <p:spPr bwMode="auto">
            <a:xfrm>
              <a:off x="1557" y="7403"/>
              <a:ext cx="1391" cy="397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rIns="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buClrTx/>
                <a:buSzTx/>
                <a:buFontTx/>
                <a:defRPr/>
              </a:pP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自定义</a:t>
              </a:r>
              <a:r>
                <a:rPr lang="zh-CN" altLang="en-US" sz="900" kern="0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数据源</a:t>
              </a:r>
              <a:endParaRPr lang="zh-CN" altLang="en-US" sz="900" kern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260985" y="826770"/>
            <a:ext cx="117011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面向业务支撑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干警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提供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新一代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实战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数据分析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平台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，集成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战法案例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数据集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分析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算子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（数据集碰撞、数据提取、数据过滤、数据聚合等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提供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人工经验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拖拉拽式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分析流程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设计，以及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语义理解自动生成分析流程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，具备数据在线交互分析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，以及分析过程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、分析结果可视化能力。</a:t>
            </a:r>
            <a:endParaRPr lang="zh-CN" altLang="en-US" sz="16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1480</Words>
  <Application>WPS 演示</Application>
  <PresentationFormat>宽屏</PresentationFormat>
  <Paragraphs>322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Helvetica</vt:lpstr>
      <vt:lpstr>Helvetica Neue</vt:lpstr>
      <vt:lpstr>Source Han Sans CN Normal</vt:lpstr>
      <vt:lpstr>Source Han Sans CN</vt:lpstr>
      <vt:lpstr>Arial</vt:lpstr>
      <vt:lpstr>Times New Roman</vt:lpstr>
      <vt:lpstr>Calibri</vt:lpstr>
      <vt:lpstr>Arial Unicode MS</vt:lpstr>
      <vt:lpstr>Arial Black</vt:lpstr>
      <vt:lpstr>黑体</vt:lpstr>
      <vt:lpstr>1_Office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cqpeng</dc:creator>
  <cp:lastModifiedBy>彭传强</cp:lastModifiedBy>
  <cp:revision>8</cp:revision>
  <dcterms:created xsi:type="dcterms:W3CDTF">2019-09-19T02:01:00Z</dcterms:created>
  <dcterms:modified xsi:type="dcterms:W3CDTF">2025-07-03T12:42:03Z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2052-11.8.2.12187</vt:lpwstr>
  </property>
  <property fmtid="{D5CDD505-2E9C-101B-9397-08002B2CF9AE}" pid="3" name="ICV">
    <vt:lpwstr>6D7E41519F7348A99A9271ED58C21430</vt:lpwstr>
  </property>
  <property fmtid="{D5CDD505-2E9C-101B-9397-08002B2CF9AE}" pid="4" name="CWMb4f27b00580b11f08000176a0000176a">
    <vt:lpwstr>CWMi8ouCPh3mMt07QSaGdHNKxVX/OcKGFdHThwy1+3QY1hYfUymUU1xflFMXuQ7hGLj8epwK9Yqw6ltbX5hM8Sq5A==</vt:lpwstr>
  </property>
</Properties>
</file>