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32" r:id="rId2"/>
    <p:sldId id="338" r:id="rId3"/>
    <p:sldId id="341" r:id="rId4"/>
    <p:sldId id="345" r:id="rId5"/>
    <p:sldId id="346" r:id="rId6"/>
    <p:sldId id="347" r:id="rId7"/>
    <p:sldId id="348" r:id="rId8"/>
    <p:sldId id="34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09B"/>
    <a:srgbClr val="996633"/>
    <a:srgbClr val="807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000"/>
  </p:normalViewPr>
  <p:slideViewPr>
    <p:cSldViewPr snapToGrid="0" snapToObjects="1">
      <p:cViewPr varScale="1">
        <p:scale>
          <a:sx n="87" d="100"/>
          <a:sy n="87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雷 佳鑫" userId="03b17a49f9363fc2" providerId="LiveId" clId="{323A7757-06AD-4F10-AA4C-9B78221A4F3E}"/>
    <pc:docChg chg="undo custSel delSld modSld">
      <pc:chgData name="雷 佳鑫" userId="03b17a49f9363fc2" providerId="LiveId" clId="{323A7757-06AD-4F10-AA4C-9B78221A4F3E}" dt="2020-09-26T12:31:19.065" v="317"/>
      <pc:docMkLst>
        <pc:docMk/>
      </pc:docMkLst>
      <pc:sldChg chg="modSp mod">
        <pc:chgData name="雷 佳鑫" userId="03b17a49f9363fc2" providerId="LiveId" clId="{323A7757-06AD-4F10-AA4C-9B78221A4F3E}" dt="2020-09-26T12:19:12.575" v="27" actId="20577"/>
        <pc:sldMkLst>
          <pc:docMk/>
          <pc:sldMk cId="2806227451" sldId="332"/>
        </pc:sldMkLst>
        <pc:spChg chg="mod">
          <ac:chgData name="雷 佳鑫" userId="03b17a49f9363fc2" providerId="LiveId" clId="{323A7757-06AD-4F10-AA4C-9B78221A4F3E}" dt="2020-09-26T12:19:12.575" v="27" actId="20577"/>
          <ac:spMkLst>
            <pc:docMk/>
            <pc:sldMk cId="2806227451" sldId="332"/>
            <ac:spMk id="14" creationId="{00000000-0000-0000-0000-000000000000}"/>
          </ac:spMkLst>
        </pc:spChg>
      </pc:sldChg>
      <pc:sldChg chg="addSp delSp modSp mod">
        <pc:chgData name="雷 佳鑫" userId="03b17a49f9363fc2" providerId="LiveId" clId="{323A7757-06AD-4F10-AA4C-9B78221A4F3E}" dt="2020-09-26T12:22:12.090" v="41" actId="1076"/>
        <pc:sldMkLst>
          <pc:docMk/>
          <pc:sldMk cId="1519045334" sldId="338"/>
        </pc:sldMkLst>
        <pc:spChg chg="mod">
          <ac:chgData name="雷 佳鑫" userId="03b17a49f9363fc2" providerId="LiveId" clId="{323A7757-06AD-4F10-AA4C-9B78221A4F3E}" dt="2020-09-26T12:21:35.856" v="34" actId="20577"/>
          <ac:spMkLst>
            <pc:docMk/>
            <pc:sldMk cId="1519045334" sldId="338"/>
            <ac:spMk id="4" creationId="{E68B60F9-14C1-9C4E-8E2C-DB2704875313}"/>
          </ac:spMkLst>
        </pc:spChg>
        <pc:picChg chg="del">
          <ac:chgData name="雷 佳鑫" userId="03b17a49f9363fc2" providerId="LiveId" clId="{323A7757-06AD-4F10-AA4C-9B78221A4F3E}" dt="2020-09-26T12:18:53.602" v="23" actId="478"/>
          <ac:picMkLst>
            <pc:docMk/>
            <pc:sldMk cId="1519045334" sldId="338"/>
            <ac:picMk id="3" creationId="{2A3971F9-0576-4994-A979-75DE8401AA6A}"/>
          </ac:picMkLst>
        </pc:picChg>
        <pc:picChg chg="add mod">
          <ac:chgData name="雷 佳鑫" userId="03b17a49f9363fc2" providerId="LiveId" clId="{323A7757-06AD-4F10-AA4C-9B78221A4F3E}" dt="2020-09-26T12:22:12.090" v="41" actId="1076"/>
          <ac:picMkLst>
            <pc:docMk/>
            <pc:sldMk cId="1519045334" sldId="338"/>
            <ac:picMk id="5" creationId="{BC788D03-D36D-473F-82CD-E1163FBCF5E0}"/>
          </ac:picMkLst>
        </pc:picChg>
      </pc:sldChg>
      <pc:sldChg chg="modSp mod">
        <pc:chgData name="雷 佳鑫" userId="03b17a49f9363fc2" providerId="LiveId" clId="{323A7757-06AD-4F10-AA4C-9B78221A4F3E}" dt="2020-09-26T12:30:47.664" v="308"/>
        <pc:sldMkLst>
          <pc:docMk/>
          <pc:sldMk cId="2514913904" sldId="343"/>
        </pc:sldMkLst>
        <pc:spChg chg="mod">
          <ac:chgData name="雷 佳鑫" userId="03b17a49f9363fc2" providerId="LiveId" clId="{323A7757-06AD-4F10-AA4C-9B78221A4F3E}" dt="2020-09-26T12:30:47.664" v="308"/>
          <ac:spMkLst>
            <pc:docMk/>
            <pc:sldMk cId="2514913904" sldId="343"/>
            <ac:spMk id="11" creationId="{46952041-8D43-924F-9818-B1AB2020E4D9}"/>
          </ac:spMkLst>
        </pc:spChg>
      </pc:sldChg>
      <pc:sldChg chg="addSp delSp modSp mod">
        <pc:chgData name="雷 佳鑫" userId="03b17a49f9363fc2" providerId="LiveId" clId="{323A7757-06AD-4F10-AA4C-9B78221A4F3E}" dt="2020-09-26T12:23:33.947" v="68" actId="14100"/>
        <pc:sldMkLst>
          <pc:docMk/>
          <pc:sldMk cId="1748734767" sldId="345"/>
        </pc:sldMkLst>
        <pc:spChg chg="mod">
          <ac:chgData name="雷 佳鑫" userId="03b17a49f9363fc2" providerId="LiveId" clId="{323A7757-06AD-4F10-AA4C-9B78221A4F3E}" dt="2020-09-26T12:22:48.953" v="61"/>
          <ac:spMkLst>
            <pc:docMk/>
            <pc:sldMk cId="1748734767" sldId="345"/>
            <ac:spMk id="4" creationId="{E68B60F9-14C1-9C4E-8E2C-DB2704875313}"/>
          </ac:spMkLst>
        </pc:spChg>
        <pc:spChg chg="del">
          <ac:chgData name="雷 佳鑫" userId="03b17a49f9363fc2" providerId="LiveId" clId="{323A7757-06AD-4F10-AA4C-9B78221A4F3E}" dt="2020-09-26T12:22:44.737" v="57" actId="478"/>
          <ac:spMkLst>
            <pc:docMk/>
            <pc:sldMk cId="1748734767" sldId="345"/>
            <ac:spMk id="6" creationId="{E2FC5599-4B18-4ABC-9F32-C75BD9D88366}"/>
          </ac:spMkLst>
        </pc:spChg>
        <pc:spChg chg="add mod">
          <ac:chgData name="雷 佳鑫" userId="03b17a49f9363fc2" providerId="LiveId" clId="{323A7757-06AD-4F10-AA4C-9B78221A4F3E}" dt="2020-09-26T12:23:33.947" v="68" actId="14100"/>
          <ac:spMkLst>
            <pc:docMk/>
            <pc:sldMk cId="1748734767" sldId="345"/>
            <ac:spMk id="7" creationId="{87CA1D7B-6AD9-4ED8-87A1-7DDC5D45EA77}"/>
          </ac:spMkLst>
        </pc:spChg>
        <pc:picChg chg="add mod">
          <ac:chgData name="雷 佳鑫" userId="03b17a49f9363fc2" providerId="LiveId" clId="{323A7757-06AD-4F10-AA4C-9B78221A4F3E}" dt="2020-09-26T12:23:17.369" v="64" actId="1076"/>
          <ac:picMkLst>
            <pc:docMk/>
            <pc:sldMk cId="1748734767" sldId="345"/>
            <ac:picMk id="3" creationId="{44BB9BF3-A6A5-4B25-BE17-EAAAFD010275}"/>
          </ac:picMkLst>
        </pc:picChg>
        <pc:picChg chg="del">
          <ac:chgData name="雷 佳鑫" userId="03b17a49f9363fc2" providerId="LiveId" clId="{323A7757-06AD-4F10-AA4C-9B78221A4F3E}" dt="2020-09-26T12:22:42.797" v="56" actId="478"/>
          <ac:picMkLst>
            <pc:docMk/>
            <pc:sldMk cId="1748734767" sldId="345"/>
            <ac:picMk id="5" creationId="{DEED629F-E591-4E12-A956-6389E6732B3E}"/>
          </ac:picMkLst>
        </pc:picChg>
      </pc:sldChg>
      <pc:sldChg chg="addSp delSp modSp mod">
        <pc:chgData name="雷 佳鑫" userId="03b17a49f9363fc2" providerId="LiveId" clId="{323A7757-06AD-4F10-AA4C-9B78221A4F3E}" dt="2020-09-26T12:31:19.065" v="317"/>
        <pc:sldMkLst>
          <pc:docMk/>
          <pc:sldMk cId="4278632745" sldId="346"/>
        </pc:sldMkLst>
        <pc:spChg chg="mod">
          <ac:chgData name="雷 佳鑫" userId="03b17a49f9363fc2" providerId="LiveId" clId="{323A7757-06AD-4F10-AA4C-9B78221A4F3E}" dt="2020-09-26T12:27:16.713" v="183"/>
          <ac:spMkLst>
            <pc:docMk/>
            <pc:sldMk cId="4278632745" sldId="346"/>
            <ac:spMk id="4" creationId="{E68B60F9-14C1-9C4E-8E2C-DB2704875313}"/>
          </ac:spMkLst>
        </pc:spChg>
        <pc:spChg chg="del">
          <ac:chgData name="雷 佳鑫" userId="03b17a49f9363fc2" providerId="LiveId" clId="{323A7757-06AD-4F10-AA4C-9B78221A4F3E}" dt="2020-09-26T12:24:47.072" v="83" actId="478"/>
          <ac:spMkLst>
            <pc:docMk/>
            <pc:sldMk cId="4278632745" sldId="346"/>
            <ac:spMk id="7" creationId="{6441881C-28E5-4752-B8C5-07ECDF6726C5}"/>
          </ac:spMkLst>
        </pc:spChg>
        <pc:spChg chg="mod">
          <ac:chgData name="雷 佳鑫" userId="03b17a49f9363fc2" providerId="LiveId" clId="{323A7757-06AD-4F10-AA4C-9B78221A4F3E}" dt="2020-09-26T12:31:19.065" v="317"/>
          <ac:spMkLst>
            <pc:docMk/>
            <pc:sldMk cId="4278632745" sldId="346"/>
            <ac:spMk id="10" creationId="{134DB534-B090-554D-BADE-0C3DA94909E5}"/>
          </ac:spMkLst>
        </pc:spChg>
        <pc:picChg chg="del">
          <ac:chgData name="雷 佳鑫" userId="03b17a49f9363fc2" providerId="LiveId" clId="{323A7757-06AD-4F10-AA4C-9B78221A4F3E}" dt="2020-09-26T12:24:40.973" v="79" actId="478"/>
          <ac:picMkLst>
            <pc:docMk/>
            <pc:sldMk cId="4278632745" sldId="346"/>
            <ac:picMk id="3" creationId="{CD5727BC-7C18-4D1B-B23C-FBEB38487DC4}"/>
          </ac:picMkLst>
        </pc:picChg>
        <pc:picChg chg="add del mod">
          <ac:chgData name="雷 佳鑫" userId="03b17a49f9363fc2" providerId="LiveId" clId="{323A7757-06AD-4F10-AA4C-9B78221A4F3E}" dt="2020-09-26T12:25:20.126" v="84" actId="478"/>
          <ac:picMkLst>
            <pc:docMk/>
            <pc:sldMk cId="4278632745" sldId="346"/>
            <ac:picMk id="5" creationId="{42EFBA6B-6CBA-4408-9B5E-B6CBC886A533}"/>
          </ac:picMkLst>
        </pc:picChg>
        <pc:picChg chg="add mod">
          <ac:chgData name="雷 佳鑫" userId="03b17a49f9363fc2" providerId="LiveId" clId="{323A7757-06AD-4F10-AA4C-9B78221A4F3E}" dt="2020-09-26T12:27:22.159" v="185" actId="1076"/>
          <ac:picMkLst>
            <pc:docMk/>
            <pc:sldMk cId="4278632745" sldId="346"/>
            <ac:picMk id="8" creationId="{EE12A662-2428-4A04-AFEF-B88376FC63AE}"/>
          </ac:picMkLst>
        </pc:picChg>
      </pc:sldChg>
      <pc:sldChg chg="addSp delSp modSp mod">
        <pc:chgData name="雷 佳鑫" userId="03b17a49f9363fc2" providerId="LiveId" clId="{323A7757-06AD-4F10-AA4C-9B78221A4F3E}" dt="2020-09-26T12:30:26.895" v="295" actId="1076"/>
        <pc:sldMkLst>
          <pc:docMk/>
          <pc:sldMk cId="2147334972" sldId="347"/>
        </pc:sldMkLst>
        <pc:spChg chg="mod">
          <ac:chgData name="雷 佳鑫" userId="03b17a49f9363fc2" providerId="LiveId" clId="{323A7757-06AD-4F10-AA4C-9B78221A4F3E}" dt="2020-09-26T12:28:54.312" v="292"/>
          <ac:spMkLst>
            <pc:docMk/>
            <pc:sldMk cId="2147334972" sldId="347"/>
            <ac:spMk id="4" creationId="{E68B60F9-14C1-9C4E-8E2C-DB2704875313}"/>
          </ac:spMkLst>
        </pc:spChg>
        <pc:spChg chg="del">
          <ac:chgData name="雷 佳鑫" userId="03b17a49f9363fc2" providerId="LiveId" clId="{323A7757-06AD-4F10-AA4C-9B78221A4F3E}" dt="2020-09-26T12:28:44.751" v="287" actId="478"/>
          <ac:spMkLst>
            <pc:docMk/>
            <pc:sldMk cId="2147334972" sldId="347"/>
            <ac:spMk id="7" creationId="{6441881C-28E5-4752-B8C5-07ECDF6726C5}"/>
          </ac:spMkLst>
        </pc:spChg>
        <pc:spChg chg="del">
          <ac:chgData name="雷 佳鑫" userId="03b17a49f9363fc2" providerId="LiveId" clId="{323A7757-06AD-4F10-AA4C-9B78221A4F3E}" dt="2020-09-26T12:28:47.279" v="288" actId="478"/>
          <ac:spMkLst>
            <pc:docMk/>
            <pc:sldMk cId="2147334972" sldId="347"/>
            <ac:spMk id="11" creationId="{C7542B30-6528-0E45-89A5-3B3ECD93F45A}"/>
          </ac:spMkLst>
        </pc:spChg>
        <pc:picChg chg="add mod">
          <ac:chgData name="雷 佳鑫" userId="03b17a49f9363fc2" providerId="LiveId" clId="{323A7757-06AD-4F10-AA4C-9B78221A4F3E}" dt="2020-09-26T12:30:26.895" v="295" actId="1076"/>
          <ac:picMkLst>
            <pc:docMk/>
            <pc:sldMk cId="2147334972" sldId="347"/>
            <ac:picMk id="3" creationId="{0D9D3971-A5DF-4A9D-903A-0F91990806E7}"/>
          </ac:picMkLst>
        </pc:picChg>
        <pc:picChg chg="del">
          <ac:chgData name="雷 佳鑫" userId="03b17a49f9363fc2" providerId="LiveId" clId="{323A7757-06AD-4F10-AA4C-9B78221A4F3E}" dt="2020-09-26T12:28:42.093" v="286" actId="478"/>
          <ac:picMkLst>
            <pc:docMk/>
            <pc:sldMk cId="2147334972" sldId="347"/>
            <ac:picMk id="5" creationId="{8FF217BB-C76C-40DB-98C7-710650D123BF}"/>
          </ac:picMkLst>
        </pc:picChg>
      </pc:sldChg>
      <pc:sldChg chg="del">
        <pc:chgData name="雷 佳鑫" userId="03b17a49f9363fc2" providerId="LiveId" clId="{323A7757-06AD-4F10-AA4C-9B78221A4F3E}" dt="2020-09-26T12:30:33.373" v="296" actId="47"/>
        <pc:sldMkLst>
          <pc:docMk/>
          <pc:sldMk cId="3932393907" sldId="348"/>
        </pc:sldMkLst>
      </pc:sldChg>
      <pc:sldChg chg="del">
        <pc:chgData name="雷 佳鑫" userId="03b17a49f9363fc2" providerId="LiveId" clId="{323A7757-06AD-4F10-AA4C-9B78221A4F3E}" dt="2020-09-26T12:30:34.135" v="297" actId="47"/>
        <pc:sldMkLst>
          <pc:docMk/>
          <pc:sldMk cId="3054820749" sldId="349"/>
        </pc:sldMkLst>
      </pc:sldChg>
      <pc:sldChg chg="del">
        <pc:chgData name="雷 佳鑫" userId="03b17a49f9363fc2" providerId="LiveId" clId="{323A7757-06AD-4F10-AA4C-9B78221A4F3E}" dt="2020-09-26T12:30:35.008" v="298" actId="47"/>
        <pc:sldMkLst>
          <pc:docMk/>
          <pc:sldMk cId="477309047" sldId="350"/>
        </pc:sldMkLst>
      </pc:sldChg>
    </pc:docChg>
  </pc:docChgLst>
  <pc:docChgLst>
    <pc:chgData name="雷 佳鑫" userId="03b17a49f9363fc2" providerId="LiveId" clId="{A7D17C04-92BB-42F1-B32C-F4386173F900}"/>
    <pc:docChg chg="undo custSel addSld delSld modSld">
      <pc:chgData name="雷 佳鑫" userId="03b17a49f9363fc2" providerId="LiveId" clId="{A7D17C04-92BB-42F1-B32C-F4386173F900}" dt="2020-09-18T11:53:00.711" v="520" actId="1076"/>
      <pc:docMkLst>
        <pc:docMk/>
      </pc:docMkLst>
      <pc:sldChg chg="modSp mod">
        <pc:chgData name="雷 佳鑫" userId="03b17a49f9363fc2" providerId="LiveId" clId="{A7D17C04-92BB-42F1-B32C-F4386173F900}" dt="2020-09-18T11:26:41.653" v="14"/>
        <pc:sldMkLst>
          <pc:docMk/>
          <pc:sldMk cId="2806227451" sldId="332"/>
        </pc:sldMkLst>
        <pc:spChg chg="mod">
          <ac:chgData name="雷 佳鑫" userId="03b17a49f9363fc2" providerId="LiveId" clId="{A7D17C04-92BB-42F1-B32C-F4386173F900}" dt="2020-09-18T11:26:41.653" v="14"/>
          <ac:spMkLst>
            <pc:docMk/>
            <pc:sldMk cId="2806227451" sldId="332"/>
            <ac:spMk id="14" creationId="{00000000-0000-0000-0000-000000000000}"/>
          </ac:spMkLst>
        </pc:spChg>
      </pc:sldChg>
      <pc:sldChg chg="addSp delSp modSp mod">
        <pc:chgData name="雷 佳鑫" userId="03b17a49f9363fc2" providerId="LiveId" clId="{A7D17C04-92BB-42F1-B32C-F4386173F900}" dt="2020-09-18T11:40:24.877" v="353" actId="2711"/>
        <pc:sldMkLst>
          <pc:docMk/>
          <pc:sldMk cId="1519045334" sldId="338"/>
        </pc:sldMkLst>
        <pc:spChg chg="mod">
          <ac:chgData name="雷 佳鑫" userId="03b17a49f9363fc2" providerId="LiveId" clId="{A7D17C04-92BB-42F1-B32C-F4386173F900}" dt="2020-09-18T11:40:24.877" v="353" actId="2711"/>
          <ac:spMkLst>
            <pc:docMk/>
            <pc:sldMk cId="1519045334" sldId="338"/>
            <ac:spMk id="4" creationId="{E68B60F9-14C1-9C4E-8E2C-DB2704875313}"/>
          </ac:spMkLst>
        </pc:spChg>
        <pc:picChg chg="add mod">
          <ac:chgData name="雷 佳鑫" userId="03b17a49f9363fc2" providerId="LiveId" clId="{A7D17C04-92BB-42F1-B32C-F4386173F900}" dt="2020-09-18T11:27:47.946" v="30" actId="1076"/>
          <ac:picMkLst>
            <pc:docMk/>
            <pc:sldMk cId="1519045334" sldId="338"/>
            <ac:picMk id="3" creationId="{2A3971F9-0576-4994-A979-75DE8401AA6A}"/>
          </ac:picMkLst>
        </pc:picChg>
        <pc:picChg chg="del">
          <ac:chgData name="雷 佳鑫" userId="03b17a49f9363fc2" providerId="LiveId" clId="{A7D17C04-92BB-42F1-B32C-F4386173F900}" dt="2020-09-18T11:27:00.762" v="26" actId="478"/>
          <ac:picMkLst>
            <pc:docMk/>
            <pc:sldMk cId="1519045334" sldId="338"/>
            <ac:picMk id="6" creationId="{FB70D000-5326-F24A-B5EE-850912DB9D4F}"/>
          </ac:picMkLst>
        </pc:picChg>
      </pc:sldChg>
      <pc:sldChg chg="del">
        <pc:chgData name="雷 佳鑫" userId="03b17a49f9363fc2" providerId="LiveId" clId="{A7D17C04-92BB-42F1-B32C-F4386173F900}" dt="2020-09-18T11:28:25.709" v="31" actId="47"/>
        <pc:sldMkLst>
          <pc:docMk/>
          <pc:sldMk cId="3630475374" sldId="339"/>
        </pc:sldMkLst>
      </pc:sldChg>
      <pc:sldChg chg="del">
        <pc:chgData name="雷 佳鑫" userId="03b17a49f9363fc2" providerId="LiveId" clId="{A7D17C04-92BB-42F1-B32C-F4386173F900}" dt="2020-09-18T11:28:26.797" v="32" actId="47"/>
        <pc:sldMkLst>
          <pc:docMk/>
          <pc:sldMk cId="850505080" sldId="340"/>
        </pc:sldMkLst>
      </pc:sldChg>
      <pc:sldChg chg="modSp del mod">
        <pc:chgData name="雷 佳鑫" userId="03b17a49f9363fc2" providerId="LiveId" clId="{A7D17C04-92BB-42F1-B32C-F4386173F900}" dt="2020-09-18T11:31:31.895" v="155" actId="47"/>
        <pc:sldMkLst>
          <pc:docMk/>
          <pc:sldMk cId="3433483555" sldId="342"/>
        </pc:sldMkLst>
        <pc:spChg chg="mod">
          <ac:chgData name="雷 佳鑫" userId="03b17a49f9363fc2" providerId="LiveId" clId="{A7D17C04-92BB-42F1-B32C-F4386173F900}" dt="2020-09-18T11:29:31.515" v="134"/>
          <ac:spMkLst>
            <pc:docMk/>
            <pc:sldMk cId="3433483555" sldId="342"/>
            <ac:spMk id="4" creationId="{E68B60F9-14C1-9C4E-8E2C-DB2704875313}"/>
          </ac:spMkLst>
        </pc:spChg>
      </pc:sldChg>
      <pc:sldChg chg="addSp delSp modSp mod">
        <pc:chgData name="雷 佳鑫" userId="03b17a49f9363fc2" providerId="LiveId" clId="{A7D17C04-92BB-42F1-B32C-F4386173F900}" dt="2020-09-18T11:50:33.074" v="502" actId="1076"/>
        <pc:sldMkLst>
          <pc:docMk/>
          <pc:sldMk cId="2514913904" sldId="343"/>
        </pc:sldMkLst>
        <pc:spChg chg="mod">
          <ac:chgData name="雷 佳鑫" userId="03b17a49f9363fc2" providerId="LiveId" clId="{A7D17C04-92BB-42F1-B32C-F4386173F900}" dt="2020-09-18T11:50:19.192" v="497" actId="2711"/>
          <ac:spMkLst>
            <pc:docMk/>
            <pc:sldMk cId="2514913904" sldId="343"/>
            <ac:spMk id="4" creationId="{E68B60F9-14C1-9C4E-8E2C-DB2704875313}"/>
          </ac:spMkLst>
        </pc:spChg>
        <pc:spChg chg="add del mod">
          <ac:chgData name="雷 佳鑫" userId="03b17a49f9363fc2" providerId="LiveId" clId="{A7D17C04-92BB-42F1-B32C-F4386173F900}" dt="2020-09-18T11:50:22.891" v="498" actId="1076"/>
          <ac:spMkLst>
            <pc:docMk/>
            <pc:sldMk cId="2514913904" sldId="343"/>
            <ac:spMk id="11" creationId="{46952041-8D43-924F-9818-B1AB2020E4D9}"/>
          </ac:spMkLst>
        </pc:spChg>
        <pc:picChg chg="add mod">
          <ac:chgData name="雷 佳鑫" userId="03b17a49f9363fc2" providerId="LiveId" clId="{A7D17C04-92BB-42F1-B32C-F4386173F900}" dt="2020-09-18T11:50:26.633" v="500" actId="1076"/>
          <ac:picMkLst>
            <pc:docMk/>
            <pc:sldMk cId="2514913904" sldId="343"/>
            <ac:picMk id="3" creationId="{1EDAC5D5-3189-44A4-930A-A59954D06947}"/>
          </ac:picMkLst>
        </pc:picChg>
        <pc:picChg chg="del">
          <ac:chgData name="雷 佳鑫" userId="03b17a49f9363fc2" providerId="LiveId" clId="{A7D17C04-92BB-42F1-B32C-F4386173F900}" dt="2020-09-18T11:47:08.255" v="467" actId="478"/>
          <ac:picMkLst>
            <pc:docMk/>
            <pc:sldMk cId="2514913904" sldId="343"/>
            <ac:picMk id="5" creationId="{85862CBA-8056-EB46-ADAF-34E52E0C8527}"/>
          </ac:picMkLst>
        </pc:picChg>
        <pc:picChg chg="add mod">
          <ac:chgData name="雷 佳鑫" userId="03b17a49f9363fc2" providerId="LiveId" clId="{A7D17C04-92BB-42F1-B32C-F4386173F900}" dt="2020-09-18T11:50:33.074" v="502" actId="1076"/>
          <ac:picMkLst>
            <pc:docMk/>
            <pc:sldMk cId="2514913904" sldId="343"/>
            <ac:picMk id="7" creationId="{1C1A3E95-6E33-426C-9506-31426E34F224}"/>
          </ac:picMkLst>
        </pc:picChg>
        <pc:picChg chg="del">
          <ac:chgData name="雷 佳鑫" userId="03b17a49f9363fc2" providerId="LiveId" clId="{A7D17C04-92BB-42F1-B32C-F4386173F900}" dt="2020-09-18T11:47:10.046" v="468" actId="478"/>
          <ac:picMkLst>
            <pc:docMk/>
            <pc:sldMk cId="2514913904" sldId="343"/>
            <ac:picMk id="8" creationId="{81958884-C386-9646-84DE-2C9B58E73AA6}"/>
          </ac:picMkLst>
        </pc:picChg>
      </pc:sldChg>
      <pc:sldChg chg="modSp mod">
        <pc:chgData name="雷 佳鑫" userId="03b17a49f9363fc2" providerId="LiveId" clId="{A7D17C04-92BB-42F1-B32C-F4386173F900}" dt="2020-09-18T11:53:00.711" v="520" actId="1076"/>
        <pc:sldMkLst>
          <pc:docMk/>
          <pc:sldMk cId="3140359894" sldId="344"/>
        </pc:sldMkLst>
        <pc:spChg chg="mod">
          <ac:chgData name="雷 佳鑫" userId="03b17a49f9363fc2" providerId="LiveId" clId="{A7D17C04-92BB-42F1-B32C-F4386173F900}" dt="2020-09-18T11:53:00.711" v="520" actId="1076"/>
          <ac:spMkLst>
            <pc:docMk/>
            <pc:sldMk cId="3140359894" sldId="344"/>
            <ac:spMk id="4" creationId="{E68B60F9-14C1-9C4E-8E2C-DB2704875313}"/>
          </ac:spMkLst>
        </pc:spChg>
      </pc:sldChg>
      <pc:sldChg chg="addSp delSp modSp add mod">
        <pc:chgData name="雷 佳鑫" userId="03b17a49f9363fc2" providerId="LiveId" clId="{A7D17C04-92BB-42F1-B32C-F4386173F900}" dt="2020-09-18T11:45:39.906" v="456" actId="20577"/>
        <pc:sldMkLst>
          <pc:docMk/>
          <pc:sldMk cId="1748734767" sldId="345"/>
        </pc:sldMkLst>
        <pc:spChg chg="mod">
          <ac:chgData name="雷 佳鑫" userId="03b17a49f9363fc2" providerId="LiveId" clId="{A7D17C04-92BB-42F1-B32C-F4386173F900}" dt="2020-09-18T11:45:39.906" v="456" actId="20577"/>
          <ac:spMkLst>
            <pc:docMk/>
            <pc:sldMk cId="1748734767" sldId="345"/>
            <ac:spMk id="4" creationId="{E68B60F9-14C1-9C4E-8E2C-DB2704875313}"/>
          </ac:spMkLst>
        </pc:spChg>
        <pc:spChg chg="add mod">
          <ac:chgData name="雷 佳鑫" userId="03b17a49f9363fc2" providerId="LiveId" clId="{A7D17C04-92BB-42F1-B32C-F4386173F900}" dt="2020-09-18T11:33:08.017" v="179" actId="14861"/>
          <ac:spMkLst>
            <pc:docMk/>
            <pc:sldMk cId="1748734767" sldId="345"/>
            <ac:spMk id="6" creationId="{E2FC5599-4B18-4ABC-9F32-C75BD9D88366}"/>
          </ac:spMkLst>
        </pc:spChg>
        <pc:spChg chg="del">
          <ac:chgData name="雷 佳鑫" userId="03b17a49f9363fc2" providerId="LiveId" clId="{A7D17C04-92BB-42F1-B32C-F4386173F900}" dt="2020-09-18T11:32:07.396" v="171" actId="478"/>
          <ac:spMkLst>
            <pc:docMk/>
            <pc:sldMk cId="1748734767" sldId="345"/>
            <ac:spMk id="11" creationId="{C7542B30-6528-0E45-89A5-3B3ECD93F45A}"/>
          </ac:spMkLst>
        </pc:spChg>
        <pc:picChg chg="del">
          <ac:chgData name="雷 佳鑫" userId="03b17a49f9363fc2" providerId="LiveId" clId="{A7D17C04-92BB-42F1-B32C-F4386173F900}" dt="2020-09-18T11:29:41.337" v="136" actId="478"/>
          <ac:picMkLst>
            <pc:docMk/>
            <pc:sldMk cId="1748734767" sldId="345"/>
            <ac:picMk id="3" creationId="{7DB2FD59-3067-7B49-8AB5-2F0A110F930C}"/>
          </ac:picMkLst>
        </pc:picChg>
        <pc:picChg chg="add mod">
          <ac:chgData name="雷 佳鑫" userId="03b17a49f9363fc2" providerId="LiveId" clId="{A7D17C04-92BB-42F1-B32C-F4386173F900}" dt="2020-09-18T11:31:18.226" v="153" actId="1076"/>
          <ac:picMkLst>
            <pc:docMk/>
            <pc:sldMk cId="1748734767" sldId="345"/>
            <ac:picMk id="5" creationId="{DEED629F-E591-4E12-A956-6389E6732B3E}"/>
          </ac:picMkLst>
        </pc:picChg>
        <pc:cxnChg chg="del">
          <ac:chgData name="雷 佳鑫" userId="03b17a49f9363fc2" providerId="LiveId" clId="{A7D17C04-92BB-42F1-B32C-F4386173F900}" dt="2020-09-18T11:29:43.450" v="137" actId="478"/>
          <ac:cxnSpMkLst>
            <pc:docMk/>
            <pc:sldMk cId="1748734767" sldId="345"/>
            <ac:cxnSpMk id="7" creationId="{095424C7-2C1A-F44C-BAFA-16B356F8ADD1}"/>
          </ac:cxnSpMkLst>
        </pc:cxnChg>
      </pc:sldChg>
      <pc:sldChg chg="addSp delSp modSp add mod">
        <pc:chgData name="雷 佳鑫" userId="03b17a49f9363fc2" providerId="LiveId" clId="{A7D17C04-92BB-42F1-B32C-F4386173F900}" dt="2020-09-18T11:36:48.754" v="233" actId="478"/>
        <pc:sldMkLst>
          <pc:docMk/>
          <pc:sldMk cId="4278632745" sldId="346"/>
        </pc:sldMkLst>
        <pc:spChg chg="mod">
          <ac:chgData name="雷 佳鑫" userId="03b17a49f9363fc2" providerId="LiveId" clId="{A7D17C04-92BB-42F1-B32C-F4386173F900}" dt="2020-09-18T11:34:35.066" v="204" actId="20577"/>
          <ac:spMkLst>
            <pc:docMk/>
            <pc:sldMk cId="4278632745" sldId="346"/>
            <ac:spMk id="4" creationId="{E68B60F9-14C1-9C4E-8E2C-DB2704875313}"/>
          </ac:spMkLst>
        </pc:spChg>
        <pc:spChg chg="del">
          <ac:chgData name="雷 佳鑫" userId="03b17a49f9363fc2" providerId="LiveId" clId="{A7D17C04-92BB-42F1-B32C-F4386173F900}" dt="2020-09-18T11:33:19.516" v="180" actId="478"/>
          <ac:spMkLst>
            <pc:docMk/>
            <pc:sldMk cId="4278632745" sldId="346"/>
            <ac:spMk id="6" creationId="{E2FC5599-4B18-4ABC-9F32-C75BD9D88366}"/>
          </ac:spMkLst>
        </pc:spChg>
        <pc:spChg chg="add mod">
          <ac:chgData name="雷 佳鑫" userId="03b17a49f9363fc2" providerId="LiveId" clId="{A7D17C04-92BB-42F1-B32C-F4386173F900}" dt="2020-09-18T11:34:20.546" v="187" actId="14100"/>
          <ac:spMkLst>
            <pc:docMk/>
            <pc:sldMk cId="4278632745" sldId="346"/>
            <ac:spMk id="7" creationId="{6441881C-28E5-4752-B8C5-07ECDF6726C5}"/>
          </ac:spMkLst>
        </pc:spChg>
        <pc:spChg chg="del">
          <ac:chgData name="雷 佳鑫" userId="03b17a49f9363fc2" providerId="LiveId" clId="{A7D17C04-92BB-42F1-B32C-F4386173F900}" dt="2020-09-18T11:36:48.754" v="233" actId="478"/>
          <ac:spMkLst>
            <pc:docMk/>
            <pc:sldMk cId="4278632745" sldId="346"/>
            <ac:spMk id="11" creationId="{C7542B30-6528-0E45-89A5-3B3ECD93F45A}"/>
          </ac:spMkLst>
        </pc:spChg>
        <pc:picChg chg="add mod">
          <ac:chgData name="雷 佳鑫" userId="03b17a49f9363fc2" providerId="LiveId" clId="{A7D17C04-92BB-42F1-B32C-F4386173F900}" dt="2020-09-18T11:33:57.770" v="183" actId="1076"/>
          <ac:picMkLst>
            <pc:docMk/>
            <pc:sldMk cId="4278632745" sldId="346"/>
            <ac:picMk id="3" creationId="{CD5727BC-7C18-4D1B-B23C-FBEB38487DC4}"/>
          </ac:picMkLst>
        </pc:picChg>
        <pc:picChg chg="del">
          <ac:chgData name="雷 佳鑫" userId="03b17a49f9363fc2" providerId="LiveId" clId="{A7D17C04-92BB-42F1-B32C-F4386173F900}" dt="2020-09-18T11:32:11.188" v="172" actId="478"/>
          <ac:picMkLst>
            <pc:docMk/>
            <pc:sldMk cId="4278632745" sldId="346"/>
            <ac:picMk id="5" creationId="{DEED629F-E591-4E12-A956-6389E6732B3E}"/>
          </ac:picMkLst>
        </pc:picChg>
      </pc:sldChg>
      <pc:sldChg chg="addSp delSp modSp add mod">
        <pc:chgData name="雷 佳鑫" userId="03b17a49f9363fc2" providerId="LiveId" clId="{A7D17C04-92BB-42F1-B32C-F4386173F900}" dt="2020-09-18T11:52:17.418" v="511" actId="404"/>
        <pc:sldMkLst>
          <pc:docMk/>
          <pc:sldMk cId="2147334972" sldId="347"/>
        </pc:sldMkLst>
        <pc:spChg chg="mod">
          <ac:chgData name="雷 佳鑫" userId="03b17a49f9363fc2" providerId="LiveId" clId="{A7D17C04-92BB-42F1-B32C-F4386173F900}" dt="2020-09-18T11:34:46.445" v="213"/>
          <ac:spMkLst>
            <pc:docMk/>
            <pc:sldMk cId="2147334972" sldId="347"/>
            <ac:spMk id="4" creationId="{E68B60F9-14C1-9C4E-8E2C-DB2704875313}"/>
          </ac:spMkLst>
        </pc:spChg>
        <pc:spChg chg="mod">
          <ac:chgData name="雷 佳鑫" userId="03b17a49f9363fc2" providerId="LiveId" clId="{A7D17C04-92BB-42F1-B32C-F4386173F900}" dt="2020-09-18T11:52:11.750" v="508" actId="1076"/>
          <ac:spMkLst>
            <pc:docMk/>
            <pc:sldMk cId="2147334972" sldId="347"/>
            <ac:spMk id="7" creationId="{6441881C-28E5-4752-B8C5-07ECDF6726C5}"/>
          </ac:spMkLst>
        </pc:spChg>
        <pc:spChg chg="mod">
          <ac:chgData name="雷 佳鑫" userId="03b17a49f9363fc2" providerId="LiveId" clId="{A7D17C04-92BB-42F1-B32C-F4386173F900}" dt="2020-09-18T11:52:17.418" v="511" actId="404"/>
          <ac:spMkLst>
            <pc:docMk/>
            <pc:sldMk cId="2147334972" sldId="347"/>
            <ac:spMk id="11" creationId="{C7542B30-6528-0E45-89A5-3B3ECD93F45A}"/>
          </ac:spMkLst>
        </pc:spChg>
        <pc:picChg chg="del">
          <ac:chgData name="雷 佳鑫" userId="03b17a49f9363fc2" providerId="LiveId" clId="{A7D17C04-92BB-42F1-B32C-F4386173F900}" dt="2020-09-18T11:34:48.467" v="214" actId="478"/>
          <ac:picMkLst>
            <pc:docMk/>
            <pc:sldMk cId="2147334972" sldId="347"/>
            <ac:picMk id="3" creationId="{CD5727BC-7C18-4D1B-B23C-FBEB38487DC4}"/>
          </ac:picMkLst>
        </pc:picChg>
        <pc:picChg chg="add mod ord">
          <ac:chgData name="雷 佳鑫" userId="03b17a49f9363fc2" providerId="LiveId" clId="{A7D17C04-92BB-42F1-B32C-F4386173F900}" dt="2020-09-18T11:52:14.089" v="509" actId="1076"/>
          <ac:picMkLst>
            <pc:docMk/>
            <pc:sldMk cId="2147334972" sldId="347"/>
            <ac:picMk id="5" creationId="{8FF217BB-C76C-40DB-98C7-710650D123BF}"/>
          </ac:picMkLst>
        </pc:picChg>
      </pc:sldChg>
      <pc:sldChg chg="addSp delSp modSp add mod">
        <pc:chgData name="雷 佳鑫" userId="03b17a49f9363fc2" providerId="LiveId" clId="{A7D17C04-92BB-42F1-B32C-F4386173F900}" dt="2020-09-18T11:37:48.954" v="249" actId="478"/>
        <pc:sldMkLst>
          <pc:docMk/>
          <pc:sldMk cId="3932393907" sldId="348"/>
        </pc:sldMkLst>
        <pc:spChg chg="mod">
          <ac:chgData name="雷 佳鑫" userId="03b17a49f9363fc2" providerId="LiveId" clId="{A7D17C04-92BB-42F1-B32C-F4386173F900}" dt="2020-09-18T11:37:07.498" v="245" actId="20577"/>
          <ac:spMkLst>
            <pc:docMk/>
            <pc:sldMk cId="3932393907" sldId="348"/>
            <ac:spMk id="4" creationId="{E68B60F9-14C1-9C4E-8E2C-DB2704875313}"/>
          </ac:spMkLst>
        </pc:spChg>
        <pc:spChg chg="mod">
          <ac:chgData name="雷 佳鑫" userId="03b17a49f9363fc2" providerId="LiveId" clId="{A7D17C04-92BB-42F1-B32C-F4386173F900}" dt="2020-09-18T11:36:32.859" v="231" actId="14100"/>
          <ac:spMkLst>
            <pc:docMk/>
            <pc:sldMk cId="3932393907" sldId="348"/>
            <ac:spMk id="7" creationId="{6441881C-28E5-4752-B8C5-07ECDF6726C5}"/>
          </ac:spMkLst>
        </pc:spChg>
        <pc:spChg chg="del">
          <ac:chgData name="雷 佳鑫" userId="03b17a49f9363fc2" providerId="LiveId" clId="{A7D17C04-92BB-42F1-B32C-F4386173F900}" dt="2020-09-18T11:36:36.973" v="232" actId="478"/>
          <ac:spMkLst>
            <pc:docMk/>
            <pc:sldMk cId="3932393907" sldId="348"/>
            <ac:spMk id="11" creationId="{C7542B30-6528-0E45-89A5-3B3ECD93F45A}"/>
          </ac:spMkLst>
        </pc:spChg>
        <pc:picChg chg="add mod ord">
          <ac:chgData name="雷 佳鑫" userId="03b17a49f9363fc2" providerId="LiveId" clId="{A7D17C04-92BB-42F1-B32C-F4386173F900}" dt="2020-09-18T11:37:17.589" v="246" actId="1076"/>
          <ac:picMkLst>
            <pc:docMk/>
            <pc:sldMk cId="3932393907" sldId="348"/>
            <ac:picMk id="3" creationId="{150CB509-5D2A-45AD-B553-114855F613B1}"/>
          </ac:picMkLst>
        </pc:picChg>
        <pc:picChg chg="del">
          <ac:chgData name="雷 佳鑫" userId="03b17a49f9363fc2" providerId="LiveId" clId="{A7D17C04-92BB-42F1-B32C-F4386173F900}" dt="2020-09-18T11:36:16.217" v="223" actId="478"/>
          <ac:picMkLst>
            <pc:docMk/>
            <pc:sldMk cId="3932393907" sldId="348"/>
            <ac:picMk id="5" creationId="{8FF217BB-C76C-40DB-98C7-710650D123BF}"/>
          </ac:picMkLst>
        </pc:picChg>
        <pc:picChg chg="add del mod">
          <ac:chgData name="雷 佳鑫" userId="03b17a49f9363fc2" providerId="LiveId" clId="{A7D17C04-92BB-42F1-B32C-F4386173F900}" dt="2020-09-18T11:37:48.954" v="249" actId="478"/>
          <ac:picMkLst>
            <pc:docMk/>
            <pc:sldMk cId="3932393907" sldId="348"/>
            <ac:picMk id="6" creationId="{728741EC-C2CA-46BA-9AA4-99CFF6630EAD}"/>
          </ac:picMkLst>
        </pc:picChg>
      </pc:sldChg>
      <pc:sldChg chg="addSp delSp modSp add mod">
        <pc:chgData name="雷 佳鑫" userId="03b17a49f9363fc2" providerId="LiveId" clId="{A7D17C04-92BB-42F1-B32C-F4386173F900}" dt="2020-09-18T11:45:14.558" v="454"/>
        <pc:sldMkLst>
          <pc:docMk/>
          <pc:sldMk cId="3054820749" sldId="349"/>
        </pc:sldMkLst>
        <pc:spChg chg="mod">
          <ac:chgData name="雷 佳鑫" userId="03b17a49f9363fc2" providerId="LiveId" clId="{A7D17C04-92BB-42F1-B32C-F4386173F900}" dt="2020-09-18T11:45:14.558" v="454"/>
          <ac:spMkLst>
            <pc:docMk/>
            <pc:sldMk cId="3054820749" sldId="349"/>
            <ac:spMk id="4" creationId="{E68B60F9-14C1-9C4E-8E2C-DB2704875313}"/>
          </ac:spMkLst>
        </pc:spChg>
        <pc:spChg chg="add mod">
          <ac:chgData name="雷 佳鑫" userId="03b17a49f9363fc2" providerId="LiveId" clId="{A7D17C04-92BB-42F1-B32C-F4386173F900}" dt="2020-09-18T11:40:01.583" v="351" actId="1076"/>
          <ac:spMkLst>
            <pc:docMk/>
            <pc:sldMk cId="3054820749" sldId="349"/>
            <ac:spMk id="6" creationId="{D24F8211-3F23-443F-8DFC-5A1B0E1B4EAE}"/>
          </ac:spMkLst>
        </pc:spChg>
        <pc:spChg chg="del">
          <ac:chgData name="雷 佳鑫" userId="03b17a49f9363fc2" providerId="LiveId" clId="{A7D17C04-92BB-42F1-B32C-F4386173F900}" dt="2020-09-18T11:37:56.941" v="252" actId="478"/>
          <ac:spMkLst>
            <pc:docMk/>
            <pc:sldMk cId="3054820749" sldId="349"/>
            <ac:spMk id="7" creationId="{6441881C-28E5-4752-B8C5-07ECDF6726C5}"/>
          </ac:spMkLst>
        </pc:spChg>
        <pc:spChg chg="add mod">
          <ac:chgData name="雷 佳鑫" userId="03b17a49f9363fc2" providerId="LiveId" clId="{A7D17C04-92BB-42F1-B32C-F4386173F900}" dt="2020-09-18T11:40:04.528" v="352" actId="1076"/>
          <ac:spMkLst>
            <pc:docMk/>
            <pc:sldMk cId="3054820749" sldId="349"/>
            <ac:spMk id="8" creationId="{A0265ED4-6EF9-43A5-A81A-ED9A494ABEA8}"/>
          </ac:spMkLst>
        </pc:spChg>
        <pc:picChg chg="del">
          <ac:chgData name="雷 佳鑫" userId="03b17a49f9363fc2" providerId="LiveId" clId="{A7D17C04-92BB-42F1-B32C-F4386173F900}" dt="2020-09-18T11:37:55.299" v="251" actId="478"/>
          <ac:picMkLst>
            <pc:docMk/>
            <pc:sldMk cId="3054820749" sldId="349"/>
            <ac:picMk id="3" creationId="{150CB509-5D2A-45AD-B553-114855F613B1}"/>
          </ac:picMkLst>
        </pc:picChg>
        <pc:picChg chg="add mod">
          <ac:chgData name="雷 佳鑫" userId="03b17a49f9363fc2" providerId="LiveId" clId="{A7D17C04-92BB-42F1-B32C-F4386173F900}" dt="2020-09-18T11:39:57.727" v="349" actId="14100"/>
          <ac:picMkLst>
            <pc:docMk/>
            <pc:sldMk cId="3054820749" sldId="349"/>
            <ac:picMk id="5" creationId="{F96A394E-B089-438C-B5A5-2EBEC7BB44F2}"/>
          </ac:picMkLst>
        </pc:picChg>
      </pc:sldChg>
      <pc:sldChg chg="addSp delSp modSp add mod">
        <pc:chgData name="雷 佳鑫" userId="03b17a49f9363fc2" providerId="LiveId" clId="{A7D17C04-92BB-42F1-B32C-F4386173F900}" dt="2020-09-18T11:47:02.659" v="466" actId="1076"/>
        <pc:sldMkLst>
          <pc:docMk/>
          <pc:sldMk cId="477309047" sldId="350"/>
        </pc:sldMkLst>
        <pc:spChg chg="mod">
          <ac:chgData name="雷 佳鑫" userId="03b17a49f9363fc2" providerId="LiveId" clId="{A7D17C04-92BB-42F1-B32C-F4386173F900}" dt="2020-09-18T11:46:35.431" v="465" actId="1076"/>
          <ac:spMkLst>
            <pc:docMk/>
            <pc:sldMk cId="477309047" sldId="350"/>
            <ac:spMk id="4" creationId="{E68B60F9-14C1-9C4E-8E2C-DB2704875313}"/>
          </ac:spMkLst>
        </pc:spChg>
        <pc:spChg chg="del">
          <ac:chgData name="雷 佳鑫" userId="03b17a49f9363fc2" providerId="LiveId" clId="{A7D17C04-92BB-42F1-B32C-F4386173F900}" dt="2020-09-18T11:46:24.876" v="462" actId="478"/>
          <ac:spMkLst>
            <pc:docMk/>
            <pc:sldMk cId="477309047" sldId="350"/>
            <ac:spMk id="6" creationId="{D24F8211-3F23-443F-8DFC-5A1B0E1B4EAE}"/>
          </ac:spMkLst>
        </pc:spChg>
        <pc:spChg chg="del">
          <ac:chgData name="雷 佳鑫" userId="03b17a49f9363fc2" providerId="LiveId" clId="{A7D17C04-92BB-42F1-B32C-F4386173F900}" dt="2020-09-18T11:46:28.863" v="463" actId="478"/>
          <ac:spMkLst>
            <pc:docMk/>
            <pc:sldMk cId="477309047" sldId="350"/>
            <ac:spMk id="8" creationId="{A0265ED4-6EF9-43A5-A81A-ED9A494ABEA8}"/>
          </ac:spMkLst>
        </pc:spChg>
        <pc:picChg chg="add mod">
          <ac:chgData name="雷 佳鑫" userId="03b17a49f9363fc2" providerId="LiveId" clId="{A7D17C04-92BB-42F1-B32C-F4386173F900}" dt="2020-09-18T11:47:02.659" v="466" actId="1076"/>
          <ac:picMkLst>
            <pc:docMk/>
            <pc:sldMk cId="477309047" sldId="350"/>
            <ac:picMk id="3" creationId="{DD5EE5E2-44FA-4441-B84C-BF34DC540FC1}"/>
          </ac:picMkLst>
        </pc:picChg>
        <pc:picChg chg="del">
          <ac:chgData name="雷 佳鑫" userId="03b17a49f9363fc2" providerId="LiveId" clId="{A7D17C04-92BB-42F1-B32C-F4386173F900}" dt="2020-09-18T11:43:06.748" v="363" actId="478"/>
          <ac:picMkLst>
            <pc:docMk/>
            <pc:sldMk cId="477309047" sldId="350"/>
            <ac:picMk id="5" creationId="{F96A394E-B089-438C-B5A5-2EBEC7BB44F2}"/>
          </ac:picMkLst>
        </pc:picChg>
      </pc:sldChg>
      <pc:sldChg chg="add del">
        <pc:chgData name="雷 佳鑫" userId="03b17a49f9363fc2" providerId="LiveId" clId="{A7D17C04-92BB-42F1-B32C-F4386173F900}" dt="2020-09-18T11:37:59.678" v="254"/>
        <pc:sldMkLst>
          <pc:docMk/>
          <pc:sldMk cId="1057289299" sldId="3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AB7A0-6A7A-B545-97DD-0BD44BC6E86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4BDB5-F6EA-974A-BF3D-F8FFBD376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BC302-DBDE-D64D-952F-FB9142F7DE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9D9BC-9905-5247-B3DE-064E47B0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98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9D9BC-9905-5247-B3DE-064E47B073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9D9BC-9905-5247-B3DE-064E47B073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9D9BC-9905-5247-B3DE-064E47B073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9D9BC-9905-5247-B3DE-064E47B073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9D9BC-9905-5247-B3DE-064E47B073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9D9BC-9905-5247-B3DE-064E47B073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9D9BC-9905-5247-B3DE-064E47B073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8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9D9BC-9905-5247-B3DE-064E47B073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4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633" y="4624668"/>
            <a:ext cx="7610567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2540C21-0206-A94A-8061-18AEB3682996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Milin Zhang @ EE, Tsinghua University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0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0"/>
            <a:ext cx="7556313" cy="1116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5BCD-98FD-1044-B048-61263856C146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554038" cy="365125"/>
          </a:xfrm>
        </p:spPr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235115"/>
            <a:ext cx="3657413" cy="23927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3746872"/>
            <a:ext cx="3657413" cy="23840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235115"/>
            <a:ext cx="3657600" cy="23927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746872"/>
            <a:ext cx="3657600" cy="23887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71" y="0"/>
            <a:ext cx="8369929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592-49CC-B841-91D3-B6FF960114FD}" type="datetime1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731" y="0"/>
            <a:ext cx="642097" cy="109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682631" y="0"/>
            <a:ext cx="91440" cy="1097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4038" cy="365125"/>
          </a:xfrm>
        </p:spPr>
        <p:txBody>
          <a:bodyPr/>
          <a:lstStyle>
            <a:lvl1pPr algn="l">
              <a:defRPr/>
            </a:lvl1pPr>
          </a:lstStyle>
          <a:p>
            <a:fld id="{AE16B697-25CE-0A42-AC48-BB26721FCA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870-390C-C84E-8196-B6ACDFAB1C11}" type="datetime1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9B21714-B853-5143-8187-500F26F64B2F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7511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80314A4E-313E-414C-B1E5-71FAC5AF988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-32828"/>
            <a:ext cx="554038" cy="365125"/>
          </a:xfrm>
        </p:spPr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8AF-D53D-0D42-89F1-CFA8BFC0B44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6C36EF-A62F-E64E-8885-17EBA9085229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Milin Zhang @ EE, Tsinghua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F52738-2DD1-7049-A2F3-846F30DBFE10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Milin Zhang @ EE, Tsinghua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DB52982-D783-3F47-83C5-BADDF0E0C86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3919-9AEB-0C4D-999B-642FD3BEDBEA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731" y="0"/>
            <a:ext cx="642097" cy="109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70" y="0"/>
            <a:ext cx="8369929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9078"/>
            <a:ext cx="7556313" cy="449708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997-FD3D-EA49-953E-A3BA8E835F0B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4731" y="0"/>
            <a:ext cx="554038" cy="365125"/>
          </a:xfrm>
        </p:spPr>
        <p:txBody>
          <a:bodyPr/>
          <a:lstStyle>
            <a:lvl1pPr algn="l">
              <a:defRPr/>
            </a:lvl1pPr>
          </a:lstStyle>
          <a:p>
            <a:fld id="{AE16B697-25CE-0A42-AC48-BB26721FCA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2631" y="0"/>
            <a:ext cx="91440" cy="1097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6F3-6761-3949-A2EA-8D615FCAC377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0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0"/>
            <a:ext cx="7556313" cy="995082"/>
          </a:xfrm>
        </p:spPr>
        <p:txBody>
          <a:bodyPr anchor="b" anchorCtr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85968"/>
            <a:ext cx="7556313" cy="434019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B5C-04F3-B34B-A36A-BF5890BD5502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554038" cy="365125"/>
          </a:xfrm>
        </p:spPr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003175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244707A-DEB8-A648-8358-905648B29EFB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Milin Zhang @ EE, Tsinghua University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91AAF1B-A425-8D47-83DB-7983F6721B0C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Milin Zhang @ EE, Tsinghua University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0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0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0"/>
            <a:ext cx="7556313" cy="1116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241502"/>
            <a:ext cx="3657600" cy="48846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241502"/>
            <a:ext cx="3657600" cy="48846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E149-1DDE-9249-9008-7AF0B510EB69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554038" cy="365125"/>
          </a:xfrm>
        </p:spPr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0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0"/>
            <a:ext cx="7556313" cy="1116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638467"/>
            <a:ext cx="3657600" cy="44876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638467"/>
            <a:ext cx="3657600" cy="44876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4F6-22CC-A448-8242-EC6AAFF88692}" type="datetime1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554038" cy="365125"/>
          </a:xfrm>
        </p:spPr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215922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215922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0"/>
            <a:ext cx="7556313" cy="1116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263805"/>
            <a:ext cx="7569157" cy="23417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C96-3149-8D42-AFFE-E32BE253FE10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713047"/>
            <a:ext cx="7569157" cy="24178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0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554038" cy="365125"/>
          </a:xfrm>
        </p:spPr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0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0"/>
            <a:ext cx="7556313" cy="1116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204332"/>
            <a:ext cx="3657600" cy="23491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1CF-3D07-5944-B7B6-AA0307EA67D5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Milin Zhang @ EE, Tsinghua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554038" cy="365125"/>
          </a:xfrm>
        </p:spPr>
        <p:txBody>
          <a:bodyPr/>
          <a:lstStyle/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204332"/>
            <a:ext cx="3657600" cy="492183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641748"/>
            <a:ext cx="3657600" cy="24938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0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323278"/>
            <a:ext cx="7556313" cy="480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674A74"/>
                </a:solidFill>
              </a:defRPr>
            </a:lvl1pPr>
          </a:lstStyle>
          <a:p>
            <a:fld id="{30F16CB5-373C-C049-9007-C698EF906B9D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Milin Zhang @ EE, Tsinghua University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0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E16B697-25CE-0A42-AC48-BB26721FCA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chemeClr val="accent1"/>
          </a:solidFill>
          <a:latin typeface="华文黑体"/>
          <a:ea typeface="华文黑体"/>
          <a:cs typeface="华文黑体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b="0" i="0" kern="1200">
          <a:solidFill>
            <a:schemeClr val="tx1">
              <a:lumMod val="65000"/>
              <a:lumOff val="35000"/>
            </a:schemeClr>
          </a:solidFill>
          <a:latin typeface="华文细黑"/>
          <a:ea typeface="华文细黑"/>
          <a:cs typeface="华文细黑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b="0" i="0" kern="1200">
          <a:solidFill>
            <a:schemeClr val="tx1">
              <a:lumMod val="65000"/>
              <a:lumOff val="35000"/>
            </a:schemeClr>
          </a:solidFill>
          <a:latin typeface="华文细黑"/>
          <a:ea typeface="华文细黑"/>
          <a:cs typeface="华文细黑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b="0" i="0" kern="1200">
          <a:solidFill>
            <a:schemeClr val="tx1">
              <a:lumMod val="65000"/>
              <a:lumOff val="35000"/>
            </a:schemeClr>
          </a:solidFill>
          <a:latin typeface="华文细黑"/>
          <a:ea typeface="华文细黑"/>
          <a:cs typeface="华文细黑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b="0" i="0" kern="1200">
          <a:solidFill>
            <a:schemeClr val="tx1">
              <a:lumMod val="65000"/>
              <a:lumOff val="35000"/>
            </a:schemeClr>
          </a:solidFill>
          <a:latin typeface="华文细黑"/>
          <a:ea typeface="华文细黑"/>
          <a:cs typeface="华文细黑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b="0" i="0" kern="1200">
          <a:solidFill>
            <a:schemeClr val="tx1">
              <a:lumMod val="65000"/>
              <a:lumOff val="35000"/>
            </a:schemeClr>
          </a:solidFill>
          <a:latin typeface="华文细黑"/>
          <a:ea typeface="华文细黑"/>
          <a:cs typeface="华文细黑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download-home-edi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info.tsinghua.edu.cn/out/help.j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linux/linux-intr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bellard.org/jslinux/vm.html?url=https://bellard.org/jsli%20nux/buildroot-x86.cfg" TargetMode="External"/><Relationship Id="rId4" Type="http://schemas.openxmlformats.org/officeDocument/2006/relationships/hyperlink" Target="https://www.jianshu.com/p/0056d671ea6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3775474" y="5278782"/>
            <a:ext cx="2353038" cy="943874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972636" y="1305355"/>
            <a:ext cx="7958714" cy="17031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华文黑体"/>
                <a:ea typeface="华文黑体"/>
                <a:cs typeface="华文黑体"/>
              </a:defRPr>
            </a:lvl1pPr>
          </a:lstStyle>
          <a:p>
            <a:r>
              <a:rPr lang="zh-CN" altLang="en-US" sz="4800" b="1" dirty="0"/>
              <a:t>课程仿真服务器连接教程</a:t>
            </a:r>
            <a:endParaRPr lang="en-US" altLang="zh-CN" sz="4800" b="1" dirty="0"/>
          </a:p>
          <a:p>
            <a:r>
              <a:rPr lang="en-US" altLang="zh-CN" b="1" dirty="0"/>
              <a:t>(windows</a:t>
            </a:r>
            <a:r>
              <a:rPr lang="zh-CN" altLang="en-US" b="1" dirty="0"/>
              <a:t>系统，使用</a:t>
            </a:r>
            <a:r>
              <a:rPr lang="en-US" altLang="zh-CN" b="1" dirty="0" err="1"/>
              <a:t>MobaXterm</a:t>
            </a:r>
            <a:r>
              <a:rPr lang="zh-CN" altLang="en-US" b="1" dirty="0"/>
              <a:t>）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-4731" y="0"/>
            <a:ext cx="868312" cy="6858000"/>
            <a:chOff x="-4731" y="1898748"/>
            <a:chExt cx="868312" cy="1634956"/>
          </a:xfrm>
        </p:grpSpPr>
        <p:sp>
          <p:nvSpPr>
            <p:cNvPr id="17" name="Rectangle 16"/>
            <p:cNvSpPr/>
            <p:nvPr/>
          </p:nvSpPr>
          <p:spPr>
            <a:xfrm>
              <a:off x="-4731" y="1898748"/>
              <a:ext cx="642097" cy="1634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6421" y="1898748"/>
              <a:ext cx="137160" cy="16349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62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5" name="Date Placeholder 2">
            <a:extLst>
              <a:ext uri="{FF2B5EF4-FFF2-40B4-BE49-F238E27FC236}">
                <a16:creationId xmlns:a16="http://schemas.microsoft.com/office/drawing/2014/main" id="{E01B8EDE-B2FF-6B4B-8024-93DC26F6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</p:spPr>
        <p:txBody>
          <a:bodyPr/>
          <a:lstStyle/>
          <a:p>
            <a:fld id="{38CBC592-49CC-B841-91D3-B6FF960114FD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B60F9-14C1-9C4E-8E2C-DB2704875313}"/>
              </a:ext>
            </a:extLst>
          </p:cNvPr>
          <p:cNvSpPr txBox="1"/>
          <p:nvPr/>
        </p:nvSpPr>
        <p:spPr>
          <a:xfrm>
            <a:off x="554038" y="1502228"/>
            <a:ext cx="76755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下载安装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MobaXterm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https://mobaxterm.mobatek.net/download-home-edition.html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itle 9">
            <a:extLst>
              <a:ext uri="{FF2B5EF4-FFF2-40B4-BE49-F238E27FC236}">
                <a16:creationId xmlns:a16="http://schemas.microsoft.com/office/drawing/2014/main" id="{5F0215EC-11B3-7E43-950C-45F66C27D67B}"/>
              </a:ext>
            </a:extLst>
          </p:cNvPr>
          <p:cNvSpPr txBox="1">
            <a:spLocks/>
          </p:cNvSpPr>
          <p:nvPr/>
        </p:nvSpPr>
        <p:spPr>
          <a:xfrm>
            <a:off x="865414" y="0"/>
            <a:ext cx="8278586" cy="1097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华文黑体"/>
                <a:ea typeface="华文黑体"/>
                <a:cs typeface="华文黑体"/>
              </a:defRPr>
            </a:lvl1pPr>
          </a:lstStyle>
          <a:p>
            <a:r>
              <a:rPr lang="zh-CN" altLang="en-US" sz="4400"/>
              <a:t>连接前准备</a:t>
            </a:r>
            <a:endParaRPr lang="en-US" altLang="zh-CN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788D03-D36D-473F-82CD-E1163FBC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46" y="2493724"/>
            <a:ext cx="6192708" cy="40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4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5" name="Date Placeholder 2">
            <a:extLst>
              <a:ext uri="{FF2B5EF4-FFF2-40B4-BE49-F238E27FC236}">
                <a16:creationId xmlns:a16="http://schemas.microsoft.com/office/drawing/2014/main" id="{E01B8EDE-B2FF-6B4B-8024-93DC26F6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</p:spPr>
        <p:txBody>
          <a:bodyPr/>
          <a:lstStyle/>
          <a:p>
            <a:fld id="{38CBC592-49CC-B841-91D3-B6FF960114FD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B60F9-14C1-9C4E-8E2C-DB2704875313}"/>
              </a:ext>
            </a:extLst>
          </p:cNvPr>
          <p:cNvSpPr txBox="1"/>
          <p:nvPr/>
        </p:nvSpPr>
        <p:spPr>
          <a:xfrm>
            <a:off x="554038" y="1191985"/>
            <a:ext cx="767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非校园网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内连接远程服务器，需先通过 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sslvpn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连接清华校园网</a:t>
            </a:r>
            <a:endParaRPr lang="en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CBA64951-4622-1C44-8AAB-14C084E9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96" y="1561317"/>
            <a:ext cx="6262007" cy="45654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E46505-B77F-114D-804B-97D843F4B165}"/>
              </a:ext>
            </a:extLst>
          </p:cNvPr>
          <p:cNvSpPr txBox="1"/>
          <p:nvPr/>
        </p:nvSpPr>
        <p:spPr>
          <a:xfrm>
            <a:off x="865414" y="5959549"/>
            <a:ext cx="736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" sz="1400" dirty="0">
                <a:latin typeface="DengXian" panose="02010600030101010101" pitchFamily="2" charset="-122"/>
                <a:ea typeface="DengXian" panose="02010600030101010101" pitchFamily="2" charset="-122"/>
              </a:rPr>
              <a:t>连接</a:t>
            </a:r>
            <a:r>
              <a:rPr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方法详见：</a:t>
            </a:r>
            <a:r>
              <a:rPr lang="en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" altLang="zh-CN" sz="1400" dirty="0">
                <a:latin typeface="DengXian" panose="02010600030101010101" pitchFamily="2" charset="-122"/>
                <a:ea typeface="DengXian" panose="02010600030101010101" pitchFamily="2" charset="-122"/>
                <a:hlinkClick r:id="rId4"/>
              </a:rPr>
              <a:t>http://info.tsinghua.edu.cn/out/help.jsp</a:t>
            </a:r>
            <a:endParaRPr lang="en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4DB534-B090-554D-BADE-0C3DA949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4" y="0"/>
            <a:ext cx="8278586" cy="1097280"/>
          </a:xfrm>
        </p:spPr>
        <p:txBody>
          <a:bodyPr/>
          <a:lstStyle/>
          <a:p>
            <a:r>
              <a:rPr lang="zh-CN" altLang="en-US" sz="4400" dirty="0"/>
              <a:t>连接步骤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4685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5" name="Date Placeholder 2">
            <a:extLst>
              <a:ext uri="{FF2B5EF4-FFF2-40B4-BE49-F238E27FC236}">
                <a16:creationId xmlns:a16="http://schemas.microsoft.com/office/drawing/2014/main" id="{E01B8EDE-B2FF-6B4B-8024-93DC26F6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</p:spPr>
        <p:txBody>
          <a:bodyPr/>
          <a:lstStyle/>
          <a:p>
            <a:fld id="{38CBC592-49CC-B841-91D3-B6FF960114FD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B60F9-14C1-9C4E-8E2C-DB2704875313}"/>
              </a:ext>
            </a:extLst>
          </p:cNvPr>
          <p:cNvSpPr txBox="1"/>
          <p:nvPr/>
        </p:nvSpPr>
        <p:spPr>
          <a:xfrm>
            <a:off x="554038" y="1191985"/>
            <a:ext cx="76755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打开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MobaXterm</a:t>
            </a: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首次使用时，新建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session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；再次使用时，打开之前建立的会话即可 </a:t>
            </a:r>
            <a:endParaRPr lang="en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4DB534-B090-554D-BADE-0C3DA949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4" y="0"/>
            <a:ext cx="8278586" cy="1097280"/>
          </a:xfrm>
        </p:spPr>
        <p:txBody>
          <a:bodyPr/>
          <a:lstStyle/>
          <a:p>
            <a:r>
              <a:rPr lang="zh-CN" altLang="en-US" sz="4400" dirty="0"/>
              <a:t>连接步骤</a:t>
            </a:r>
            <a:endParaRPr lang="en-US" altLang="zh-CN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BB9BF3-A6A5-4B25-BE17-EAAAFD010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19" y="2643825"/>
            <a:ext cx="6256562" cy="19127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7CA1D7B-6AD9-4ED8-87A1-7DDC5D45EA77}"/>
              </a:ext>
            </a:extLst>
          </p:cNvPr>
          <p:cNvSpPr/>
          <p:nvPr/>
        </p:nvSpPr>
        <p:spPr>
          <a:xfrm>
            <a:off x="1302527" y="2933974"/>
            <a:ext cx="815723" cy="6709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3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5" name="Date Placeholder 2">
            <a:extLst>
              <a:ext uri="{FF2B5EF4-FFF2-40B4-BE49-F238E27FC236}">
                <a16:creationId xmlns:a16="http://schemas.microsoft.com/office/drawing/2014/main" id="{E01B8EDE-B2FF-6B4B-8024-93DC26F6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</p:spPr>
        <p:txBody>
          <a:bodyPr/>
          <a:lstStyle/>
          <a:p>
            <a:fld id="{38CBC592-49CC-B841-91D3-B6FF960114FD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B60F9-14C1-9C4E-8E2C-DB2704875313}"/>
              </a:ext>
            </a:extLst>
          </p:cNvPr>
          <p:cNvSpPr txBox="1"/>
          <p:nvPr/>
        </p:nvSpPr>
        <p:spPr>
          <a:xfrm>
            <a:off x="554038" y="1191985"/>
            <a:ext cx="76755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SSH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Remote host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填写</a:t>
            </a:r>
            <a:r>
              <a:rPr lang="en-US" altLang="zh-CN" dirty="0"/>
              <a:t>101.6.64.74</a:t>
            </a: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Username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为学号（不是图示的校园网账户名），</a:t>
            </a:r>
            <a:r>
              <a:rPr lang="en-US" altLang="zh-CN" u="sng" dirty="0">
                <a:solidFill>
                  <a:schemeClr val="accent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Port</a:t>
            </a:r>
            <a:r>
              <a:rPr lang="zh-CN" altLang="en-US" u="sng" dirty="0">
                <a:solidFill>
                  <a:schemeClr val="accent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填写 </a:t>
            </a:r>
            <a:r>
              <a:rPr lang="en-US" altLang="zh-CN" u="sng" dirty="0">
                <a:solidFill>
                  <a:schemeClr val="accent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35167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勾选 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X11-Forwarding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（默认已勾选）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4DB534-B090-554D-BADE-0C3DA949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4" y="0"/>
            <a:ext cx="8278586" cy="1097280"/>
          </a:xfrm>
        </p:spPr>
        <p:txBody>
          <a:bodyPr/>
          <a:lstStyle/>
          <a:p>
            <a:r>
              <a:rPr lang="zh-CN" altLang="en-US" sz="4400" dirty="0"/>
              <a:t>连接步骤（新建</a:t>
            </a:r>
            <a:r>
              <a:rPr lang="en-US" altLang="zh-CN" sz="4400" dirty="0"/>
              <a:t>Session</a:t>
            </a:r>
            <a:r>
              <a:rPr lang="zh-CN" altLang="en-US" sz="4400" dirty="0"/>
              <a:t>）</a:t>
            </a:r>
            <a:endParaRPr lang="en-US" altLang="zh-CN" sz="4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12A662-2428-4A04-AFEF-B88376FC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324" y="2966170"/>
            <a:ext cx="5079352" cy="34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3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5" name="Date Placeholder 2">
            <a:extLst>
              <a:ext uri="{FF2B5EF4-FFF2-40B4-BE49-F238E27FC236}">
                <a16:creationId xmlns:a16="http://schemas.microsoft.com/office/drawing/2014/main" id="{E01B8EDE-B2FF-6B4B-8024-93DC26F6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</p:spPr>
        <p:txBody>
          <a:bodyPr/>
          <a:lstStyle/>
          <a:p>
            <a:fld id="{38CBC592-49CC-B841-91D3-B6FF960114FD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B60F9-14C1-9C4E-8E2C-DB2704875313}"/>
              </a:ext>
            </a:extLst>
          </p:cNvPr>
          <p:cNvSpPr txBox="1"/>
          <p:nvPr/>
        </p:nvSpPr>
        <p:spPr>
          <a:xfrm>
            <a:off x="554038" y="1191985"/>
            <a:ext cx="76755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点击“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OK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”后，输入账户密码，默认为“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学号”</a:t>
            </a: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登录成功后，使用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passwd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命令修改密码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4DB534-B090-554D-BADE-0C3DA949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4" y="0"/>
            <a:ext cx="8278586" cy="1097280"/>
          </a:xfrm>
        </p:spPr>
        <p:txBody>
          <a:bodyPr/>
          <a:lstStyle/>
          <a:p>
            <a:r>
              <a:rPr lang="zh-CN" altLang="en-US" sz="4400" dirty="0"/>
              <a:t>连接步骤</a:t>
            </a:r>
            <a:endParaRPr lang="en-US" altLang="zh-CN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9D3971-A5DF-4A9D-903A-0F919908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77" y="2458953"/>
            <a:ext cx="6066046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3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5" name="Date Placeholder 2">
            <a:extLst>
              <a:ext uri="{FF2B5EF4-FFF2-40B4-BE49-F238E27FC236}">
                <a16:creationId xmlns:a16="http://schemas.microsoft.com/office/drawing/2014/main" id="{E01B8EDE-B2FF-6B4B-8024-93DC26F6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</p:spPr>
        <p:txBody>
          <a:bodyPr/>
          <a:lstStyle/>
          <a:p>
            <a:fld id="{38CBC592-49CC-B841-91D3-B6FF960114FD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B60F9-14C1-9C4E-8E2C-DB2704875313}"/>
              </a:ext>
            </a:extLst>
          </p:cNvPr>
          <p:cNvSpPr txBox="1"/>
          <p:nvPr/>
        </p:nvSpPr>
        <p:spPr>
          <a:xfrm>
            <a:off x="554038" y="1204094"/>
            <a:ext cx="767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使用“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mkdir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文件夹名”命令可以新建文件夹；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”命令可以显示当前文件夹下的所有文件；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文件夹名”命令进入某一文件夹；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virtuoso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”命令，即可打开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Cadence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Virtuoso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4DB534-B090-554D-BADE-0C3DA949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4" y="0"/>
            <a:ext cx="8278586" cy="1097280"/>
          </a:xfrm>
        </p:spPr>
        <p:txBody>
          <a:bodyPr/>
          <a:lstStyle/>
          <a:p>
            <a:r>
              <a:rPr lang="zh-CN" altLang="en-US" sz="4400" dirty="0"/>
              <a:t>服务器使用</a:t>
            </a:r>
            <a:endParaRPr lang="en-US" altLang="zh-CN" sz="4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952041-8D43-924F-9818-B1AB2020E4D9}"/>
              </a:ext>
            </a:extLst>
          </p:cNvPr>
          <p:cNvSpPr txBox="1"/>
          <p:nvPr/>
        </p:nvSpPr>
        <p:spPr>
          <a:xfrm>
            <a:off x="734219" y="6159403"/>
            <a:ext cx="767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如果需要向服务器传送文件，可通过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FileZilla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的客户端软件进行</a:t>
            </a:r>
            <a:endParaRPr lang="e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1E8E6201-C823-DA41-999F-216EFEB2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9" t="28674" r="7834" b="46925"/>
          <a:stretch/>
        </p:blipFill>
        <p:spPr>
          <a:xfrm>
            <a:off x="439251" y="2974437"/>
            <a:ext cx="6719698" cy="1376401"/>
          </a:xfrm>
          <a:prstGeom prst="rect">
            <a:avLst/>
          </a:prstGeom>
        </p:spPr>
      </p:pic>
      <p:pic>
        <p:nvPicPr>
          <p:cNvPr id="8" name="图片 7" descr="手机截图图社交软件的信息&#10;&#10;描述已自动生成">
            <a:extLst>
              <a:ext uri="{FF2B5EF4-FFF2-40B4-BE49-F238E27FC236}">
                <a16:creationId xmlns:a16="http://schemas.microsoft.com/office/drawing/2014/main" id="{81958884-C386-9646-84DE-2C9B58E73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033" y="4482929"/>
            <a:ext cx="5632715" cy="158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B697-25CE-0A42-AC48-BB26721FCA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5" name="Date Placeholder 2">
            <a:extLst>
              <a:ext uri="{FF2B5EF4-FFF2-40B4-BE49-F238E27FC236}">
                <a16:creationId xmlns:a16="http://schemas.microsoft.com/office/drawing/2014/main" id="{E01B8EDE-B2FF-6B4B-8024-93DC26F6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</p:spPr>
        <p:txBody>
          <a:bodyPr/>
          <a:lstStyle/>
          <a:p>
            <a:fld id="{38CBC592-49CC-B841-91D3-B6FF960114FD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B60F9-14C1-9C4E-8E2C-DB2704875313}"/>
              </a:ext>
            </a:extLst>
          </p:cNvPr>
          <p:cNvSpPr txBox="1"/>
          <p:nvPr/>
        </p:nvSpPr>
        <p:spPr>
          <a:xfrm>
            <a:off x="554038" y="1492284"/>
            <a:ext cx="81821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http://www.runoob.com/linux/linux-intro.html</a:t>
            </a:r>
            <a:endParaRPr lang="e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常用命令：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https://www.jianshu.com/p/0056d671ea6d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本课程仅需掌握前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个命令。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命令练习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https://bellard.org/jslinux/vm.html?url=https://bellard.org/jsli nux/buildroot-x86.cfg</a:t>
            </a:r>
            <a:endParaRPr lang="e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在服务器未开放前可以使用该模拟页面进行练习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4DB534-B090-554D-BADE-0C3DA949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4" y="0"/>
            <a:ext cx="8278586" cy="1097280"/>
          </a:xfrm>
        </p:spPr>
        <p:txBody>
          <a:bodyPr/>
          <a:lstStyle/>
          <a:p>
            <a:r>
              <a:rPr lang="zh-CN" altLang="en-US" sz="4400" dirty="0"/>
              <a:t>附：</a:t>
            </a:r>
            <a:r>
              <a:rPr lang="en-US" altLang="zh-CN" sz="4400" dirty="0"/>
              <a:t>Linux</a:t>
            </a:r>
            <a:r>
              <a:rPr lang="zh-CN" altLang="en-US" sz="4400" dirty="0"/>
              <a:t>基础知识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14035989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10439</TotalTime>
  <Words>332</Words>
  <Application>Microsoft Macintosh PowerPoint</Application>
  <PresentationFormat>全屏显示(4:3)</PresentationFormat>
  <Paragraphs>54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DengXian</vt:lpstr>
      <vt:lpstr>华文黑体</vt:lpstr>
      <vt:lpstr>华文细黑</vt:lpstr>
      <vt:lpstr>微软雅黑</vt:lpstr>
      <vt:lpstr>Calibri</vt:lpstr>
      <vt:lpstr>Rockwell</vt:lpstr>
      <vt:lpstr>Times New Roman</vt:lpstr>
      <vt:lpstr>Wingdings</vt:lpstr>
      <vt:lpstr>Advantage</vt:lpstr>
      <vt:lpstr>PowerPoint 演示文稿</vt:lpstr>
      <vt:lpstr>PowerPoint 演示文稿</vt:lpstr>
      <vt:lpstr>连接步骤</vt:lpstr>
      <vt:lpstr>连接步骤</vt:lpstr>
      <vt:lpstr>连接步骤（新建Session）</vt:lpstr>
      <vt:lpstr>连接步骤</vt:lpstr>
      <vt:lpstr>服务器使用</vt:lpstr>
      <vt:lpstr>附：Linux基础知识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Bio-Inspired Image Sensor Design</dc:title>
  <dc:creator>Z&amp;Z</dc:creator>
  <cp:lastModifiedBy>雷 佳鑫</cp:lastModifiedBy>
  <cp:revision>217</cp:revision>
  <dcterms:created xsi:type="dcterms:W3CDTF">2016-02-15T05:35:03Z</dcterms:created>
  <dcterms:modified xsi:type="dcterms:W3CDTF">2021-09-19T16:43:10Z</dcterms:modified>
</cp:coreProperties>
</file>