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0"/>
  </p:notesMasterIdLst>
  <p:sldIdLst>
    <p:sldId id="295" r:id="rId3"/>
    <p:sldId id="296" r:id="rId4"/>
    <p:sldId id="256" r:id="rId5"/>
    <p:sldId id="270" r:id="rId6"/>
    <p:sldId id="282" r:id="rId7"/>
    <p:sldId id="268" r:id="rId8"/>
    <p:sldId id="281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6" r:id="rId18"/>
    <p:sldId id="26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7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358DB1"/>
    <a:srgbClr val="EF9E9B"/>
    <a:srgbClr val="2A7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82" d="100"/>
          <a:sy n="82" d="100"/>
        </p:scale>
        <p:origin x="672" y="77"/>
      </p:cViewPr>
      <p:guideLst>
        <p:guide orient="horz" pos="2158"/>
        <p:guide pos="37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7FA71-1960-4EC4-96F6-E369748B0A7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7FA71-1960-4EC4-96F6-E369748B0A7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7FA71-1960-4EC4-96F6-E369748B0A7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 advClick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 advClick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9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10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 advClick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108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 advClick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 advClick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幻灯片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 advClick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ransition spd="med" advClick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字体视界-一风尚黑体"/>
          <a:ea typeface="字体视界-一风尚黑体"/>
          <a:cs typeface="字体视界-一风尚黑体"/>
          <a:sym typeface="字体视界-一风尚黑体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字体视界-一风尚黑体"/>
          <a:ea typeface="字体视界-一风尚黑体"/>
          <a:cs typeface="字体视界-一风尚黑体"/>
          <a:sym typeface="字体视界-一风尚黑体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字体视界-一风尚黑体"/>
          <a:ea typeface="字体视界-一风尚黑体"/>
          <a:cs typeface="字体视界-一风尚黑体"/>
          <a:sym typeface="字体视界-一风尚黑体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字体视界-一风尚黑体"/>
          <a:ea typeface="字体视界-一风尚黑体"/>
          <a:cs typeface="字体视界-一风尚黑体"/>
          <a:sym typeface="字体视界-一风尚黑体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字体视界-一风尚黑体"/>
          <a:ea typeface="字体视界-一风尚黑体"/>
          <a:cs typeface="字体视界-一风尚黑体"/>
          <a:sym typeface="字体视界-一风尚黑体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字体视界-一风尚黑体"/>
          <a:ea typeface="字体视界-一风尚黑体"/>
          <a:cs typeface="字体视界-一风尚黑体"/>
          <a:sym typeface="字体视界-一风尚黑体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字体视界-一风尚黑体"/>
          <a:ea typeface="字体视界-一风尚黑体"/>
          <a:cs typeface="字体视界-一风尚黑体"/>
          <a:sym typeface="字体视界-一风尚黑体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字体视界-一风尚黑体"/>
          <a:ea typeface="字体视界-一风尚黑体"/>
          <a:cs typeface="字体视界-一风尚黑体"/>
          <a:sym typeface="字体视界-一风尚黑体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字体视界-一风尚黑体"/>
          <a:ea typeface="字体视界-一风尚黑体"/>
          <a:cs typeface="字体视界-一风尚黑体"/>
          <a:sym typeface="字体视界-一风尚黑体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字体视界-一风尚黑体"/>
          <a:ea typeface="字体视界-一风尚黑体"/>
          <a:cs typeface="字体视界-一风尚黑体"/>
          <a:sym typeface="字体视界-一风尚黑体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字体视界-一风尚黑体"/>
          <a:ea typeface="字体视界-一风尚黑体"/>
          <a:cs typeface="字体视界-一风尚黑体"/>
          <a:sym typeface="字体视界-一风尚黑体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字体视界-一风尚黑体"/>
          <a:ea typeface="字体视界-一风尚黑体"/>
          <a:cs typeface="字体视界-一风尚黑体"/>
          <a:sym typeface="字体视界-一风尚黑体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字体视界-一风尚黑体"/>
          <a:ea typeface="字体视界-一风尚黑体"/>
          <a:cs typeface="字体视界-一风尚黑体"/>
          <a:sym typeface="字体视界-一风尚黑体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字体视界-一风尚黑体"/>
          <a:ea typeface="字体视界-一风尚黑体"/>
          <a:cs typeface="字体视界-一风尚黑体"/>
          <a:sym typeface="字体视界-一风尚黑体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字体视界-一风尚黑体"/>
          <a:ea typeface="字体视界-一风尚黑体"/>
          <a:cs typeface="字体视界-一风尚黑体"/>
          <a:sym typeface="字体视界-一风尚黑体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字体视界-一风尚黑体"/>
          <a:ea typeface="字体视界-一风尚黑体"/>
          <a:cs typeface="字体视界-一风尚黑体"/>
          <a:sym typeface="字体视界-一风尚黑体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字体视界-一风尚黑体"/>
          <a:ea typeface="字体视界-一风尚黑体"/>
          <a:cs typeface="字体视界-一风尚黑体"/>
          <a:sym typeface="字体视界-一风尚黑体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字体视界-一风尚黑体"/>
          <a:ea typeface="字体视界-一风尚黑体"/>
          <a:cs typeface="字体视界-一风尚黑体"/>
          <a:sym typeface="字体视界-一风尚黑体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字体视界-一风尚黑体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字体视界-一风尚黑体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字体视界-一风尚黑体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字体视界-一风尚黑体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字体视界-一风尚黑体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字体视界-一风尚黑体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字体视界-一风尚黑体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字体视界-一风尚黑体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字体视界-一风尚黑体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notesSlide" Target="../notesSlides/notesSlide4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10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48285" y="260350"/>
            <a:ext cx="11665585" cy="6336665"/>
          </a:xfrm>
          <a:prstGeom prst="rect">
            <a:avLst/>
          </a:prstGeom>
          <a:solidFill>
            <a:srgbClr val="358DB1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字体视界-一风尚黑体"/>
              <a:ea typeface="字体视界-一风尚黑体"/>
              <a:cs typeface="字体视界-一风尚黑体"/>
              <a:sym typeface="字体视界-一风尚黑体"/>
            </a:endParaRPr>
          </a:p>
        </p:txBody>
      </p:sp>
      <p:grpSp>
        <p:nvGrpSpPr>
          <p:cNvPr id="147" name="组合 44"/>
          <p:cNvGrpSpPr/>
          <p:nvPr/>
        </p:nvGrpSpPr>
        <p:grpSpPr>
          <a:xfrm>
            <a:off x="-658495" y="-3169285"/>
            <a:ext cx="14116050" cy="7857490"/>
            <a:chOff x="0" y="0"/>
            <a:chExt cx="14116051" cy="7261225"/>
          </a:xfrm>
        </p:grpSpPr>
        <p:sp>
          <p:nvSpPr>
            <p:cNvPr id="135" name="直接连接符 31"/>
            <p:cNvSpPr/>
            <p:nvPr/>
          </p:nvSpPr>
          <p:spPr>
            <a:xfrm flipH="1">
              <a:off x="2167255" y="0"/>
              <a:ext cx="1" cy="7261227"/>
            </a:xfrm>
            <a:prstGeom prst="line">
              <a:avLst/>
            </a:prstGeom>
            <a:noFill/>
            <a:ln w="635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6" name="直接连接符 32"/>
            <p:cNvSpPr/>
            <p:nvPr/>
          </p:nvSpPr>
          <p:spPr>
            <a:xfrm flipH="1">
              <a:off x="3691255" y="0"/>
              <a:ext cx="1" cy="7261227"/>
            </a:xfrm>
            <a:prstGeom prst="line">
              <a:avLst/>
            </a:prstGeom>
            <a:noFill/>
            <a:ln w="635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7" name="直接连接符 33"/>
            <p:cNvSpPr/>
            <p:nvPr/>
          </p:nvSpPr>
          <p:spPr>
            <a:xfrm flipH="1">
              <a:off x="5215255" y="0"/>
              <a:ext cx="1" cy="7261227"/>
            </a:xfrm>
            <a:prstGeom prst="line">
              <a:avLst/>
            </a:prstGeom>
            <a:noFill/>
            <a:ln w="635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8" name="直接连接符 34"/>
            <p:cNvSpPr/>
            <p:nvPr/>
          </p:nvSpPr>
          <p:spPr>
            <a:xfrm flipH="1">
              <a:off x="6739255" y="0"/>
              <a:ext cx="1" cy="7261227"/>
            </a:xfrm>
            <a:prstGeom prst="line">
              <a:avLst/>
            </a:prstGeom>
            <a:noFill/>
            <a:ln w="635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9" name="直接连接符 35"/>
            <p:cNvSpPr/>
            <p:nvPr/>
          </p:nvSpPr>
          <p:spPr>
            <a:xfrm flipH="1">
              <a:off x="8262620" y="0"/>
              <a:ext cx="1" cy="7261227"/>
            </a:xfrm>
            <a:prstGeom prst="line">
              <a:avLst/>
            </a:prstGeom>
            <a:noFill/>
            <a:ln w="635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0" name="直接连接符 36"/>
            <p:cNvSpPr/>
            <p:nvPr/>
          </p:nvSpPr>
          <p:spPr>
            <a:xfrm flipH="1">
              <a:off x="11310620" y="0"/>
              <a:ext cx="1" cy="7261227"/>
            </a:xfrm>
            <a:prstGeom prst="line">
              <a:avLst/>
            </a:prstGeom>
            <a:noFill/>
            <a:ln w="635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1" name="直接连接符 37"/>
            <p:cNvSpPr/>
            <p:nvPr/>
          </p:nvSpPr>
          <p:spPr>
            <a:xfrm flipH="1">
              <a:off x="9786620" y="0"/>
              <a:ext cx="1" cy="7261227"/>
            </a:xfrm>
            <a:prstGeom prst="line">
              <a:avLst/>
            </a:prstGeom>
            <a:noFill/>
            <a:ln w="635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2" name="直接连接符 38"/>
            <p:cNvSpPr/>
            <p:nvPr/>
          </p:nvSpPr>
          <p:spPr>
            <a:xfrm>
              <a:off x="506730" y="1344412"/>
              <a:ext cx="13355322" cy="1"/>
            </a:xfrm>
            <a:prstGeom prst="line">
              <a:avLst/>
            </a:prstGeom>
            <a:noFill/>
            <a:ln w="635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3" name="直接连接符 39"/>
            <p:cNvSpPr/>
            <p:nvPr/>
          </p:nvSpPr>
          <p:spPr>
            <a:xfrm>
              <a:off x="506730" y="2487512"/>
              <a:ext cx="13355322" cy="1"/>
            </a:xfrm>
            <a:prstGeom prst="line">
              <a:avLst/>
            </a:prstGeom>
            <a:noFill/>
            <a:ln w="635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4" name="直接连接符 40"/>
            <p:cNvSpPr/>
            <p:nvPr/>
          </p:nvSpPr>
          <p:spPr>
            <a:xfrm>
              <a:off x="633730" y="3630612"/>
              <a:ext cx="13355322" cy="1"/>
            </a:xfrm>
            <a:prstGeom prst="line">
              <a:avLst/>
            </a:prstGeom>
            <a:noFill/>
            <a:ln w="635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5" name="直接连接符 41"/>
            <p:cNvSpPr/>
            <p:nvPr/>
          </p:nvSpPr>
          <p:spPr>
            <a:xfrm>
              <a:off x="760730" y="4773712"/>
              <a:ext cx="13355322" cy="1"/>
            </a:xfrm>
            <a:prstGeom prst="line">
              <a:avLst/>
            </a:prstGeom>
            <a:noFill/>
            <a:ln w="635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6" name="直接连接符 43"/>
            <p:cNvSpPr/>
            <p:nvPr/>
          </p:nvSpPr>
          <p:spPr>
            <a:xfrm>
              <a:off x="0" y="5916812"/>
              <a:ext cx="13355322" cy="1"/>
            </a:xfrm>
            <a:prstGeom prst="line">
              <a:avLst/>
            </a:prstGeom>
            <a:noFill/>
            <a:ln w="635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6400" y="467360"/>
            <a:ext cx="7292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A small questionnaire </a:t>
            </a:r>
            <a:r>
              <a:rPr lang="en-US" altLang="zh-CN" sz="32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(30s)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945" y="1826895"/>
            <a:ext cx="3329940" cy="304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210" y="1826895"/>
            <a:ext cx="3208020" cy="3048000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5865495" y="3053715"/>
            <a:ext cx="461645" cy="359410"/>
          </a:xfrm>
          <a:prstGeom prst="right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</p:spTree>
  </p:cSld>
  <p:clrMapOvr>
    <a:masterClrMapping/>
  </p:clrMapOvr>
  <p:transition spd="med"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733290" y="2431415"/>
            <a:ext cx="863600" cy="863600"/>
            <a:chOff x="5229" y="3852"/>
            <a:chExt cx="1360" cy="1360"/>
          </a:xfrm>
        </p:grpSpPr>
        <p:sp>
          <p:nvSpPr>
            <p:cNvPr id="536" name="Oval 11"/>
            <p:cNvSpPr/>
            <p:nvPr/>
          </p:nvSpPr>
          <p:spPr>
            <a:xfrm>
              <a:off x="5229" y="3852"/>
              <a:ext cx="1360" cy="1360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584200">
                <a:defRPr sz="2000">
                  <a:solidFill>
                    <a:srgbClr val="3B3737"/>
                  </a:solidFill>
                  <a:effectLst>
                    <a:outerShdw blurRad="38100" dist="38100" dir="2700000" rotWithShape="0">
                      <a:srgbClr val="000000"/>
                    </a:outerShdw>
                  </a:effectLst>
                </a:defRPr>
              </a:pPr>
              <a:endParaRPr sz="1800"/>
            </a:p>
          </p:txBody>
        </p:sp>
        <p:sp>
          <p:nvSpPr>
            <p:cNvPr id="537" name="Rectangle 12"/>
            <p:cNvSpPr txBox="1"/>
            <p:nvPr/>
          </p:nvSpPr>
          <p:spPr>
            <a:xfrm rot="10800000">
              <a:off x="5935" y="4072"/>
              <a:ext cx="300" cy="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25400" tIns="25400" rIns="25400" bIns="25400" numCol="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[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61365" y="3006725"/>
            <a:ext cx="3702050" cy="1624965"/>
            <a:chOff x="1199" y="4735"/>
            <a:chExt cx="5830" cy="2559"/>
          </a:xfrm>
        </p:grpSpPr>
        <p:sp>
          <p:nvSpPr>
            <p:cNvPr id="539" name="Rectangle 13"/>
            <p:cNvSpPr txBox="1"/>
            <p:nvPr/>
          </p:nvSpPr>
          <p:spPr>
            <a:xfrm>
              <a:off x="1199" y="5906"/>
              <a:ext cx="5830" cy="1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t">
              <a:spAutoFit/>
            </a:bodyPr>
            <a:lstStyle>
              <a:lvl1pPr algn="r">
                <a:defRPr b="1">
                  <a:solidFill>
                    <a:srgbClr val="3B3737"/>
                  </a:solidFill>
                </a:defRPr>
              </a:lvl1pPr>
            </a:lstStyle>
            <a:p>
              <a:pPr algn="r"/>
              <a:r>
                <a:rPr lang="en-US" dirty="0"/>
                <a:t>When our motherland is at war, we hope that technology can bring victory and promote people's life. </a:t>
              </a:r>
            </a:p>
          </p:txBody>
        </p:sp>
        <p:sp>
          <p:nvSpPr>
            <p:cNvPr id="543" name="Rectangle 17"/>
            <p:cNvSpPr txBox="1"/>
            <p:nvPr/>
          </p:nvSpPr>
          <p:spPr>
            <a:xfrm>
              <a:off x="4448" y="4735"/>
              <a:ext cx="2472" cy="9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25400" tIns="25400" rIns="25400" bIns="25400" numCol="1" anchor="ctr">
              <a:spAutoFit/>
            </a:bodyPr>
            <a:lstStyle>
              <a:lvl1pPr algn="r">
                <a:defRPr sz="3600" b="1">
                  <a:solidFill>
                    <a:srgbClr val="3B3737"/>
                  </a:solidFill>
                </a:defRPr>
              </a:lvl1pPr>
            </a:lstStyle>
            <a:p>
              <a:r>
                <a:rPr lang="en-US" dirty="0"/>
                <a:t>Admire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379335" y="3018789"/>
            <a:ext cx="4071620" cy="1864996"/>
            <a:chOff x="13952" y="4050"/>
            <a:chExt cx="6412" cy="2937"/>
          </a:xfrm>
        </p:grpSpPr>
        <p:sp>
          <p:nvSpPr>
            <p:cNvPr id="541" name="Rectangle 15"/>
            <p:cNvSpPr txBox="1"/>
            <p:nvPr/>
          </p:nvSpPr>
          <p:spPr>
            <a:xfrm>
              <a:off x="13952" y="5163"/>
              <a:ext cx="6412" cy="1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t">
              <a:spAutoFit/>
            </a:bodyPr>
            <a:lstStyle>
              <a:lvl1pPr>
                <a:defRPr b="1">
                  <a:solidFill>
                    <a:srgbClr val="3B3737"/>
                  </a:solidFill>
                </a:defRPr>
              </a:lvl1pPr>
            </a:lstStyle>
            <a:p>
              <a:pPr algn="l"/>
              <a:r>
                <a:rPr lang="en-US" dirty="0"/>
                <a:t>Development of Technology will damage our environment,  weaken social connection and cause ethical problems.</a:t>
              </a:r>
              <a:endParaRPr lang="zh-CN" altLang="en-US" dirty="0"/>
            </a:p>
          </p:txBody>
        </p:sp>
        <p:sp>
          <p:nvSpPr>
            <p:cNvPr id="544" name="Rectangle 18"/>
            <p:cNvSpPr txBox="1"/>
            <p:nvPr/>
          </p:nvSpPr>
          <p:spPr>
            <a:xfrm>
              <a:off x="13952" y="4050"/>
              <a:ext cx="2673" cy="9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25400" tIns="25400" rIns="25400" bIns="25400" numCol="1" anchor="ctr">
              <a:spAutoFit/>
            </a:bodyPr>
            <a:lstStyle>
              <a:lvl1pPr algn="r">
                <a:defRPr sz="3600" b="1">
                  <a:solidFill>
                    <a:srgbClr val="3B3737"/>
                  </a:solidFill>
                </a:defRPr>
              </a:lvl1pPr>
            </a:lstStyle>
            <a:p>
              <a:r>
                <a:rPr lang="en-US" dirty="0"/>
                <a:t>Criticize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84480" y="246380"/>
            <a:ext cx="5904000" cy="943610"/>
            <a:chOff x="299" y="413"/>
            <a:chExt cx="9353" cy="1486"/>
          </a:xfrm>
        </p:grpSpPr>
        <p:sp>
          <p:nvSpPr>
            <p:cNvPr id="545" name="Rectangle 19"/>
            <p:cNvSpPr txBox="1"/>
            <p:nvPr/>
          </p:nvSpPr>
          <p:spPr>
            <a:xfrm>
              <a:off x="299" y="413"/>
              <a:ext cx="9353" cy="9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25400" tIns="25400" rIns="25400" bIns="25400" numCol="1" anchor="ctr">
              <a:spAutoFit/>
            </a:bodyPr>
            <a:lstStyle>
              <a:lvl1pPr>
                <a:defRPr sz="3600" b="1">
                  <a:solidFill>
                    <a:srgbClr val="3B3737"/>
                  </a:solidFill>
                </a:defRPr>
              </a:lvl1pPr>
            </a:lstStyle>
            <a:p>
              <a:r>
                <a:rPr lang="en-US">
                  <a:solidFill>
                    <a:schemeClr val="bg2"/>
                  </a:solidFill>
                </a:rPr>
                <a:t>Technology </a:t>
              </a:r>
              <a:r>
                <a:rPr lang="en-US"/>
                <a:t>in Chinese Sci-fi</a:t>
              </a:r>
            </a:p>
          </p:txBody>
        </p:sp>
        <p:sp>
          <p:nvSpPr>
            <p:cNvPr id="546" name="Rectangle 20"/>
            <p:cNvSpPr txBox="1"/>
            <p:nvPr/>
          </p:nvSpPr>
          <p:spPr>
            <a:xfrm>
              <a:off x="299" y="1359"/>
              <a:ext cx="5233" cy="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25400" tIns="25400" rIns="25400" bIns="25400" numCol="1" anchor="ctr">
              <a:spAutoFit/>
            </a:bodyPr>
            <a:lstStyle>
              <a:lvl1pPr>
                <a:defRPr sz="1900">
                  <a:solidFill>
                    <a:srgbClr val="3B3737"/>
                  </a:solidFill>
                </a:defRPr>
              </a:lvl1pPr>
            </a:lstStyle>
            <a:p>
              <a:r>
                <a:rPr lang="en-US"/>
                <a:t>The writers' view on technology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8686800" y="391160"/>
            <a:ext cx="33064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rgbClr val="358DB1"/>
                </a:solidFill>
                <a:latin typeface="Arial Black" panose="020B0A04020102020204" charset="0"/>
                <a:cs typeface="Arial Black" panose="020B0A04020102020204" charset="0"/>
              </a:rPr>
              <a:t>Comparison:Part B</a:t>
            </a:r>
          </a:p>
        </p:txBody>
      </p:sp>
      <p:sp>
        <p:nvSpPr>
          <p:cNvPr id="17" name="Oval 8"/>
          <p:cNvSpPr/>
          <p:nvPr/>
        </p:nvSpPr>
        <p:spPr>
          <a:xfrm>
            <a:off x="6298565" y="2431415"/>
            <a:ext cx="863600" cy="863600"/>
          </a:xfrm>
          <a:prstGeom prst="ellipse">
            <a:avLst/>
          </a:prstGeom>
          <a:solidFill>
            <a:schemeClr val="accent2"/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defTabSz="584200">
              <a:defRPr sz="2000">
                <a:solidFill>
                  <a:srgbClr val="3B3737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</a:defRPr>
            </a:pPr>
            <a:endParaRPr sz="1800"/>
          </a:p>
        </p:txBody>
      </p:sp>
      <p:sp>
        <p:nvSpPr>
          <p:cNvPr id="18" name="Rectangle 9"/>
          <p:cNvSpPr txBox="1"/>
          <p:nvPr/>
        </p:nvSpPr>
        <p:spPr>
          <a:xfrm>
            <a:off x="6497413" y="2532010"/>
            <a:ext cx="190519" cy="596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25400" tIns="25400" rIns="25400" bIns="25400" numCol="1" anchor="ctr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rPr dirty="0"/>
              <a:t>[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14:flythrough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6985000" y="876935"/>
            <a:ext cx="2546350" cy="2197100"/>
            <a:chOff x="9888" y="1931"/>
            <a:chExt cx="4010" cy="3460"/>
          </a:xfrm>
        </p:grpSpPr>
        <p:sp>
          <p:nvSpPr>
            <p:cNvPr id="13" name="Oval 1"/>
            <p:cNvSpPr/>
            <p:nvPr/>
          </p:nvSpPr>
          <p:spPr>
            <a:xfrm>
              <a:off x="9888" y="3390"/>
              <a:ext cx="4010" cy="2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000000">
                  <a:alpha val="0"/>
                </a:srgbClr>
              </a:solidFill>
              <a:miter lim="400000"/>
            </a:ln>
          </p:spPr>
          <p:txBody>
            <a:bodyPr lIns="45719" rIns="45719" anchor="ctr"/>
            <a:lstStyle/>
            <a:p>
              <a:pPr defTabSz="584200">
                <a:defRPr sz="2000">
                  <a:solidFill>
                    <a:srgbClr val="3B3737"/>
                  </a:solidFill>
                  <a:effectLst>
                    <a:outerShdw blurRad="38100" dist="38100" dir="2700000" rotWithShape="0">
                      <a:srgbClr val="C9C3BA"/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4" name="Line 4"/>
            <p:cNvSpPr/>
            <p:nvPr/>
          </p:nvSpPr>
          <p:spPr>
            <a:xfrm flipV="1">
              <a:off x="11000" y="1931"/>
              <a:ext cx="0" cy="3461"/>
            </a:xfrm>
            <a:prstGeom prst="line">
              <a:avLst/>
            </a:prstGeom>
            <a:ln w="50800">
              <a:solidFill>
                <a:srgbClr val="FFFFFF"/>
              </a:solidFill>
              <a:headEnd type="oval"/>
            </a:ln>
          </p:spPr>
          <p:txBody>
            <a:bodyPr lIns="45719" rIns="45719"/>
            <a:lstStyle/>
            <a:p>
              <a:endParaRPr/>
            </a:p>
          </p:txBody>
        </p:sp>
      </p:grpSp>
      <p:sp>
        <p:nvSpPr>
          <p:cNvPr id="576" name="Line 3"/>
          <p:cNvSpPr/>
          <p:nvPr/>
        </p:nvSpPr>
        <p:spPr>
          <a:xfrm>
            <a:off x="-279401" y="3435350"/>
            <a:ext cx="1251982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580" name="Group 5"/>
          <p:cNvGrpSpPr/>
          <p:nvPr/>
        </p:nvGrpSpPr>
        <p:grpSpPr>
          <a:xfrm>
            <a:off x="6807993" y="763587"/>
            <a:ext cx="348457" cy="465139"/>
            <a:chOff x="0" y="0"/>
            <a:chExt cx="348456" cy="465137"/>
          </a:xfrm>
        </p:grpSpPr>
        <p:sp>
          <p:nvSpPr>
            <p:cNvPr id="578" name="AutoShape 6"/>
            <p:cNvSpPr/>
            <p:nvPr/>
          </p:nvSpPr>
          <p:spPr>
            <a:xfrm>
              <a:off x="87106" y="87213"/>
              <a:ext cx="174215" cy="174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800"/>
                  </a:moveTo>
                  <a:cubicBezTo>
                    <a:pt x="15764" y="1800"/>
                    <a:pt x="19800" y="5836"/>
                    <a:pt x="19800" y="10800"/>
                  </a:cubicBezTo>
                  <a:cubicBezTo>
                    <a:pt x="19800" y="15764"/>
                    <a:pt x="15764" y="19800"/>
                    <a:pt x="10800" y="19800"/>
                  </a:cubicBezTo>
                  <a:cubicBezTo>
                    <a:pt x="5836" y="19800"/>
                    <a:pt x="1800" y="15764"/>
                    <a:pt x="1800" y="10800"/>
                  </a:cubicBezTo>
                  <a:cubicBezTo>
                    <a:pt x="1800" y="5836"/>
                    <a:pt x="5836" y="1800"/>
                    <a:pt x="10800" y="1800"/>
                  </a:cubicBezTo>
                  <a:moveTo>
                    <a:pt x="10800" y="21600"/>
                  </a:moveTo>
                  <a:cubicBezTo>
                    <a:pt x="16756" y="21600"/>
                    <a:pt x="21600" y="16756"/>
                    <a:pt x="21600" y="10800"/>
                  </a:cubicBezTo>
                  <a:cubicBezTo>
                    <a:pt x="21600" y="4844"/>
                    <a:pt x="16756" y="0"/>
                    <a:pt x="10800" y="0"/>
                  </a:cubicBezTo>
                  <a:cubicBezTo>
                    <a:pt x="4844" y="0"/>
                    <a:pt x="0" y="4844"/>
                    <a:pt x="0" y="10800"/>
                  </a:cubicBezTo>
                  <a:cubicBezTo>
                    <a:pt x="0" y="16756"/>
                    <a:pt x="4844" y="21600"/>
                    <a:pt x="10800" y="2160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500">
                  <a:solidFill>
                    <a:srgbClr val="3B3737"/>
                  </a:solidFill>
                  <a:effectLst>
                    <a:outerShdw blurRad="38100" dist="38100" dir="2700000" rotWithShape="0">
                      <a:srgbClr val="C0C0C0"/>
                    </a:outerShdw>
                  </a:effectLst>
                </a:defRPr>
              </a:pPr>
              <a:endParaRPr sz="1800"/>
            </a:p>
          </p:txBody>
        </p:sp>
        <p:sp>
          <p:nvSpPr>
            <p:cNvPr id="579" name="AutoShape 7"/>
            <p:cNvSpPr/>
            <p:nvPr/>
          </p:nvSpPr>
          <p:spPr>
            <a:xfrm>
              <a:off x="-1" y="0"/>
              <a:ext cx="348458" cy="465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05" y="20171"/>
                  </a:moveTo>
                  <a:cubicBezTo>
                    <a:pt x="10886" y="20184"/>
                    <a:pt x="10831" y="20215"/>
                    <a:pt x="10783" y="20237"/>
                  </a:cubicBezTo>
                  <a:cubicBezTo>
                    <a:pt x="10774" y="20218"/>
                    <a:pt x="10707" y="20179"/>
                    <a:pt x="10667" y="20147"/>
                  </a:cubicBezTo>
                  <a:cubicBezTo>
                    <a:pt x="7369" y="17301"/>
                    <a:pt x="1800" y="12497"/>
                    <a:pt x="1800" y="8101"/>
                  </a:cubicBezTo>
                  <a:cubicBezTo>
                    <a:pt x="1800" y="4379"/>
                    <a:pt x="5838" y="1350"/>
                    <a:pt x="10800" y="1350"/>
                  </a:cubicBezTo>
                  <a:cubicBezTo>
                    <a:pt x="15762" y="1350"/>
                    <a:pt x="19800" y="4379"/>
                    <a:pt x="19800" y="8101"/>
                  </a:cubicBezTo>
                  <a:cubicBezTo>
                    <a:pt x="19800" y="12497"/>
                    <a:pt x="14231" y="17301"/>
                    <a:pt x="10905" y="20171"/>
                  </a:cubicBezTo>
                  <a:moveTo>
                    <a:pt x="10800" y="0"/>
                  </a:moveTo>
                  <a:cubicBezTo>
                    <a:pt x="4845" y="0"/>
                    <a:pt x="0" y="3589"/>
                    <a:pt x="0" y="8101"/>
                  </a:cubicBezTo>
                  <a:cubicBezTo>
                    <a:pt x="0" y="12827"/>
                    <a:pt x="5400" y="17660"/>
                    <a:pt x="9338" y="21057"/>
                  </a:cubicBezTo>
                  <a:cubicBezTo>
                    <a:pt x="9352" y="21070"/>
                    <a:pt x="9985" y="21600"/>
                    <a:pt x="10766" y="21600"/>
                  </a:cubicBezTo>
                  <a:lnTo>
                    <a:pt x="10834" y="21600"/>
                  </a:lnTo>
                  <a:cubicBezTo>
                    <a:pt x="11616" y="21600"/>
                    <a:pt x="12247" y="21070"/>
                    <a:pt x="12262" y="21057"/>
                  </a:cubicBezTo>
                  <a:cubicBezTo>
                    <a:pt x="16200" y="17660"/>
                    <a:pt x="21600" y="12827"/>
                    <a:pt x="21600" y="8101"/>
                  </a:cubicBezTo>
                  <a:cubicBezTo>
                    <a:pt x="21600" y="3589"/>
                    <a:pt x="16756" y="0"/>
                    <a:pt x="10800" y="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500">
                  <a:solidFill>
                    <a:srgbClr val="3B3737"/>
                  </a:solidFill>
                  <a:effectLst>
                    <a:outerShdw blurRad="38100" dist="38100" dir="2700000" rotWithShape="0">
                      <a:srgbClr val="C0C0C0"/>
                    </a:outerShdw>
                  </a:effectLst>
                </a:defRPr>
              </a:pPr>
              <a:endParaRPr sz="1800"/>
            </a:p>
          </p:txBody>
        </p:sp>
      </p:grpSp>
      <p:sp>
        <p:nvSpPr>
          <p:cNvPr id="581" name="Line 8"/>
          <p:cNvSpPr/>
          <p:nvPr/>
        </p:nvSpPr>
        <p:spPr>
          <a:xfrm flipH="1">
            <a:off x="2578577" y="3440907"/>
            <a:ext cx="1" cy="2248695"/>
          </a:xfrm>
          <a:prstGeom prst="line">
            <a:avLst/>
          </a:prstGeom>
          <a:ln w="50800">
            <a:solidFill>
              <a:srgbClr val="FFFFFF"/>
            </a:solidFill>
            <a:head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85" name="Line 12"/>
          <p:cNvSpPr/>
          <p:nvPr/>
        </p:nvSpPr>
        <p:spPr>
          <a:xfrm>
            <a:off x="8648699" y="3440906"/>
            <a:ext cx="1" cy="2291557"/>
          </a:xfrm>
          <a:prstGeom prst="line">
            <a:avLst/>
          </a:prstGeom>
          <a:ln w="50800">
            <a:solidFill>
              <a:srgbClr val="FFFFFF"/>
            </a:solidFill>
            <a:headEnd type="oval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591" name="Group 16"/>
          <p:cNvGrpSpPr/>
          <p:nvPr/>
        </p:nvGrpSpPr>
        <p:grpSpPr>
          <a:xfrm>
            <a:off x="6991350" y="1320800"/>
            <a:ext cx="2774950" cy="276860"/>
            <a:chOff x="0" y="0"/>
            <a:chExt cx="2774950" cy="635000"/>
          </a:xfrm>
        </p:grpSpPr>
        <p:sp>
          <p:nvSpPr>
            <p:cNvPr id="589" name="Rectangle 17"/>
            <p:cNvSpPr/>
            <p:nvPr/>
          </p:nvSpPr>
          <p:spPr>
            <a:xfrm>
              <a:off x="-1" y="0"/>
              <a:ext cx="2451101" cy="6350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584200">
                <a:defRPr sz="2000">
                  <a:solidFill>
                    <a:srgbClr val="3B3737"/>
                  </a:solidFill>
                  <a:effectLst>
                    <a:outerShdw blurRad="38100" dist="38100" dir="2700000" rotWithShape="0">
                      <a:srgbClr val="C0C0C0"/>
                    </a:outerShdw>
                  </a:effectLst>
                </a:defRPr>
              </a:pPr>
              <a:endParaRPr sz="1800"/>
            </a:p>
          </p:txBody>
        </p:sp>
        <p:sp>
          <p:nvSpPr>
            <p:cNvPr id="590" name="Oval 18"/>
            <p:cNvSpPr/>
            <p:nvPr/>
          </p:nvSpPr>
          <p:spPr>
            <a:xfrm>
              <a:off x="2139950" y="0"/>
              <a:ext cx="635000" cy="63500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584200">
                <a:defRPr sz="2000">
                  <a:solidFill>
                    <a:srgbClr val="3B3737"/>
                  </a:solidFill>
                  <a:effectLst>
                    <a:outerShdw blurRad="38100" dist="38100" dir="2700000" rotWithShape="0">
                      <a:srgbClr val="C0C0C0"/>
                    </a:outerShdw>
                  </a:effectLst>
                </a:defRPr>
              </a:pPr>
              <a:endParaRPr sz="1800"/>
            </a:p>
          </p:txBody>
        </p:sp>
      </p:grpSp>
      <p:sp>
        <p:nvSpPr>
          <p:cNvPr id="592" name="Oval 19"/>
          <p:cNvSpPr/>
          <p:nvPr/>
        </p:nvSpPr>
        <p:spPr>
          <a:xfrm>
            <a:off x="2590800" y="5635625"/>
            <a:ext cx="2546350" cy="15875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45719" rIns="45719" anchor="ctr"/>
          <a:lstStyle/>
          <a:p>
            <a:pPr defTabSz="584200">
              <a:defRPr sz="2000">
                <a:solidFill>
                  <a:srgbClr val="3B3737"/>
                </a:solidFill>
                <a:effectLst>
                  <a:outerShdw blurRad="38100" dist="38100" dir="2700000" rotWithShape="0">
                    <a:srgbClr val="C9C3BA"/>
                  </a:outerShdw>
                </a:effectLst>
              </a:defRPr>
            </a:pPr>
            <a:endParaRPr sz="1800"/>
          </a:p>
        </p:txBody>
      </p:sp>
      <p:sp>
        <p:nvSpPr>
          <p:cNvPr id="596" name="Oval 23"/>
          <p:cNvSpPr/>
          <p:nvPr/>
        </p:nvSpPr>
        <p:spPr>
          <a:xfrm>
            <a:off x="8686800" y="5643880"/>
            <a:ext cx="2546350" cy="15875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45719" rIns="45719" anchor="ctr"/>
          <a:lstStyle/>
          <a:p>
            <a:pPr defTabSz="584200">
              <a:defRPr sz="2000">
                <a:solidFill>
                  <a:srgbClr val="3B3737"/>
                </a:solidFill>
                <a:effectLst>
                  <a:outerShdw blurRad="38100" dist="38100" dir="2700000" rotWithShape="0">
                    <a:srgbClr val="C9C3BA"/>
                  </a:outerShdw>
                </a:effectLst>
              </a:defRPr>
            </a:pPr>
            <a:endParaRPr sz="1800"/>
          </a:p>
        </p:txBody>
      </p:sp>
      <p:sp>
        <p:nvSpPr>
          <p:cNvPr id="613" name="Rectangle 40"/>
          <p:cNvSpPr txBox="1"/>
          <p:nvPr/>
        </p:nvSpPr>
        <p:spPr>
          <a:xfrm>
            <a:off x="6985000" y="2098675"/>
            <a:ext cx="2546985" cy="1035685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>
            <a:spAutoFit/>
          </a:bodyPr>
          <a:lstStyle>
            <a:lvl1pPr>
              <a:defRPr sz="1300" b="1">
                <a:solidFill>
                  <a:srgbClr val="3B3737"/>
                </a:solidFill>
              </a:defRPr>
            </a:lvl1pPr>
          </a:lstStyle>
          <a:p>
            <a:r>
              <a:rPr lang="en-US" sz="1600" dirty="0"/>
              <a:t>A new species of pig</a:t>
            </a:r>
            <a:r>
              <a:rPr lang="en-US" sz="1600" dirty="0">
                <a:sym typeface="+mn-ea"/>
              </a:rPr>
              <a:t>,</a:t>
            </a:r>
            <a:endParaRPr sz="1600" dirty="0"/>
          </a:p>
          <a:p>
            <a:r>
              <a:rPr lang="en-US" sz="1600" dirty="0"/>
              <a:t>which weigh more than 12500kg, </a:t>
            </a:r>
            <a:r>
              <a:rPr lang="en-US" sz="1600" dirty="0">
                <a:sym typeface="+mn-ea"/>
              </a:rPr>
              <a:t>saved people's life in famine</a:t>
            </a:r>
          </a:p>
        </p:txBody>
      </p:sp>
      <p:sp>
        <p:nvSpPr>
          <p:cNvPr id="614" name="Rectangle 41"/>
          <p:cNvSpPr txBox="1"/>
          <p:nvPr/>
        </p:nvSpPr>
        <p:spPr>
          <a:xfrm>
            <a:off x="2590800" y="3846195"/>
            <a:ext cx="2444750" cy="1281430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>
            <a:spAutoFit/>
          </a:bodyPr>
          <a:lstStyle>
            <a:lvl1pPr>
              <a:defRPr sz="1300" b="1">
                <a:solidFill>
                  <a:srgbClr val="3B3737"/>
                </a:solidFill>
              </a:defRPr>
            </a:lvl1pPr>
          </a:lstStyle>
          <a:p>
            <a:r>
              <a:rPr lang="en-US" sz="1600" dirty="0"/>
              <a:t>During the anti-Japanese war, scientist Lei invented a new technology “</a:t>
            </a:r>
            <a:r>
              <a:rPr lang="zh-CN" altLang="en-US" sz="1600" dirty="0"/>
              <a:t>铁鱼底鳃</a:t>
            </a:r>
            <a:r>
              <a:rPr lang="en-US" sz="1600" dirty="0"/>
              <a:t>”, which was vital to the war.</a:t>
            </a:r>
          </a:p>
        </p:txBody>
      </p:sp>
      <p:sp>
        <p:nvSpPr>
          <p:cNvPr id="615" name="Rectangle 42"/>
          <p:cNvSpPr txBox="1"/>
          <p:nvPr/>
        </p:nvSpPr>
        <p:spPr>
          <a:xfrm>
            <a:off x="8686800" y="3846195"/>
            <a:ext cx="2700655" cy="1281430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>
            <a:spAutoFit/>
          </a:bodyPr>
          <a:lstStyle>
            <a:lvl1pPr>
              <a:defRPr sz="1300" b="1">
                <a:solidFill>
                  <a:srgbClr val="3B3737"/>
                </a:solidFill>
              </a:defRPr>
            </a:lvl1pPr>
          </a:lstStyle>
          <a:p>
            <a:pPr algn="l"/>
            <a:r>
              <a:rPr lang="en-US" sz="1600"/>
              <a:t>An artificial sun was built on the land of China, which can adapt the climate. Therefore, Wide land can be used for cultivation.</a:t>
            </a:r>
          </a:p>
        </p:txBody>
      </p:sp>
      <p:sp>
        <p:nvSpPr>
          <p:cNvPr id="616" name="Rectangle 43"/>
          <p:cNvSpPr txBox="1"/>
          <p:nvPr/>
        </p:nvSpPr>
        <p:spPr>
          <a:xfrm>
            <a:off x="6997700" y="1310323"/>
            <a:ext cx="2489200" cy="29654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600" b="1">
                <a:solidFill>
                  <a:srgbClr val="3B3737"/>
                </a:solidFill>
              </a:defRPr>
            </a:lvl1pPr>
          </a:lstStyle>
          <a:p>
            <a:r>
              <a:rPr 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徐迟昌</a:t>
            </a:r>
            <a:r>
              <a:rPr lang="zh-CN" dirty="0"/>
              <a:t>《割掉鼻子的大象》</a:t>
            </a:r>
          </a:p>
        </p:txBody>
      </p:sp>
      <p:sp>
        <p:nvSpPr>
          <p:cNvPr id="617" name="Rectangle 44"/>
          <p:cNvSpPr txBox="1"/>
          <p:nvPr/>
        </p:nvSpPr>
        <p:spPr>
          <a:xfrm>
            <a:off x="2578735" y="5185728"/>
            <a:ext cx="1879600" cy="29654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600" b="1">
                <a:solidFill>
                  <a:srgbClr val="3B3737"/>
                </a:solidFill>
              </a:defRPr>
            </a:lvl1pPr>
          </a:lstStyle>
          <a:p>
            <a:r>
              <a:rPr 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许地山</a:t>
            </a:r>
            <a:r>
              <a:rPr lang="zh-CN"/>
              <a:t>《铁鱼底鳃》</a:t>
            </a:r>
          </a:p>
        </p:txBody>
      </p:sp>
      <p:sp>
        <p:nvSpPr>
          <p:cNvPr id="618" name="Rectangle 45"/>
          <p:cNvSpPr txBox="1"/>
          <p:nvPr/>
        </p:nvSpPr>
        <p:spPr>
          <a:xfrm>
            <a:off x="8686800" y="5185728"/>
            <a:ext cx="1879600" cy="29654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600" b="1">
                <a:solidFill>
                  <a:srgbClr val="3B3737"/>
                </a:solidFill>
              </a:defRPr>
            </a:lvl1pPr>
          </a:lstStyle>
          <a:p>
            <a:r>
              <a:rPr 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刘慈欣</a:t>
            </a:r>
            <a:r>
              <a:rPr lang="zh-CN"/>
              <a:t>《中国太阳》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93370" y="247650"/>
            <a:ext cx="4803775" cy="1192530"/>
            <a:chOff x="0" y="429"/>
            <a:chExt cx="7565" cy="1878"/>
          </a:xfrm>
        </p:grpSpPr>
        <p:sp>
          <p:nvSpPr>
            <p:cNvPr id="575" name="Rectangle 2"/>
            <p:cNvSpPr txBox="1"/>
            <p:nvPr/>
          </p:nvSpPr>
          <p:spPr>
            <a:xfrm>
              <a:off x="0" y="429"/>
              <a:ext cx="7565" cy="952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5400" tIns="25400" rIns="25400" bIns="25400" anchor="ctr">
              <a:spAutoFit/>
            </a:bodyPr>
            <a:lstStyle>
              <a:lvl1pPr>
                <a:defRPr sz="2400" b="1">
                  <a:solidFill>
                    <a:srgbClr val="3B3737"/>
                  </a:solidFill>
                </a:defRPr>
              </a:lvl1pPr>
            </a:lstStyle>
            <a:p>
              <a:pPr algn="l"/>
              <a:r>
                <a:rPr lang="en-US" sz="3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Worship of technology</a:t>
              </a:r>
              <a:r>
                <a:rPr lang="en-US" sz="36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</a:p>
          </p:txBody>
        </p:sp>
        <p:sp>
          <p:nvSpPr>
            <p:cNvPr id="622" name="Rectangle 49"/>
            <p:cNvSpPr txBox="1"/>
            <p:nvPr/>
          </p:nvSpPr>
          <p:spPr>
            <a:xfrm>
              <a:off x="0" y="1355"/>
              <a:ext cx="7093" cy="952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25400" tIns="25400" rIns="25400" bIns="25400">
              <a:spAutoFit/>
            </a:bodyPr>
            <a:lstStyle/>
            <a:p>
              <a:pPr algn="l">
                <a:defRPr sz="2100" b="1">
                  <a:solidFill>
                    <a:srgbClr val="3B3737"/>
                  </a:solidFill>
                </a:defRPr>
              </a:pPr>
              <a:r>
                <a:rPr lang="en-US" sz="1800" b="0"/>
                <a:t>In early times, Sci-fi writers wish technology will give China a rosy future.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303520" y="1300480"/>
            <a:ext cx="1300480" cy="1263650"/>
            <a:chOff x="8352" y="2048"/>
            <a:chExt cx="2048" cy="1990"/>
          </a:xfrm>
        </p:grpSpPr>
        <p:sp>
          <p:nvSpPr>
            <p:cNvPr id="2" name="Oval 28"/>
            <p:cNvSpPr/>
            <p:nvPr/>
          </p:nvSpPr>
          <p:spPr>
            <a:xfrm>
              <a:off x="8352" y="2048"/>
              <a:ext cx="2048" cy="1990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584200">
                <a:defRPr sz="2000">
                  <a:solidFill>
                    <a:srgbClr val="3B3737"/>
                  </a:solidFill>
                  <a:effectLst>
                    <a:outerShdw blurRad="38100" dist="38100" dir="2700000" rotWithShape="0">
                      <a:srgbClr val="000000"/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" name="Rectangle 46"/>
            <p:cNvSpPr txBox="1"/>
            <p:nvPr/>
          </p:nvSpPr>
          <p:spPr>
            <a:xfrm>
              <a:off x="8401" y="2644"/>
              <a:ext cx="1930" cy="661"/>
            </a:xfrm>
            <a:prstGeom prst="rect">
              <a:avLst/>
            </a:prstGeom>
            <a:ln w="12700">
              <a:miter lim="400000"/>
            </a:ln>
          </p:spPr>
          <p:txBody>
            <a:bodyPr lIns="25400" tIns="25400" rIns="25400" bIns="25400">
              <a:spAutoFit/>
            </a:bodyPr>
            <a:lstStyle>
              <a:lvl1pPr>
                <a:defRPr sz="2400">
                  <a:solidFill>
                    <a:srgbClr val="3B3737"/>
                  </a:solidFill>
                </a:defRPr>
              </a:lvl1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Arial Black" panose="020B0A04020102020204" charset="0"/>
                  <a:cs typeface="Arial Black" panose="020B0A04020102020204" charset="0"/>
                </a:rPr>
                <a:t>1955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90625" y="4660900"/>
            <a:ext cx="1225550" cy="1091565"/>
            <a:chOff x="1875" y="7340"/>
            <a:chExt cx="1930" cy="1719"/>
          </a:xfrm>
        </p:grpSpPr>
        <p:sp>
          <p:nvSpPr>
            <p:cNvPr id="6" name="Oval 31"/>
            <p:cNvSpPr/>
            <p:nvPr/>
          </p:nvSpPr>
          <p:spPr>
            <a:xfrm>
              <a:off x="1980" y="7340"/>
              <a:ext cx="1719" cy="1719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584200">
                <a:defRPr sz="2000">
                  <a:solidFill>
                    <a:srgbClr val="3B3737"/>
                  </a:solidFill>
                  <a:effectLst>
                    <a:outerShdw blurRad="38100" dist="38100" dir="2700000" rotWithShape="0">
                      <a:srgbClr val="000000"/>
                    </a:outerShdw>
                  </a:effectLst>
                </a:defRPr>
              </a:pPr>
              <a:endParaRPr sz="1800"/>
            </a:p>
          </p:txBody>
        </p:sp>
        <p:sp>
          <p:nvSpPr>
            <p:cNvPr id="7" name="Rectangle 46"/>
            <p:cNvSpPr txBox="1"/>
            <p:nvPr/>
          </p:nvSpPr>
          <p:spPr>
            <a:xfrm>
              <a:off x="1875" y="7819"/>
              <a:ext cx="1930" cy="661"/>
            </a:xfrm>
            <a:prstGeom prst="rect">
              <a:avLst/>
            </a:prstGeom>
            <a:ln w="12700">
              <a:miter lim="400000"/>
            </a:ln>
          </p:spPr>
          <p:txBody>
            <a:bodyPr lIns="25400" tIns="25400" rIns="25400" bIns="25400">
              <a:spAutoFit/>
            </a:bodyPr>
            <a:lstStyle>
              <a:lvl1pPr>
                <a:defRPr sz="2400">
                  <a:solidFill>
                    <a:srgbClr val="3B3737"/>
                  </a:solidFill>
                </a:defRPr>
              </a:lvl1pPr>
            </a:lstStyle>
            <a:p>
              <a:pPr algn="ctr"/>
              <a:r>
                <a:rPr lang="en-US">
                  <a:solidFill>
                    <a:schemeClr val="bg1"/>
                  </a:solidFill>
                  <a:latin typeface="Arial Black" panose="020B0A04020102020204" charset="0"/>
                  <a:cs typeface="Arial Black" panose="020B0A04020102020204" charset="0"/>
                </a:rPr>
                <a:t>1940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251700" y="4660900"/>
            <a:ext cx="1091565" cy="1091565"/>
            <a:chOff x="11420" y="7340"/>
            <a:chExt cx="1719" cy="1719"/>
          </a:xfrm>
        </p:grpSpPr>
        <p:sp>
          <p:nvSpPr>
            <p:cNvPr id="9" name="Oval 36"/>
            <p:cNvSpPr/>
            <p:nvPr/>
          </p:nvSpPr>
          <p:spPr>
            <a:xfrm>
              <a:off x="11420" y="7340"/>
              <a:ext cx="1719" cy="1719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584200">
                <a:defRPr sz="2000">
                  <a:solidFill>
                    <a:srgbClr val="3B3737"/>
                  </a:solidFill>
                  <a:effectLst>
                    <a:outerShdw blurRad="38100" dist="38100" dir="2700000" rotWithShape="0">
                      <a:srgbClr val="000000"/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0" name="Rectangle 46"/>
            <p:cNvSpPr txBox="1"/>
            <p:nvPr/>
          </p:nvSpPr>
          <p:spPr>
            <a:xfrm>
              <a:off x="11452" y="7830"/>
              <a:ext cx="1632" cy="661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25400" tIns="25400" rIns="25400" bIns="25400">
              <a:spAutoFit/>
            </a:bodyPr>
            <a:lstStyle>
              <a:lvl1pPr>
                <a:defRPr sz="2400">
                  <a:solidFill>
                    <a:srgbClr val="3B3737"/>
                  </a:solidFill>
                </a:defRPr>
              </a:lvl1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Arial Black" panose="020B0A04020102020204" charset="0"/>
                  <a:cs typeface="Arial Black" panose="020B0A04020102020204" charset="0"/>
                </a:rPr>
                <a:t>2001</a:t>
              </a: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8686800" y="391160"/>
            <a:ext cx="33064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rgbClr val="358DB1"/>
                </a:solidFill>
                <a:latin typeface="Arial Black" panose="020B0A04020102020204" charset="0"/>
                <a:cs typeface="Arial Black" panose="020B0A04020102020204" charset="0"/>
              </a:rPr>
              <a:t>Comparison:Part 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circle/>
      </p:transition>
    </mc:Choice>
    <mc:Fallback xmlns="">
      <p:transition spd="slow" advClick="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" grpId="0" animBg="1"/>
      <p:bldP spid="592" grpId="0" animBg="1"/>
      <p:bldP spid="596" grpId="0" animBg="1"/>
      <p:bldP spid="613" grpId="0" animBg="1"/>
      <p:bldP spid="614" grpId="0" animBg="1"/>
      <p:bldP spid="615" grpId="0" animBg="1"/>
      <p:bldP spid="616" grpId="0" animBg="1"/>
      <p:bldP spid="617" grpId="0" animBg="1"/>
      <p:bldP spid="6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Line 3"/>
          <p:cNvSpPr/>
          <p:nvPr/>
        </p:nvSpPr>
        <p:spPr>
          <a:xfrm>
            <a:off x="-279401" y="3435350"/>
            <a:ext cx="1251982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txBody>
          <a:bodyPr lIns="45719" rIns="45719"/>
          <a:lstStyle/>
          <a:p>
            <a:endParaRPr dirty="0"/>
          </a:p>
        </p:txBody>
      </p:sp>
      <p:grpSp>
        <p:nvGrpSpPr>
          <p:cNvPr id="8" name="组合 7"/>
          <p:cNvGrpSpPr/>
          <p:nvPr/>
        </p:nvGrpSpPr>
        <p:grpSpPr>
          <a:xfrm>
            <a:off x="6380480" y="1226185"/>
            <a:ext cx="2546350" cy="2197100"/>
            <a:chOff x="9888" y="1931"/>
            <a:chExt cx="4010" cy="3460"/>
          </a:xfrm>
        </p:grpSpPr>
        <p:sp>
          <p:nvSpPr>
            <p:cNvPr id="574" name="Oval 1"/>
            <p:cNvSpPr/>
            <p:nvPr/>
          </p:nvSpPr>
          <p:spPr>
            <a:xfrm>
              <a:off x="9888" y="3390"/>
              <a:ext cx="4010" cy="2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000000">
                  <a:alpha val="0"/>
                </a:srgbClr>
              </a:solidFill>
              <a:miter lim="400000"/>
            </a:ln>
          </p:spPr>
          <p:txBody>
            <a:bodyPr lIns="45719" rIns="45719" anchor="ctr"/>
            <a:lstStyle/>
            <a:p>
              <a:pPr defTabSz="584200">
                <a:defRPr sz="2000">
                  <a:solidFill>
                    <a:srgbClr val="3B3737"/>
                  </a:solidFill>
                  <a:effectLst>
                    <a:outerShdw blurRad="38100" dist="38100" dir="2700000" rotWithShape="0">
                      <a:srgbClr val="C9C3BA"/>
                    </a:outerShdw>
                  </a:effectLst>
                </a:defRPr>
              </a:pPr>
              <a:endParaRPr sz="1800"/>
            </a:p>
          </p:txBody>
        </p:sp>
        <p:sp>
          <p:nvSpPr>
            <p:cNvPr id="577" name="Line 4"/>
            <p:cNvSpPr/>
            <p:nvPr/>
          </p:nvSpPr>
          <p:spPr>
            <a:xfrm flipV="1">
              <a:off x="11000" y="1931"/>
              <a:ext cx="0" cy="3461"/>
            </a:xfrm>
            <a:prstGeom prst="line">
              <a:avLst/>
            </a:prstGeom>
            <a:ln w="50800">
              <a:solidFill>
                <a:srgbClr val="FFFFFF"/>
              </a:solidFill>
              <a:headEnd type="oval"/>
            </a:ln>
          </p:spPr>
          <p:txBody>
            <a:bodyPr lIns="45719" rIns="45719"/>
            <a:lstStyle/>
            <a:p>
              <a:endParaRPr/>
            </a:p>
          </p:txBody>
        </p:sp>
      </p:grpSp>
      <p:sp>
        <p:nvSpPr>
          <p:cNvPr id="581" name="Line 8"/>
          <p:cNvSpPr/>
          <p:nvPr/>
        </p:nvSpPr>
        <p:spPr>
          <a:xfrm flipH="1">
            <a:off x="2578577" y="3440907"/>
            <a:ext cx="1" cy="2248695"/>
          </a:xfrm>
          <a:prstGeom prst="line">
            <a:avLst/>
          </a:prstGeom>
          <a:ln w="50800">
            <a:solidFill>
              <a:srgbClr val="FFFFFF"/>
            </a:solidFill>
            <a:headEnd type="oval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584" name="Group 9"/>
          <p:cNvGrpSpPr/>
          <p:nvPr/>
        </p:nvGrpSpPr>
        <p:grpSpPr>
          <a:xfrm>
            <a:off x="2406649" y="5689599"/>
            <a:ext cx="347664" cy="464346"/>
            <a:chOff x="0" y="0"/>
            <a:chExt cx="347663" cy="464344"/>
          </a:xfrm>
        </p:grpSpPr>
        <p:sp>
          <p:nvSpPr>
            <p:cNvPr id="582" name="AutoShape 10"/>
            <p:cNvSpPr/>
            <p:nvPr/>
          </p:nvSpPr>
          <p:spPr>
            <a:xfrm rot="10800000" flipH="1">
              <a:off x="86908" y="203150"/>
              <a:ext cx="173818" cy="174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800"/>
                  </a:moveTo>
                  <a:cubicBezTo>
                    <a:pt x="15764" y="1800"/>
                    <a:pt x="19800" y="5836"/>
                    <a:pt x="19800" y="10800"/>
                  </a:cubicBezTo>
                  <a:cubicBezTo>
                    <a:pt x="19800" y="15764"/>
                    <a:pt x="15764" y="19800"/>
                    <a:pt x="10800" y="19800"/>
                  </a:cubicBezTo>
                  <a:cubicBezTo>
                    <a:pt x="5836" y="19800"/>
                    <a:pt x="1800" y="15764"/>
                    <a:pt x="1800" y="10800"/>
                  </a:cubicBezTo>
                  <a:cubicBezTo>
                    <a:pt x="1800" y="5836"/>
                    <a:pt x="5836" y="1800"/>
                    <a:pt x="10800" y="1800"/>
                  </a:cubicBezTo>
                  <a:moveTo>
                    <a:pt x="10800" y="21600"/>
                  </a:moveTo>
                  <a:cubicBezTo>
                    <a:pt x="16756" y="21600"/>
                    <a:pt x="21600" y="16756"/>
                    <a:pt x="21600" y="10800"/>
                  </a:cubicBezTo>
                  <a:cubicBezTo>
                    <a:pt x="21600" y="4844"/>
                    <a:pt x="16756" y="0"/>
                    <a:pt x="10800" y="0"/>
                  </a:cubicBezTo>
                  <a:cubicBezTo>
                    <a:pt x="4844" y="0"/>
                    <a:pt x="0" y="4844"/>
                    <a:pt x="0" y="10800"/>
                  </a:cubicBezTo>
                  <a:cubicBezTo>
                    <a:pt x="0" y="16756"/>
                    <a:pt x="4844" y="21600"/>
                    <a:pt x="10800" y="2160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500">
                  <a:solidFill>
                    <a:srgbClr val="3B3737"/>
                  </a:solidFill>
                  <a:effectLst>
                    <a:outerShdw blurRad="38100" dist="38100" dir="2700000" rotWithShape="0">
                      <a:srgbClr val="C0C0C0"/>
                    </a:outerShdw>
                  </a:effectLst>
                </a:defRPr>
              </a:pPr>
              <a:endParaRPr sz="1800"/>
            </a:p>
          </p:txBody>
        </p:sp>
        <p:sp>
          <p:nvSpPr>
            <p:cNvPr id="583" name="AutoShape 11"/>
            <p:cNvSpPr/>
            <p:nvPr/>
          </p:nvSpPr>
          <p:spPr>
            <a:xfrm rot="10800000" flipH="1">
              <a:off x="0" y="-1"/>
              <a:ext cx="347663" cy="464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05" y="20171"/>
                  </a:moveTo>
                  <a:cubicBezTo>
                    <a:pt x="10886" y="20184"/>
                    <a:pt x="10831" y="20215"/>
                    <a:pt x="10783" y="20237"/>
                  </a:cubicBezTo>
                  <a:cubicBezTo>
                    <a:pt x="10774" y="20218"/>
                    <a:pt x="10707" y="20179"/>
                    <a:pt x="10667" y="20147"/>
                  </a:cubicBezTo>
                  <a:cubicBezTo>
                    <a:pt x="7369" y="17301"/>
                    <a:pt x="1800" y="12497"/>
                    <a:pt x="1800" y="8101"/>
                  </a:cubicBezTo>
                  <a:cubicBezTo>
                    <a:pt x="1800" y="4379"/>
                    <a:pt x="5838" y="1350"/>
                    <a:pt x="10800" y="1350"/>
                  </a:cubicBezTo>
                  <a:cubicBezTo>
                    <a:pt x="15762" y="1350"/>
                    <a:pt x="19800" y="4379"/>
                    <a:pt x="19800" y="8101"/>
                  </a:cubicBezTo>
                  <a:cubicBezTo>
                    <a:pt x="19800" y="12497"/>
                    <a:pt x="14231" y="17301"/>
                    <a:pt x="10905" y="20171"/>
                  </a:cubicBezTo>
                  <a:moveTo>
                    <a:pt x="10800" y="0"/>
                  </a:moveTo>
                  <a:cubicBezTo>
                    <a:pt x="4845" y="0"/>
                    <a:pt x="0" y="3589"/>
                    <a:pt x="0" y="8101"/>
                  </a:cubicBezTo>
                  <a:cubicBezTo>
                    <a:pt x="0" y="12827"/>
                    <a:pt x="5400" y="17660"/>
                    <a:pt x="9338" y="21057"/>
                  </a:cubicBezTo>
                  <a:cubicBezTo>
                    <a:pt x="9352" y="21070"/>
                    <a:pt x="9985" y="21600"/>
                    <a:pt x="10766" y="21600"/>
                  </a:cubicBezTo>
                  <a:lnTo>
                    <a:pt x="10834" y="21600"/>
                  </a:lnTo>
                  <a:cubicBezTo>
                    <a:pt x="11616" y="21600"/>
                    <a:pt x="12247" y="21070"/>
                    <a:pt x="12262" y="21057"/>
                  </a:cubicBezTo>
                  <a:cubicBezTo>
                    <a:pt x="16200" y="17660"/>
                    <a:pt x="21600" y="12827"/>
                    <a:pt x="21600" y="8101"/>
                  </a:cubicBezTo>
                  <a:cubicBezTo>
                    <a:pt x="21600" y="3589"/>
                    <a:pt x="16756" y="0"/>
                    <a:pt x="10800" y="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500">
                  <a:solidFill>
                    <a:srgbClr val="3B3737"/>
                  </a:solidFill>
                  <a:effectLst>
                    <a:outerShdw blurRad="38100" dist="38100" dir="2700000" rotWithShape="0">
                      <a:srgbClr val="C0C0C0"/>
                    </a:outerShdw>
                  </a:effectLst>
                </a:defRPr>
              </a:pPr>
              <a:endParaRPr sz="1800"/>
            </a:p>
          </p:txBody>
        </p:sp>
      </p:grpSp>
      <p:sp>
        <p:nvSpPr>
          <p:cNvPr id="585" name="Line 12"/>
          <p:cNvSpPr/>
          <p:nvPr/>
        </p:nvSpPr>
        <p:spPr>
          <a:xfrm>
            <a:off x="8648699" y="3440906"/>
            <a:ext cx="1" cy="2291557"/>
          </a:xfrm>
          <a:prstGeom prst="line">
            <a:avLst/>
          </a:prstGeom>
          <a:ln w="50800">
            <a:solidFill>
              <a:srgbClr val="FFFFFF"/>
            </a:solidFill>
            <a:headEnd type="oval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588" name="Group 13"/>
          <p:cNvGrpSpPr/>
          <p:nvPr/>
        </p:nvGrpSpPr>
        <p:grpSpPr>
          <a:xfrm>
            <a:off x="8477249" y="5689599"/>
            <a:ext cx="347664" cy="464346"/>
            <a:chOff x="0" y="0"/>
            <a:chExt cx="347663" cy="464344"/>
          </a:xfrm>
        </p:grpSpPr>
        <p:sp>
          <p:nvSpPr>
            <p:cNvPr id="586" name="AutoShape 14"/>
            <p:cNvSpPr/>
            <p:nvPr/>
          </p:nvSpPr>
          <p:spPr>
            <a:xfrm rot="10800000" flipH="1">
              <a:off x="86908" y="203150"/>
              <a:ext cx="173818" cy="174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800"/>
                  </a:moveTo>
                  <a:cubicBezTo>
                    <a:pt x="15764" y="1800"/>
                    <a:pt x="19800" y="5836"/>
                    <a:pt x="19800" y="10800"/>
                  </a:cubicBezTo>
                  <a:cubicBezTo>
                    <a:pt x="19800" y="15764"/>
                    <a:pt x="15764" y="19800"/>
                    <a:pt x="10800" y="19800"/>
                  </a:cubicBezTo>
                  <a:cubicBezTo>
                    <a:pt x="5836" y="19800"/>
                    <a:pt x="1800" y="15764"/>
                    <a:pt x="1800" y="10800"/>
                  </a:cubicBezTo>
                  <a:cubicBezTo>
                    <a:pt x="1800" y="5836"/>
                    <a:pt x="5836" y="1800"/>
                    <a:pt x="10800" y="1800"/>
                  </a:cubicBezTo>
                  <a:moveTo>
                    <a:pt x="10800" y="21600"/>
                  </a:moveTo>
                  <a:cubicBezTo>
                    <a:pt x="16756" y="21600"/>
                    <a:pt x="21600" y="16756"/>
                    <a:pt x="21600" y="10800"/>
                  </a:cubicBezTo>
                  <a:cubicBezTo>
                    <a:pt x="21600" y="4844"/>
                    <a:pt x="16756" y="0"/>
                    <a:pt x="10800" y="0"/>
                  </a:cubicBezTo>
                  <a:cubicBezTo>
                    <a:pt x="4844" y="0"/>
                    <a:pt x="0" y="4844"/>
                    <a:pt x="0" y="10800"/>
                  </a:cubicBezTo>
                  <a:cubicBezTo>
                    <a:pt x="0" y="16756"/>
                    <a:pt x="4844" y="21600"/>
                    <a:pt x="10800" y="2160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500">
                  <a:solidFill>
                    <a:srgbClr val="3B3737"/>
                  </a:solidFill>
                  <a:effectLst>
                    <a:outerShdw blurRad="38100" dist="38100" dir="2700000" rotWithShape="0">
                      <a:srgbClr val="C0C0C0"/>
                    </a:outerShdw>
                  </a:effectLst>
                </a:defRPr>
              </a:pPr>
              <a:endParaRPr sz="1800"/>
            </a:p>
          </p:txBody>
        </p:sp>
        <p:sp>
          <p:nvSpPr>
            <p:cNvPr id="587" name="AutoShape 15"/>
            <p:cNvSpPr/>
            <p:nvPr/>
          </p:nvSpPr>
          <p:spPr>
            <a:xfrm rot="10800000" flipH="1">
              <a:off x="0" y="-1"/>
              <a:ext cx="347663" cy="464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05" y="20171"/>
                  </a:moveTo>
                  <a:cubicBezTo>
                    <a:pt x="10886" y="20184"/>
                    <a:pt x="10831" y="20215"/>
                    <a:pt x="10783" y="20237"/>
                  </a:cubicBezTo>
                  <a:cubicBezTo>
                    <a:pt x="10774" y="20218"/>
                    <a:pt x="10707" y="20179"/>
                    <a:pt x="10667" y="20147"/>
                  </a:cubicBezTo>
                  <a:cubicBezTo>
                    <a:pt x="7369" y="17301"/>
                    <a:pt x="1800" y="12497"/>
                    <a:pt x="1800" y="8101"/>
                  </a:cubicBezTo>
                  <a:cubicBezTo>
                    <a:pt x="1800" y="4379"/>
                    <a:pt x="5838" y="1350"/>
                    <a:pt x="10800" y="1350"/>
                  </a:cubicBezTo>
                  <a:cubicBezTo>
                    <a:pt x="15762" y="1350"/>
                    <a:pt x="19800" y="4379"/>
                    <a:pt x="19800" y="8101"/>
                  </a:cubicBezTo>
                  <a:cubicBezTo>
                    <a:pt x="19800" y="12497"/>
                    <a:pt x="14231" y="17301"/>
                    <a:pt x="10905" y="20171"/>
                  </a:cubicBezTo>
                  <a:moveTo>
                    <a:pt x="10800" y="0"/>
                  </a:moveTo>
                  <a:cubicBezTo>
                    <a:pt x="4845" y="0"/>
                    <a:pt x="0" y="3589"/>
                    <a:pt x="0" y="8101"/>
                  </a:cubicBezTo>
                  <a:cubicBezTo>
                    <a:pt x="0" y="12827"/>
                    <a:pt x="5400" y="17660"/>
                    <a:pt x="9338" y="21057"/>
                  </a:cubicBezTo>
                  <a:cubicBezTo>
                    <a:pt x="9352" y="21070"/>
                    <a:pt x="9985" y="21600"/>
                    <a:pt x="10766" y="21600"/>
                  </a:cubicBezTo>
                  <a:lnTo>
                    <a:pt x="10834" y="21600"/>
                  </a:lnTo>
                  <a:cubicBezTo>
                    <a:pt x="11616" y="21600"/>
                    <a:pt x="12247" y="21070"/>
                    <a:pt x="12262" y="21057"/>
                  </a:cubicBezTo>
                  <a:cubicBezTo>
                    <a:pt x="16200" y="17660"/>
                    <a:pt x="21600" y="12827"/>
                    <a:pt x="21600" y="8101"/>
                  </a:cubicBezTo>
                  <a:cubicBezTo>
                    <a:pt x="21600" y="3589"/>
                    <a:pt x="16756" y="0"/>
                    <a:pt x="10800" y="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500">
                  <a:solidFill>
                    <a:srgbClr val="3B3737"/>
                  </a:solidFill>
                  <a:effectLst>
                    <a:outerShdw blurRad="38100" dist="38100" dir="2700000" rotWithShape="0">
                      <a:srgbClr val="C0C0C0"/>
                    </a:outerShdw>
                  </a:effectLst>
                </a:defRPr>
              </a:pPr>
              <a:endParaRPr sz="1800"/>
            </a:p>
          </p:txBody>
        </p:sp>
      </p:grpSp>
      <p:sp>
        <p:nvSpPr>
          <p:cNvPr id="592" name="Oval 19"/>
          <p:cNvSpPr/>
          <p:nvPr/>
        </p:nvSpPr>
        <p:spPr>
          <a:xfrm>
            <a:off x="2869565" y="5651500"/>
            <a:ext cx="2546350" cy="15875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45719" rIns="45719" anchor="ctr"/>
          <a:lstStyle/>
          <a:p>
            <a:pPr defTabSz="584200">
              <a:defRPr sz="2000">
                <a:solidFill>
                  <a:srgbClr val="3B3737"/>
                </a:solidFill>
                <a:effectLst>
                  <a:outerShdw blurRad="38100" dist="38100" dir="2700000" rotWithShape="0">
                    <a:srgbClr val="C9C3BA"/>
                  </a:outerShdw>
                </a:effectLst>
              </a:defRPr>
            </a:pPr>
            <a:endParaRPr sz="1800"/>
          </a:p>
        </p:txBody>
      </p:sp>
      <p:sp>
        <p:nvSpPr>
          <p:cNvPr id="596" name="Oval 23"/>
          <p:cNvSpPr/>
          <p:nvPr/>
        </p:nvSpPr>
        <p:spPr>
          <a:xfrm>
            <a:off x="9004300" y="5651500"/>
            <a:ext cx="2546350" cy="15875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45719" rIns="45719" anchor="ctr"/>
          <a:lstStyle/>
          <a:p>
            <a:pPr defTabSz="584200">
              <a:defRPr sz="2000">
                <a:solidFill>
                  <a:srgbClr val="3B3737"/>
                </a:solidFill>
                <a:effectLst>
                  <a:outerShdw blurRad="38100" dist="38100" dir="2700000" rotWithShape="0">
                    <a:srgbClr val="C9C3BA"/>
                  </a:outerShdw>
                </a:effectLst>
              </a:defRPr>
            </a:pPr>
            <a:endParaRPr sz="1800"/>
          </a:p>
        </p:txBody>
      </p:sp>
      <p:sp>
        <p:nvSpPr>
          <p:cNvPr id="613" name="Rectangle 40"/>
          <p:cNvSpPr txBox="1"/>
          <p:nvPr/>
        </p:nvSpPr>
        <p:spPr>
          <a:xfrm>
            <a:off x="6380480" y="2411730"/>
            <a:ext cx="3011805" cy="789305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>
            <a:spAutoFit/>
          </a:bodyPr>
          <a:lstStyle>
            <a:lvl1pPr>
              <a:defRPr sz="1300" b="1">
                <a:solidFill>
                  <a:srgbClr val="3B3737"/>
                </a:solidFill>
              </a:defRPr>
            </a:lvl1pPr>
          </a:lstStyle>
          <a:p>
            <a:pPr algn="l"/>
            <a:r>
              <a:rPr lang="en-US" sz="1600"/>
              <a:t>A nuclear war destoryed the environment. The rest of people adapted themselves for living. </a:t>
            </a:r>
            <a:r>
              <a:rPr sz="1600"/>
              <a:t> </a:t>
            </a:r>
          </a:p>
        </p:txBody>
      </p:sp>
      <p:sp>
        <p:nvSpPr>
          <p:cNvPr id="614" name="Rectangle 41"/>
          <p:cNvSpPr txBox="1"/>
          <p:nvPr/>
        </p:nvSpPr>
        <p:spPr>
          <a:xfrm>
            <a:off x="2869565" y="3980180"/>
            <a:ext cx="2874645" cy="1035685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>
            <a:spAutoFit/>
          </a:bodyPr>
          <a:lstStyle>
            <a:lvl1pPr>
              <a:defRPr sz="1300" b="1">
                <a:solidFill>
                  <a:srgbClr val="3B3737"/>
                </a:solidFill>
              </a:defRPr>
            </a:lvl1pPr>
          </a:lstStyle>
          <a:p>
            <a:pPr algn="l"/>
            <a:r>
              <a:rPr lang="en-US" sz="1600" dirty="0"/>
              <a:t>A scientist called Liu Xin invented a new technique for coal industry. But his experiment caused a disaster.</a:t>
            </a:r>
          </a:p>
        </p:txBody>
      </p:sp>
      <p:sp>
        <p:nvSpPr>
          <p:cNvPr id="615" name="Rectangle 42"/>
          <p:cNvSpPr txBox="1"/>
          <p:nvPr/>
        </p:nvSpPr>
        <p:spPr>
          <a:xfrm>
            <a:off x="9055100" y="4276725"/>
            <a:ext cx="2444750" cy="789305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>
            <a:spAutoFit/>
          </a:bodyPr>
          <a:lstStyle>
            <a:lvl1pPr>
              <a:defRPr sz="1300" b="1">
                <a:solidFill>
                  <a:srgbClr val="3B3737"/>
                </a:solidFill>
              </a:defRPr>
            </a:lvl1pPr>
          </a:lstStyle>
          <a:p>
            <a:pPr algn="l"/>
            <a:r>
              <a:rPr lang="en-US" sz="1600"/>
              <a:t>The development of technology may change people's relationship.</a:t>
            </a:r>
          </a:p>
        </p:txBody>
      </p:sp>
      <p:sp>
        <p:nvSpPr>
          <p:cNvPr id="616" name="Rectangle 43"/>
          <p:cNvSpPr txBox="1"/>
          <p:nvPr/>
        </p:nvSpPr>
        <p:spPr>
          <a:xfrm>
            <a:off x="6380480" y="1701483"/>
            <a:ext cx="1676400" cy="29654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600" b="1">
                <a:solidFill>
                  <a:srgbClr val="3B3737"/>
                </a:solidFill>
              </a:defRPr>
            </a:lvl1pPr>
          </a:lstStyle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韩松</a:t>
            </a:r>
            <a:r>
              <a:rPr lang="zh-CN" altLang="en-US"/>
              <a:t>《红色海洋》</a:t>
            </a:r>
          </a:p>
        </p:txBody>
      </p:sp>
      <p:sp>
        <p:nvSpPr>
          <p:cNvPr id="617" name="Rectangle 44"/>
          <p:cNvSpPr txBox="1"/>
          <p:nvPr/>
        </p:nvSpPr>
        <p:spPr>
          <a:xfrm>
            <a:off x="2869565" y="5176203"/>
            <a:ext cx="1473200" cy="29654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600" b="1">
                <a:solidFill>
                  <a:srgbClr val="3B3737"/>
                </a:solidFill>
              </a:defRPr>
            </a:lvl1pPr>
          </a:lstStyle>
          <a:p>
            <a:pPr algn="l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刘慈欣</a:t>
            </a:r>
            <a:r>
              <a:rPr lang="zh-CN" altLang="en-US" dirty="0"/>
              <a:t>《地火》</a:t>
            </a:r>
          </a:p>
        </p:txBody>
      </p:sp>
      <p:sp>
        <p:nvSpPr>
          <p:cNvPr id="618" name="Rectangle 45"/>
          <p:cNvSpPr txBox="1"/>
          <p:nvPr/>
        </p:nvSpPr>
        <p:spPr>
          <a:xfrm>
            <a:off x="9055100" y="5185728"/>
            <a:ext cx="1473200" cy="29654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600" b="1">
                <a:solidFill>
                  <a:srgbClr val="3B3737"/>
                </a:solidFill>
              </a:defRPr>
            </a:lvl1pPr>
          </a:lstStyle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何夕</a:t>
            </a:r>
            <a:r>
              <a:rPr lang="zh-CN" altLang="en-US"/>
              <a:t>《我是谁》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785360" y="1701800"/>
            <a:ext cx="1300480" cy="1263650"/>
            <a:chOff x="8352" y="2048"/>
            <a:chExt cx="2048" cy="1990"/>
          </a:xfrm>
        </p:grpSpPr>
        <p:sp>
          <p:nvSpPr>
            <p:cNvPr id="600" name="Oval 28"/>
            <p:cNvSpPr/>
            <p:nvPr/>
          </p:nvSpPr>
          <p:spPr>
            <a:xfrm>
              <a:off x="8352" y="2048"/>
              <a:ext cx="2048" cy="1990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584200">
                <a:defRPr sz="2000">
                  <a:solidFill>
                    <a:srgbClr val="3B3737"/>
                  </a:solidFill>
                  <a:effectLst>
                    <a:outerShdw blurRad="38100" dist="38100" dir="2700000" rotWithShape="0">
                      <a:srgbClr val="000000"/>
                    </a:outerShdw>
                  </a:effectLst>
                </a:defRPr>
              </a:pPr>
              <a:endParaRPr sz="1800"/>
            </a:p>
          </p:txBody>
        </p:sp>
        <p:sp>
          <p:nvSpPr>
            <p:cNvPr id="619" name="Rectangle 46"/>
            <p:cNvSpPr txBox="1"/>
            <p:nvPr/>
          </p:nvSpPr>
          <p:spPr>
            <a:xfrm>
              <a:off x="8401" y="2644"/>
              <a:ext cx="1930" cy="661"/>
            </a:xfrm>
            <a:prstGeom prst="rect">
              <a:avLst/>
            </a:prstGeom>
            <a:ln w="12700">
              <a:miter lim="400000"/>
            </a:ln>
          </p:spPr>
          <p:txBody>
            <a:bodyPr lIns="25400" tIns="25400" rIns="25400" bIns="25400">
              <a:spAutoFit/>
            </a:bodyPr>
            <a:lstStyle>
              <a:lvl1pPr>
                <a:defRPr sz="2400">
                  <a:solidFill>
                    <a:srgbClr val="3B3737"/>
                  </a:solidFill>
                </a:defRPr>
              </a:lvl1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Arial Black" panose="020B0A04020102020204" charset="0"/>
                  <a:cs typeface="Arial Black" panose="020B0A04020102020204" charset="0"/>
                </a:rPr>
                <a:t>2004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76860" y="230505"/>
            <a:ext cx="5169535" cy="1240790"/>
            <a:chOff x="0" y="389"/>
            <a:chExt cx="8141" cy="1954"/>
          </a:xfrm>
        </p:grpSpPr>
        <p:sp>
          <p:nvSpPr>
            <p:cNvPr id="575" name="Rectangle 2"/>
            <p:cNvSpPr txBox="1"/>
            <p:nvPr/>
          </p:nvSpPr>
          <p:spPr>
            <a:xfrm>
              <a:off x="0" y="389"/>
              <a:ext cx="8050" cy="952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5400" tIns="25400" rIns="25400" bIns="25400" anchor="ctr">
              <a:spAutoFit/>
            </a:bodyPr>
            <a:lstStyle>
              <a:lvl1pPr>
                <a:defRPr sz="2400" b="1">
                  <a:solidFill>
                    <a:srgbClr val="3B3737"/>
                  </a:solidFill>
                </a:defRPr>
              </a:lvl1pPr>
            </a:lstStyle>
            <a:p>
              <a:pPr algn="l"/>
              <a:r>
                <a:rPr lang="en-US" sz="3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Criticism for Technology</a:t>
              </a:r>
            </a:p>
          </p:txBody>
        </p:sp>
        <p:sp>
          <p:nvSpPr>
            <p:cNvPr id="622" name="Rectangle 49"/>
            <p:cNvSpPr txBox="1"/>
            <p:nvPr/>
          </p:nvSpPr>
          <p:spPr>
            <a:xfrm>
              <a:off x="0" y="1391"/>
              <a:ext cx="8141" cy="952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25400" tIns="25400" rIns="25400" bIns="25400">
              <a:spAutoFit/>
            </a:bodyPr>
            <a:lstStyle/>
            <a:p>
              <a:pPr algn="l">
                <a:defRPr sz="2100" b="1">
                  <a:solidFill>
                    <a:srgbClr val="3B3737"/>
                  </a:solidFill>
                </a:defRPr>
              </a:pPr>
              <a:r>
                <a:rPr lang="en-US" sz="1800" b="0"/>
                <a:t>Later, Sci-fi writers suspect that Technology can also bring big problems to human civilization.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420495" y="4293235"/>
            <a:ext cx="1225550" cy="1090930"/>
            <a:chOff x="1875" y="7340"/>
            <a:chExt cx="1930" cy="1718"/>
          </a:xfrm>
        </p:grpSpPr>
        <p:sp>
          <p:nvSpPr>
            <p:cNvPr id="603" name="Oval 31"/>
            <p:cNvSpPr/>
            <p:nvPr/>
          </p:nvSpPr>
          <p:spPr>
            <a:xfrm>
              <a:off x="1980" y="7340"/>
              <a:ext cx="1719" cy="1719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584200">
                <a:defRPr sz="2000">
                  <a:solidFill>
                    <a:srgbClr val="3B3737"/>
                  </a:solidFill>
                  <a:effectLst>
                    <a:outerShdw blurRad="38100" dist="38100" dir="2700000" rotWithShape="0">
                      <a:srgbClr val="000000"/>
                    </a:outerShdw>
                  </a:effectLst>
                </a:defRPr>
              </a:pPr>
              <a:endParaRPr sz="1800"/>
            </a:p>
          </p:txBody>
        </p:sp>
        <p:sp>
          <p:nvSpPr>
            <p:cNvPr id="2" name="Rectangle 46"/>
            <p:cNvSpPr txBox="1"/>
            <p:nvPr/>
          </p:nvSpPr>
          <p:spPr>
            <a:xfrm>
              <a:off x="1875" y="7819"/>
              <a:ext cx="1930" cy="661"/>
            </a:xfrm>
            <a:prstGeom prst="rect">
              <a:avLst/>
            </a:prstGeom>
            <a:ln w="12700">
              <a:miter lim="400000"/>
            </a:ln>
          </p:spPr>
          <p:txBody>
            <a:bodyPr lIns="25400" tIns="25400" rIns="25400" bIns="25400">
              <a:spAutoFit/>
            </a:bodyPr>
            <a:lstStyle>
              <a:lvl1pPr>
                <a:defRPr sz="2400">
                  <a:solidFill>
                    <a:srgbClr val="3B3737"/>
                  </a:solidFill>
                </a:defRPr>
              </a:lvl1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Arial Black" panose="020B0A04020102020204" charset="0"/>
                  <a:cs typeface="Arial Black" panose="020B0A04020102020204" charset="0"/>
                </a:rPr>
                <a:t>2000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588885" y="4293235"/>
            <a:ext cx="1090930" cy="1090930"/>
            <a:chOff x="11420" y="7340"/>
            <a:chExt cx="1718" cy="1718"/>
          </a:xfrm>
        </p:grpSpPr>
        <p:sp>
          <p:nvSpPr>
            <p:cNvPr id="608" name="Oval 36"/>
            <p:cNvSpPr/>
            <p:nvPr/>
          </p:nvSpPr>
          <p:spPr>
            <a:xfrm>
              <a:off x="11420" y="7340"/>
              <a:ext cx="1719" cy="1719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584200">
                <a:defRPr sz="2000">
                  <a:solidFill>
                    <a:srgbClr val="3B3737"/>
                  </a:solidFill>
                  <a:effectLst>
                    <a:outerShdw blurRad="38100" dist="38100" dir="2700000" rotWithShape="0">
                      <a:srgbClr val="000000"/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" name="Rectangle 46"/>
            <p:cNvSpPr txBox="1"/>
            <p:nvPr/>
          </p:nvSpPr>
          <p:spPr>
            <a:xfrm>
              <a:off x="11452" y="7830"/>
              <a:ext cx="1632" cy="661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25400" tIns="25400" rIns="25400" bIns="25400">
              <a:spAutoFit/>
            </a:bodyPr>
            <a:lstStyle>
              <a:lvl1pPr>
                <a:defRPr sz="2400">
                  <a:solidFill>
                    <a:srgbClr val="3B3737"/>
                  </a:solidFill>
                </a:defRPr>
              </a:lvl1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Arial Black" panose="020B0A04020102020204" charset="0"/>
                  <a:cs typeface="Arial Black" panose="020B0A04020102020204" charset="0"/>
                </a:rPr>
                <a:t>2006</a:t>
              </a: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8686800" y="391160"/>
            <a:ext cx="33064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rgbClr val="358DB1"/>
                </a:solidFill>
                <a:latin typeface="Arial Black" panose="020B0A04020102020204" charset="0"/>
                <a:cs typeface="Arial Black" panose="020B0A04020102020204" charset="0"/>
              </a:rPr>
              <a:t>Comparison:Part B</a:t>
            </a:r>
          </a:p>
        </p:txBody>
      </p:sp>
    </p:spTree>
  </p:cSld>
  <p:clrMapOvr>
    <a:masterClrMapping/>
  </p:clrMapOvr>
  <p:transition spd="slow"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" grpId="0" animBg="1"/>
      <p:bldP spid="596" grpId="0" animBg="1"/>
      <p:bldP spid="613" grpId="0" animBg="1"/>
      <p:bldP spid="614" grpId="0" animBg="1"/>
      <p:bldP spid="615" grpId="0" animBg="1"/>
      <p:bldP spid="616" grpId="0" animBg="1"/>
      <p:bldP spid="617" grpId="0" animBg="1"/>
      <p:bldP spid="6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AutoShape 2"/>
          <p:cNvSpPr/>
          <p:nvPr/>
        </p:nvSpPr>
        <p:spPr>
          <a:xfrm>
            <a:off x="2244727" y="3339465"/>
            <a:ext cx="2494915" cy="1690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486"/>
                </a:moveTo>
                <a:cubicBezTo>
                  <a:pt x="0" y="21486"/>
                  <a:pt x="4099" y="19373"/>
                  <a:pt x="7024" y="13575"/>
                </a:cubicBezTo>
                <a:cubicBezTo>
                  <a:pt x="9950" y="7777"/>
                  <a:pt x="10824" y="0"/>
                  <a:pt x="10824" y="0"/>
                </a:cubicBezTo>
                <a:cubicBezTo>
                  <a:pt x="10824" y="0"/>
                  <a:pt x="13170" y="9697"/>
                  <a:pt x="15029" y="13573"/>
                </a:cubicBezTo>
                <a:cubicBezTo>
                  <a:pt x="17316" y="18341"/>
                  <a:pt x="21600" y="21600"/>
                  <a:pt x="21600" y="21600"/>
                </a:cubicBezTo>
                <a:lnTo>
                  <a:pt x="0" y="21486"/>
                </a:lnTo>
                <a:close/>
              </a:path>
            </a:pathLst>
          </a:custGeom>
          <a:solidFill>
            <a:schemeClr val="accent1"/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900">
                <a:solidFill>
                  <a:srgbClr val="181616"/>
                </a:solidFill>
              </a:defRPr>
            </a:pPr>
            <a:endParaRPr sz="1800"/>
          </a:p>
        </p:txBody>
      </p:sp>
      <p:sp>
        <p:nvSpPr>
          <p:cNvPr id="510" name="AutoShape 3"/>
          <p:cNvSpPr/>
          <p:nvPr/>
        </p:nvSpPr>
        <p:spPr>
          <a:xfrm>
            <a:off x="4168774" y="2708992"/>
            <a:ext cx="2494915" cy="23303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486"/>
                </a:moveTo>
                <a:cubicBezTo>
                  <a:pt x="0" y="21486"/>
                  <a:pt x="4099" y="19373"/>
                  <a:pt x="7024" y="13575"/>
                </a:cubicBezTo>
                <a:cubicBezTo>
                  <a:pt x="9950" y="7777"/>
                  <a:pt x="10824" y="0"/>
                  <a:pt x="10824" y="0"/>
                </a:cubicBezTo>
                <a:cubicBezTo>
                  <a:pt x="10824" y="0"/>
                  <a:pt x="13170" y="9697"/>
                  <a:pt x="15029" y="13573"/>
                </a:cubicBezTo>
                <a:cubicBezTo>
                  <a:pt x="17316" y="18341"/>
                  <a:pt x="21600" y="21600"/>
                  <a:pt x="21600" y="21600"/>
                </a:cubicBezTo>
                <a:lnTo>
                  <a:pt x="0" y="21486"/>
                </a:lnTo>
                <a:close/>
              </a:path>
            </a:pathLst>
          </a:custGeom>
          <a:solidFill>
            <a:schemeClr val="accent2"/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900">
                <a:solidFill>
                  <a:srgbClr val="181616"/>
                </a:solidFill>
              </a:defRPr>
            </a:pPr>
            <a:endParaRPr sz="1800" dirty="0"/>
          </a:p>
        </p:txBody>
      </p:sp>
      <p:sp>
        <p:nvSpPr>
          <p:cNvPr id="511" name="AutoShape 4"/>
          <p:cNvSpPr/>
          <p:nvPr/>
        </p:nvSpPr>
        <p:spPr>
          <a:xfrm>
            <a:off x="779780" y="4216400"/>
            <a:ext cx="2494915" cy="813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486"/>
                </a:moveTo>
                <a:cubicBezTo>
                  <a:pt x="0" y="21486"/>
                  <a:pt x="4099" y="19373"/>
                  <a:pt x="7024" y="13575"/>
                </a:cubicBezTo>
                <a:cubicBezTo>
                  <a:pt x="9950" y="7777"/>
                  <a:pt x="10824" y="0"/>
                  <a:pt x="10824" y="0"/>
                </a:cubicBezTo>
                <a:cubicBezTo>
                  <a:pt x="10824" y="0"/>
                  <a:pt x="13170" y="9697"/>
                  <a:pt x="15029" y="13573"/>
                </a:cubicBezTo>
                <a:cubicBezTo>
                  <a:pt x="17316" y="18341"/>
                  <a:pt x="21600" y="21600"/>
                  <a:pt x="21600" y="21600"/>
                </a:cubicBezTo>
                <a:lnTo>
                  <a:pt x="0" y="21486"/>
                </a:lnTo>
                <a:close/>
              </a:path>
            </a:pathLst>
          </a:custGeom>
          <a:solidFill>
            <a:schemeClr val="accent2"/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900">
                <a:solidFill>
                  <a:srgbClr val="181616"/>
                </a:solidFill>
              </a:defRPr>
            </a:pPr>
            <a:endParaRPr sz="1800"/>
          </a:p>
        </p:txBody>
      </p:sp>
      <p:sp>
        <p:nvSpPr>
          <p:cNvPr id="514" name="AutoShape 7"/>
          <p:cNvSpPr/>
          <p:nvPr/>
        </p:nvSpPr>
        <p:spPr>
          <a:xfrm>
            <a:off x="7937500" y="1047750"/>
            <a:ext cx="2494915" cy="3981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486"/>
                </a:moveTo>
                <a:cubicBezTo>
                  <a:pt x="0" y="21486"/>
                  <a:pt x="4099" y="19373"/>
                  <a:pt x="7024" y="13575"/>
                </a:cubicBezTo>
                <a:cubicBezTo>
                  <a:pt x="9950" y="7777"/>
                  <a:pt x="10824" y="0"/>
                  <a:pt x="10824" y="0"/>
                </a:cubicBezTo>
                <a:cubicBezTo>
                  <a:pt x="10824" y="0"/>
                  <a:pt x="13170" y="9697"/>
                  <a:pt x="15029" y="13573"/>
                </a:cubicBezTo>
                <a:cubicBezTo>
                  <a:pt x="17316" y="18341"/>
                  <a:pt x="21600" y="21600"/>
                  <a:pt x="21600" y="21600"/>
                </a:cubicBezTo>
                <a:lnTo>
                  <a:pt x="0" y="21486"/>
                </a:lnTo>
                <a:close/>
              </a:path>
            </a:pathLst>
          </a:custGeom>
          <a:solidFill>
            <a:schemeClr val="accent2"/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900">
                <a:solidFill>
                  <a:srgbClr val="181616"/>
                </a:solidFill>
              </a:defRPr>
            </a:pPr>
            <a:endParaRPr sz="1800"/>
          </a:p>
        </p:txBody>
      </p:sp>
      <p:sp>
        <p:nvSpPr>
          <p:cNvPr id="512" name="AutoShape 5"/>
          <p:cNvSpPr/>
          <p:nvPr/>
        </p:nvSpPr>
        <p:spPr>
          <a:xfrm>
            <a:off x="6051550" y="2262505"/>
            <a:ext cx="2494915" cy="2776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486"/>
                </a:moveTo>
                <a:cubicBezTo>
                  <a:pt x="0" y="21486"/>
                  <a:pt x="4099" y="19373"/>
                  <a:pt x="7024" y="13575"/>
                </a:cubicBezTo>
                <a:cubicBezTo>
                  <a:pt x="9950" y="7777"/>
                  <a:pt x="10824" y="0"/>
                  <a:pt x="10824" y="0"/>
                </a:cubicBezTo>
                <a:cubicBezTo>
                  <a:pt x="10824" y="0"/>
                  <a:pt x="13170" y="9697"/>
                  <a:pt x="15029" y="13573"/>
                </a:cubicBezTo>
                <a:cubicBezTo>
                  <a:pt x="17316" y="18341"/>
                  <a:pt x="21600" y="21600"/>
                  <a:pt x="21600" y="21600"/>
                </a:cubicBezTo>
                <a:lnTo>
                  <a:pt x="0" y="21486"/>
                </a:lnTo>
                <a:close/>
              </a:path>
            </a:pathLst>
          </a:custGeom>
          <a:solidFill>
            <a:schemeClr val="accent1"/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900">
                <a:solidFill>
                  <a:srgbClr val="181616"/>
                </a:solidFill>
              </a:defRPr>
            </a:pPr>
            <a:endParaRPr sz="1800"/>
          </a:p>
        </p:txBody>
      </p:sp>
      <p:sp>
        <p:nvSpPr>
          <p:cNvPr id="515" name="Line 8"/>
          <p:cNvSpPr/>
          <p:nvPr/>
        </p:nvSpPr>
        <p:spPr>
          <a:xfrm flipV="1">
            <a:off x="688975" y="5029200"/>
            <a:ext cx="10814050" cy="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round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516" name="Rectangle 9"/>
          <p:cNvSpPr txBox="1"/>
          <p:nvPr/>
        </p:nvSpPr>
        <p:spPr>
          <a:xfrm>
            <a:off x="3121023" y="2869924"/>
            <a:ext cx="939800" cy="3086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spAutoFit/>
          </a:bodyPr>
          <a:lstStyle>
            <a:lvl1pPr>
              <a:lnSpc>
                <a:spcPct val="70000"/>
              </a:lnSpc>
              <a:defRPr sz="2400" b="1">
                <a:solidFill>
                  <a:srgbClr val="181616"/>
                </a:solidFill>
              </a:defRPr>
            </a:lvl1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63+</a:t>
            </a:r>
          </a:p>
        </p:txBody>
      </p:sp>
      <p:sp>
        <p:nvSpPr>
          <p:cNvPr id="518" name="Rectangle 11"/>
          <p:cNvSpPr txBox="1"/>
          <p:nvPr/>
        </p:nvSpPr>
        <p:spPr>
          <a:xfrm>
            <a:off x="1557020" y="3798570"/>
            <a:ext cx="939800" cy="3086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spAutoFit/>
          </a:bodyPr>
          <a:lstStyle>
            <a:lvl1pPr>
              <a:lnSpc>
                <a:spcPct val="70000"/>
              </a:lnSpc>
              <a:defRPr sz="2400" b="1">
                <a:solidFill>
                  <a:srgbClr val="181616"/>
                </a:solidFill>
              </a:defRPr>
            </a:lvl1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17+</a:t>
            </a:r>
          </a:p>
        </p:txBody>
      </p:sp>
      <p:sp>
        <p:nvSpPr>
          <p:cNvPr id="519" name="Rectangle 12"/>
          <p:cNvSpPr txBox="1"/>
          <p:nvPr/>
        </p:nvSpPr>
        <p:spPr>
          <a:xfrm>
            <a:off x="5239129" y="2220360"/>
            <a:ext cx="939800" cy="3086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spAutoFit/>
          </a:bodyPr>
          <a:lstStyle>
            <a:lvl1pPr>
              <a:lnSpc>
                <a:spcPct val="70000"/>
              </a:lnSpc>
              <a:defRPr sz="2400" b="1">
                <a:solidFill>
                  <a:srgbClr val="181616"/>
                </a:solidFill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80+</a:t>
            </a:r>
          </a:p>
        </p:txBody>
      </p:sp>
      <p:sp>
        <p:nvSpPr>
          <p:cNvPr id="520" name="Rectangle 13"/>
          <p:cNvSpPr txBox="1"/>
          <p:nvPr/>
        </p:nvSpPr>
        <p:spPr>
          <a:xfrm>
            <a:off x="6958965" y="1902460"/>
            <a:ext cx="939800" cy="3086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spAutoFit/>
          </a:bodyPr>
          <a:lstStyle>
            <a:lvl1pPr>
              <a:lnSpc>
                <a:spcPct val="70000"/>
              </a:lnSpc>
              <a:defRPr sz="2400" b="1">
                <a:solidFill>
                  <a:srgbClr val="181616"/>
                </a:solidFill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130+</a:t>
            </a:r>
          </a:p>
        </p:txBody>
      </p:sp>
      <p:sp>
        <p:nvSpPr>
          <p:cNvPr id="521" name="Rectangle 14"/>
          <p:cNvSpPr txBox="1"/>
          <p:nvPr/>
        </p:nvSpPr>
        <p:spPr>
          <a:xfrm>
            <a:off x="8822372" y="687705"/>
            <a:ext cx="939800" cy="3086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spAutoFit/>
          </a:bodyPr>
          <a:lstStyle>
            <a:lvl1pPr>
              <a:lnSpc>
                <a:spcPct val="70000"/>
              </a:lnSpc>
              <a:defRPr sz="2400" b="1">
                <a:solidFill>
                  <a:srgbClr val="181616"/>
                </a:solidFill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270+</a:t>
            </a:r>
          </a:p>
        </p:txBody>
      </p:sp>
      <p:sp>
        <p:nvSpPr>
          <p:cNvPr id="523" name="Rectangle 16"/>
          <p:cNvSpPr txBox="1"/>
          <p:nvPr/>
        </p:nvSpPr>
        <p:spPr>
          <a:xfrm>
            <a:off x="751840" y="5777230"/>
            <a:ext cx="2431415" cy="1905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spAutoFit/>
          </a:bodyPr>
          <a:lstStyle>
            <a:lvl1pPr>
              <a:lnSpc>
                <a:spcPct val="70000"/>
              </a:lnSpc>
              <a:defRPr sz="1300" b="1">
                <a:solidFill>
                  <a:srgbClr val="181616"/>
                </a:solidFill>
              </a:defRPr>
            </a:lvl1pPr>
          </a:lstStyle>
          <a:p>
            <a:r>
              <a:rPr lang="en-US"/>
              <a:t>Chinese Short&amp;Medium Sci-fi</a:t>
            </a:r>
          </a:p>
        </p:txBody>
      </p:sp>
      <p:sp>
        <p:nvSpPr>
          <p:cNvPr id="524" name="Line 17"/>
          <p:cNvSpPr/>
          <p:nvPr/>
        </p:nvSpPr>
        <p:spPr>
          <a:xfrm>
            <a:off x="3522347" y="4762500"/>
            <a:ext cx="4445" cy="120205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525" name="Rectangle 18"/>
          <p:cNvSpPr txBox="1"/>
          <p:nvPr/>
        </p:nvSpPr>
        <p:spPr>
          <a:xfrm>
            <a:off x="2740027" y="6149340"/>
            <a:ext cx="2431415" cy="1905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spAutoFit/>
          </a:bodyPr>
          <a:lstStyle>
            <a:lvl1pPr>
              <a:lnSpc>
                <a:spcPct val="70000"/>
              </a:lnSpc>
              <a:defRPr sz="1300" b="1">
                <a:solidFill>
                  <a:srgbClr val="181616"/>
                </a:solidFill>
              </a:defRPr>
            </a:lvl1pPr>
          </a:lstStyle>
          <a:p>
            <a:r>
              <a:rPr lang="en-US" dirty="0"/>
              <a:t>Chinese Long Sci-fi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68605" y="237490"/>
            <a:ext cx="4728845" cy="947420"/>
            <a:chOff x="0" y="528"/>
            <a:chExt cx="7447" cy="1492"/>
          </a:xfrm>
        </p:grpSpPr>
        <p:sp>
          <p:nvSpPr>
            <p:cNvPr id="527" name="Rectangle 19"/>
            <p:cNvSpPr txBox="1"/>
            <p:nvPr/>
          </p:nvSpPr>
          <p:spPr>
            <a:xfrm>
              <a:off x="0" y="528"/>
              <a:ext cx="3502" cy="952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5400" tIns="25400" rIns="25400" bIns="25400" anchor="ctr">
              <a:spAutoFit/>
            </a:bodyPr>
            <a:lstStyle/>
            <a:p>
              <a:pPr>
                <a:defRPr sz="3600" b="1">
                  <a:solidFill>
                    <a:srgbClr val="181616"/>
                  </a:solidFill>
                </a:defRPr>
              </a:pPr>
              <a:r>
                <a:rPr lang="en-US">
                  <a:solidFill>
                    <a:schemeClr val="bg2"/>
                  </a:solidFill>
                  <a:latin typeface="等线" panose="02010600030101010101" charset="-122"/>
                  <a:ea typeface="等线" panose="02010600030101010101" charset="-122"/>
                </a:rPr>
                <a:t>Publishing</a:t>
              </a:r>
            </a:p>
          </p:txBody>
        </p:sp>
        <p:sp>
          <p:nvSpPr>
            <p:cNvPr id="528" name="Rectangle 20"/>
            <p:cNvSpPr txBox="1"/>
            <p:nvPr/>
          </p:nvSpPr>
          <p:spPr>
            <a:xfrm>
              <a:off x="0" y="1480"/>
              <a:ext cx="7447" cy="540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5400" tIns="25400" rIns="25400" bIns="25400" anchor="ctr">
              <a:spAutoFit/>
            </a:bodyPr>
            <a:lstStyle>
              <a:lvl1pPr>
                <a:defRPr sz="1900">
                  <a:solidFill>
                    <a:srgbClr val="181616"/>
                  </a:solidFill>
                </a:defRPr>
              </a:lvl1pPr>
            </a:lstStyle>
            <a:p>
              <a:pPr algn="l"/>
              <a:r>
                <a:rPr lang="en-US"/>
                <a:t>Average Sci-fi books </a:t>
              </a:r>
              <a:r>
                <a:rPr lang="en-US">
                  <a:sym typeface="+mn-ea"/>
                </a:rPr>
                <a:t>published </a:t>
              </a:r>
              <a:r>
                <a:rPr lang="en-US"/>
                <a:t>in 2004-2013</a:t>
              </a:r>
            </a:p>
          </p:txBody>
        </p:sp>
      </p:grpSp>
      <p:sp>
        <p:nvSpPr>
          <p:cNvPr id="2" name="Line 15"/>
          <p:cNvSpPr/>
          <p:nvPr/>
        </p:nvSpPr>
        <p:spPr>
          <a:xfrm>
            <a:off x="2033905" y="4581525"/>
            <a:ext cx="0" cy="977900"/>
          </a:xfrm>
          <a:prstGeom prst="line">
            <a:avLst/>
          </a:prstGeom>
          <a:noFill/>
          <a:ln w="25400" cap="flat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3" name="Line 15"/>
          <p:cNvSpPr/>
          <p:nvPr/>
        </p:nvSpPr>
        <p:spPr>
          <a:xfrm>
            <a:off x="5369559" y="4591050"/>
            <a:ext cx="0" cy="977900"/>
          </a:xfrm>
          <a:prstGeom prst="line">
            <a:avLst/>
          </a:prstGeom>
          <a:noFill/>
          <a:ln w="25400" cap="flat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5" name="Rectangle 16"/>
          <p:cNvSpPr txBox="1"/>
          <p:nvPr/>
        </p:nvSpPr>
        <p:spPr>
          <a:xfrm>
            <a:off x="4118295" y="5791200"/>
            <a:ext cx="2431415" cy="1905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spAutoFit/>
          </a:bodyPr>
          <a:lstStyle>
            <a:lvl1pPr>
              <a:lnSpc>
                <a:spcPct val="70000"/>
              </a:lnSpc>
              <a:defRPr sz="1300" b="1">
                <a:solidFill>
                  <a:srgbClr val="181616"/>
                </a:solidFill>
              </a:defRPr>
            </a:lvl1pPr>
          </a:lstStyle>
          <a:p>
            <a:pPr algn="ctr"/>
            <a:r>
              <a:rPr lang="en-US" dirty="0"/>
              <a:t>Chinese original Sci-fi</a:t>
            </a:r>
          </a:p>
        </p:txBody>
      </p:sp>
      <p:sp>
        <p:nvSpPr>
          <p:cNvPr id="6" name="Line 17"/>
          <p:cNvSpPr/>
          <p:nvPr/>
        </p:nvSpPr>
        <p:spPr>
          <a:xfrm>
            <a:off x="7241540" y="4772660"/>
            <a:ext cx="4445" cy="120205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7" name="Rectangle 18"/>
          <p:cNvSpPr txBox="1"/>
          <p:nvPr/>
        </p:nvSpPr>
        <p:spPr>
          <a:xfrm>
            <a:off x="6083299" y="6158865"/>
            <a:ext cx="2431415" cy="1905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spAutoFit/>
          </a:bodyPr>
          <a:lstStyle>
            <a:lvl1pPr>
              <a:lnSpc>
                <a:spcPct val="70000"/>
              </a:lnSpc>
              <a:defRPr sz="1300" b="1">
                <a:solidFill>
                  <a:srgbClr val="181616"/>
                </a:solidFill>
              </a:defRPr>
            </a:lvl1pPr>
          </a:lstStyle>
          <a:p>
            <a:pPr algn="ctr"/>
            <a:r>
              <a:rPr lang="en-US" dirty="0"/>
              <a:t>Introduced Sci-fi</a:t>
            </a:r>
          </a:p>
        </p:txBody>
      </p:sp>
      <p:sp>
        <p:nvSpPr>
          <p:cNvPr id="10" name="Line 17"/>
          <p:cNvSpPr/>
          <p:nvPr/>
        </p:nvSpPr>
        <p:spPr>
          <a:xfrm>
            <a:off x="9201150" y="4762500"/>
            <a:ext cx="4445" cy="1202055"/>
          </a:xfrm>
          <a:prstGeom prst="line">
            <a:avLst/>
          </a:prstGeom>
          <a:noFill/>
          <a:ln w="25400" cap="flat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/>
          </a:p>
        </p:txBody>
      </p:sp>
      <p:sp>
        <p:nvSpPr>
          <p:cNvPr id="11" name="Rectangle 18"/>
          <p:cNvSpPr txBox="1"/>
          <p:nvPr/>
        </p:nvSpPr>
        <p:spPr>
          <a:xfrm>
            <a:off x="8546465" y="6136005"/>
            <a:ext cx="2431415" cy="1905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spAutoFit/>
          </a:bodyPr>
          <a:lstStyle>
            <a:lvl1pPr>
              <a:lnSpc>
                <a:spcPct val="70000"/>
              </a:lnSpc>
              <a:defRPr sz="1300" b="1">
                <a:solidFill>
                  <a:srgbClr val="181616"/>
                </a:solidFill>
              </a:defRPr>
            </a:lvl1pPr>
          </a:lstStyle>
          <a:p>
            <a:r>
              <a:rPr lang="en-US" dirty="0"/>
              <a:t>America original Sci-fi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551035" y="407035"/>
            <a:ext cx="24333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rgbClr val="358DB1"/>
                </a:solidFill>
                <a:latin typeface="Arial Black" panose="020B0A04020102020204" charset="0"/>
                <a:cs typeface="Arial Black" panose="020B0A04020102020204" charset="0"/>
              </a:rPr>
              <a:t>Data analysis</a:t>
            </a:r>
          </a:p>
        </p:txBody>
      </p:sp>
    </p:spTree>
  </p:cSld>
  <p:clrMapOvr>
    <a:masterClrMapping/>
  </p:clrMapOvr>
  <p:transition spd="slow"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" grpId="0" animBg="1"/>
      <p:bldP spid="510" grpId="0" animBg="1"/>
      <p:bldP spid="511" grpId="0" animBg="1"/>
      <p:bldP spid="514" grpId="0" animBg="1"/>
      <p:bldP spid="512" grpId="0" animBg="1"/>
      <p:bldP spid="516" grpId="0"/>
      <p:bldP spid="518" grpId="0"/>
      <p:bldP spid="519" grpId="0"/>
      <p:bldP spid="520" grpId="0"/>
      <p:bldP spid="521" grpId="0"/>
      <p:bldP spid="523" grpId="0"/>
      <p:bldP spid="524" grpId="0" animBg="1"/>
      <p:bldP spid="525" grpId="0"/>
      <p:bldP spid="2" grpId="0" animBg="1"/>
      <p:bldP spid="3" grpId="0" animBg="1"/>
      <p:bldP spid="5" grpId="0"/>
      <p:bldP spid="6" grpId="0" animBg="1"/>
      <p:bldP spid="7" grpId="0"/>
      <p:bldP spid="10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973310" y="407035"/>
            <a:ext cx="20199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rgbClr val="358DB1"/>
                </a:solidFill>
                <a:latin typeface="Arial Black" panose="020B0A04020102020204" charset="0"/>
                <a:cs typeface="Arial Black" panose="020B0A04020102020204" charset="0"/>
              </a:rPr>
              <a:t>Conclusion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292100" y="245111"/>
            <a:ext cx="6132195" cy="943609"/>
            <a:chOff x="0" y="386"/>
            <a:chExt cx="9657" cy="1486"/>
          </a:xfrm>
        </p:grpSpPr>
        <p:sp>
          <p:nvSpPr>
            <p:cNvPr id="527" name="Rectangle 19"/>
            <p:cNvSpPr txBox="1"/>
            <p:nvPr/>
          </p:nvSpPr>
          <p:spPr>
            <a:xfrm>
              <a:off x="0" y="386"/>
              <a:ext cx="9657" cy="952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5400" tIns="25400" rIns="25400" bIns="25400" anchor="ctr">
              <a:spAutoFit/>
            </a:bodyPr>
            <a:lstStyle/>
            <a:p>
              <a:pPr algn="l">
                <a:defRPr sz="3600" b="1">
                  <a:solidFill>
                    <a:srgbClr val="181616"/>
                  </a:solidFill>
                </a:defRPr>
              </a:pPr>
              <a:r>
                <a:rPr lang="en-US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Advantages &amp; Disadvantages</a:t>
              </a:r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charset="-122"/>
                <a:ea typeface="等线" panose="02010600030101010101" charset="-122"/>
                <a:sym typeface="+mn-ea"/>
              </a:endParaRPr>
            </a:p>
          </p:txBody>
        </p:sp>
        <p:sp>
          <p:nvSpPr>
            <p:cNvPr id="528" name="Rectangle 20"/>
            <p:cNvSpPr txBox="1"/>
            <p:nvPr/>
          </p:nvSpPr>
          <p:spPr>
            <a:xfrm>
              <a:off x="0" y="1332"/>
              <a:ext cx="4387" cy="540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5400" tIns="25400" rIns="25400" bIns="25400" anchor="ctr">
              <a:spAutoFit/>
            </a:bodyPr>
            <a:lstStyle>
              <a:lvl1pPr>
                <a:defRPr sz="1900">
                  <a:solidFill>
                    <a:srgbClr val="181616"/>
                  </a:solidFill>
                </a:defRPr>
              </a:lvl1pPr>
            </a:lstStyle>
            <a:p>
              <a:r>
                <a:rPr lang="en-US"/>
                <a:t>The road of Chinese Sci-fi.</a:t>
              </a: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31690" y="3242310"/>
            <a:ext cx="2928620" cy="582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i="0" u="none" strike="noStrike" cap="none" normalizeH="0" baseline="0" dirty="0">
                <a:solidFill>
                  <a:schemeClr val="accent2"/>
                </a:solidFill>
                <a:uFillTx/>
                <a:latin typeface="Arial Black" panose="020B0A04020102020204" charset="0"/>
                <a:ea typeface="字体视界-一风尚黑体"/>
                <a:cs typeface="Arial Black" panose="020B0A04020102020204" charset="0"/>
                <a:sym typeface="字体视界-一风尚黑体"/>
              </a:rPr>
              <a:t>Advantages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351655" y="3728085"/>
            <a:ext cx="3488690" cy="582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i="0" u="none" strike="noStrike" cap="none" normalizeH="0" baseline="0">
                <a:solidFill>
                  <a:schemeClr val="accent1"/>
                </a:solidFill>
                <a:uFillTx/>
                <a:latin typeface="Arial Black" panose="020B0A04020102020204" charset="0"/>
                <a:ea typeface="字体视界-一风尚黑体"/>
                <a:cs typeface="Arial Black" panose="020B0A04020102020204" charset="0"/>
                <a:sym typeface="字体视界-一风尚黑体"/>
              </a:rPr>
              <a:t>Disadvantages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8406765" y="4653280"/>
            <a:ext cx="3477260" cy="789305"/>
            <a:chOff x="13296" y="6533"/>
            <a:chExt cx="5476" cy="1243"/>
          </a:xfrm>
        </p:grpSpPr>
        <p:sp>
          <p:nvSpPr>
            <p:cNvPr id="389" name="Rectangle 20"/>
            <p:cNvSpPr txBox="1"/>
            <p:nvPr/>
          </p:nvSpPr>
          <p:spPr>
            <a:xfrm>
              <a:off x="14692" y="6533"/>
              <a:ext cx="4080" cy="1243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25400" tIns="25400" rIns="25400" bIns="25400">
              <a:spAutoFit/>
            </a:bodyPr>
            <a:lstStyle/>
            <a:p>
              <a:pPr>
                <a:defRPr sz="1600" b="1">
                  <a:solidFill>
                    <a:srgbClr val="181616"/>
                  </a:solidFill>
                </a:defRPr>
              </a:pPr>
              <a:r>
                <a:rPr lang="en-US" sz="2400">
                  <a:solidFill>
                    <a:schemeClr val="bg2"/>
                  </a:solidFill>
                </a:rPr>
                <a:t>Im</a:t>
              </a:r>
              <a:r>
                <a:rPr sz="2400">
                  <a:solidFill>
                    <a:schemeClr val="bg2"/>
                  </a:solidFill>
                </a:rPr>
                <a:t>mature  industry chain</a:t>
              </a: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96" y="6614"/>
              <a:ext cx="1266" cy="1132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8403590" y="1956435"/>
            <a:ext cx="2952750" cy="789305"/>
            <a:chOff x="13291" y="0"/>
            <a:chExt cx="4650" cy="1243"/>
          </a:xfrm>
        </p:grpSpPr>
        <p:sp>
          <p:nvSpPr>
            <p:cNvPr id="384" name="Rectangle 15"/>
            <p:cNvSpPr txBox="1"/>
            <p:nvPr/>
          </p:nvSpPr>
          <p:spPr>
            <a:xfrm>
              <a:off x="14731" y="0"/>
              <a:ext cx="3210" cy="1243"/>
            </a:xfrm>
            <a:prstGeom prst="rect">
              <a:avLst/>
            </a:prstGeom>
            <a:ln w="12700">
              <a:miter lim="400000"/>
            </a:ln>
          </p:spPr>
          <p:txBody>
            <a:bodyPr lIns="25400" tIns="25400" rIns="25400" bIns="25400">
              <a:spAutoFit/>
            </a:bodyPr>
            <a:lstStyle/>
            <a:p>
              <a:pPr>
                <a:defRPr sz="1600" b="1">
                  <a:solidFill>
                    <a:srgbClr val="181616"/>
                  </a:solidFill>
                </a:defRPr>
              </a:pPr>
              <a:r>
                <a:rPr lang="en-US" sz="2400" dirty="0">
                  <a:solidFill>
                    <a:schemeClr val="bg2"/>
                  </a:solidFill>
                </a:rPr>
                <a:t>Good</a:t>
              </a:r>
            </a:p>
            <a:p>
              <a:pPr>
                <a:defRPr sz="1600" b="1">
                  <a:solidFill>
                    <a:srgbClr val="181616"/>
                  </a:solidFill>
                </a:defRPr>
              </a:pPr>
              <a:r>
                <a:rPr lang="en-US" sz="2400" dirty="0">
                  <a:solidFill>
                    <a:schemeClr val="bg2"/>
                  </a:solidFill>
                </a:rPr>
                <a:t>vitality</a:t>
              </a:r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/>
            <a:srcRect t="3366"/>
            <a:stretch>
              <a:fillRect/>
            </a:stretch>
          </p:blipFill>
          <p:spPr>
            <a:xfrm>
              <a:off x="13291" y="0"/>
              <a:ext cx="1304" cy="1177"/>
            </a:xfrm>
            <a:prstGeom prst="rect">
              <a:avLst/>
            </a:prstGeom>
          </p:spPr>
        </p:pic>
      </p:grpSp>
      <p:cxnSp>
        <p:nvCxnSpPr>
          <p:cNvPr id="30" name="直接连接符 29"/>
          <p:cNvCxnSpPr/>
          <p:nvPr/>
        </p:nvCxnSpPr>
        <p:spPr>
          <a:xfrm>
            <a:off x="836295" y="3824605"/>
            <a:ext cx="10450195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3"/>
          <p:cNvSpPr txBox="1"/>
          <p:nvPr/>
        </p:nvSpPr>
        <p:spPr>
          <a:xfrm>
            <a:off x="1735455" y="2018030"/>
            <a:ext cx="2506980" cy="1158240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>
            <a:spAutoFit/>
          </a:bodyPr>
          <a:lstStyle/>
          <a:p>
            <a:pPr>
              <a:defRPr sz="1600" b="1">
                <a:solidFill>
                  <a:srgbClr val="181616"/>
                </a:solidFill>
              </a:defRPr>
            </a:pPr>
            <a:r>
              <a:rPr lang="en-US" sz="2400" dirty="0">
                <a:solidFill>
                  <a:schemeClr val="bg2"/>
                </a:solidFill>
              </a:rPr>
              <a:t>Distinct </a:t>
            </a:r>
          </a:p>
          <a:p>
            <a:pPr>
              <a:defRPr sz="1600" b="1">
                <a:solidFill>
                  <a:srgbClr val="181616"/>
                </a:solidFill>
              </a:defRPr>
            </a:pPr>
            <a:r>
              <a:rPr sz="2400" dirty="0">
                <a:solidFill>
                  <a:schemeClr val="bg2"/>
                </a:solidFill>
              </a:rPr>
              <a:t>culture core</a:t>
            </a:r>
          </a:p>
          <a:p>
            <a:pPr>
              <a:defRPr sz="1600" b="1">
                <a:solidFill>
                  <a:srgbClr val="181616"/>
                </a:solidFill>
              </a:defRPr>
            </a:pPr>
            <a:endParaRPr sz="2400" dirty="0">
              <a:solidFill>
                <a:schemeClr val="bg2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rcRect t="9898"/>
          <a:stretch>
            <a:fillRect/>
          </a:stretch>
        </p:blipFill>
        <p:spPr>
          <a:xfrm>
            <a:off x="819150" y="2018030"/>
            <a:ext cx="787400" cy="786130"/>
          </a:xfrm>
          <a:prstGeom prst="rect">
            <a:avLst/>
          </a:prstGeom>
        </p:spPr>
      </p:pic>
      <p:sp>
        <p:nvSpPr>
          <p:cNvPr id="31" name="Rectangle 21"/>
          <p:cNvSpPr txBox="1"/>
          <p:nvPr/>
        </p:nvSpPr>
        <p:spPr>
          <a:xfrm>
            <a:off x="5323205" y="1962150"/>
            <a:ext cx="2038350" cy="789305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>
            <a:spAutoFit/>
          </a:bodyPr>
          <a:lstStyle/>
          <a:p>
            <a:pPr>
              <a:defRPr sz="1600" b="1">
                <a:solidFill>
                  <a:srgbClr val="181616"/>
                </a:solidFill>
              </a:defRPr>
            </a:pPr>
            <a:r>
              <a:rPr lang="en-US" sz="2400" dirty="0">
                <a:solidFill>
                  <a:schemeClr val="bg2"/>
                </a:solidFill>
              </a:rPr>
              <a:t>R</a:t>
            </a:r>
            <a:r>
              <a:rPr sz="2400" dirty="0">
                <a:solidFill>
                  <a:schemeClr val="bg2"/>
                </a:solidFill>
              </a:rPr>
              <a:t>ich expression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5"/>
          <a:srcRect t="9418"/>
          <a:stretch>
            <a:fillRect/>
          </a:stretch>
        </p:blipFill>
        <p:spPr>
          <a:xfrm>
            <a:off x="4323080" y="2011680"/>
            <a:ext cx="937895" cy="785495"/>
          </a:xfrm>
          <a:prstGeom prst="rect">
            <a:avLst/>
          </a:prstGeom>
        </p:spPr>
      </p:pic>
      <p:sp>
        <p:nvSpPr>
          <p:cNvPr id="34" name="Rectangle 4"/>
          <p:cNvSpPr txBox="1"/>
          <p:nvPr/>
        </p:nvSpPr>
        <p:spPr>
          <a:xfrm>
            <a:off x="1597978" y="4755515"/>
            <a:ext cx="2038350" cy="789305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>
            <a:spAutoFit/>
          </a:bodyPr>
          <a:lstStyle/>
          <a:p>
            <a:pPr>
              <a:defRPr sz="1600" b="1">
                <a:solidFill>
                  <a:srgbClr val="181616"/>
                </a:solidFill>
              </a:defRPr>
            </a:pPr>
            <a:r>
              <a:rPr lang="en-US" sz="2400">
                <a:solidFill>
                  <a:schemeClr val="bg2"/>
                </a:solidFill>
              </a:rPr>
              <a:t>S</a:t>
            </a:r>
            <a:r>
              <a:rPr sz="2400">
                <a:solidFill>
                  <a:schemeClr val="bg2"/>
                </a:solidFill>
              </a:rPr>
              <a:t>hort </a:t>
            </a:r>
          </a:p>
          <a:p>
            <a:pPr>
              <a:defRPr sz="1600" b="1">
                <a:solidFill>
                  <a:srgbClr val="181616"/>
                </a:solidFill>
              </a:defRPr>
            </a:pPr>
            <a:r>
              <a:rPr sz="2400">
                <a:solidFill>
                  <a:schemeClr val="bg2"/>
                </a:solidFill>
              </a:rPr>
              <a:t>period</a:t>
            </a: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373" y="4757420"/>
            <a:ext cx="802640" cy="716280"/>
          </a:xfrm>
          <a:prstGeom prst="rect">
            <a:avLst/>
          </a:prstGeom>
        </p:spPr>
      </p:pic>
      <p:sp>
        <p:nvSpPr>
          <p:cNvPr id="36" name="Rectangle 30"/>
          <p:cNvSpPr txBox="1"/>
          <p:nvPr/>
        </p:nvSpPr>
        <p:spPr>
          <a:xfrm>
            <a:off x="5527675" y="4796155"/>
            <a:ext cx="2038350" cy="789305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>
            <a:spAutoFit/>
          </a:bodyPr>
          <a:lstStyle/>
          <a:p>
            <a:pPr>
              <a:defRPr sz="1600" b="1">
                <a:solidFill>
                  <a:srgbClr val="181616"/>
                </a:solidFill>
              </a:defRPr>
            </a:pPr>
            <a:r>
              <a:rPr lang="en-US" sz="2400" dirty="0">
                <a:solidFill>
                  <a:schemeClr val="bg2"/>
                </a:solidFill>
              </a:rPr>
              <a:t>Not </a:t>
            </a:r>
            <a:r>
              <a:rPr sz="2400" dirty="0">
                <a:solidFill>
                  <a:schemeClr val="bg2"/>
                </a:solidFill>
              </a:rPr>
              <a:t>enough readers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4865" y="4796155"/>
            <a:ext cx="728345" cy="687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erris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entr" presetSubtype="0" de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150000" y="150000"/>
                                      <p:to x="50000" y="50000"/>
                                    </p:animScale>
                                    <p:anim to="" calcmode="lin" valueType="num">
                                      <p:cBhvr>
                                        <p:cTn id="12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02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50000" y="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4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0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Rot by="21600000" from="-2700000" to="1200000">
                                      <p:cBhvr>
                                        <p:cTn id="17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1600000" from="1200000" to="0">
                                      <p:cBhvr>
                                        <p:cTn id="18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filter="fade">
                                      <p:cBhvr>
                                        <p:cTn id="19" dur="2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0" presetClass="entr" presetSubtype="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150000" y="150000"/>
                                      <p:to x="50000" y="50000"/>
                                    </p:animScale>
                                    <p:anim to="" calcmode="lin" valueType="num">
                                      <p:cBhvr>
                                        <p:cTn id="23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02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50000" y="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5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0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Rot by="21600000" from="-2700000" to="1200000">
                                      <p:cBhvr>
                                        <p:cTn id="28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1600000" from="1200000" to="0">
                                      <p:cBhvr>
                                        <p:cTn id="29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filter="fade">
                                      <p:cBhvr>
                                        <p:cTn id="30" dur="2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8" grpId="0" animBg="1"/>
      <p:bldP spid="31" grpId="0" animBg="1"/>
      <p:bldP spid="34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roup 7"/>
          <p:cNvGrpSpPr/>
          <p:nvPr/>
        </p:nvGrpSpPr>
        <p:grpSpPr>
          <a:xfrm>
            <a:off x="6362700" y="2184399"/>
            <a:ext cx="863601" cy="863602"/>
            <a:chOff x="0" y="-1"/>
            <a:chExt cx="863626" cy="863704"/>
          </a:xfrm>
        </p:grpSpPr>
        <p:sp>
          <p:nvSpPr>
            <p:cNvPr id="533" name="Oval 8"/>
            <p:cNvSpPr/>
            <p:nvPr/>
          </p:nvSpPr>
          <p:spPr>
            <a:xfrm>
              <a:off x="0" y="-1"/>
              <a:ext cx="863626" cy="863704"/>
            </a:xfrm>
            <a:prstGeom prst="ellipse">
              <a:avLst/>
            </a:prstGeom>
            <a:solidFill>
              <a:schemeClr val="accent2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584200">
                <a:defRPr sz="2000">
                  <a:solidFill>
                    <a:srgbClr val="3B3737"/>
                  </a:solidFill>
                  <a:effectLst>
                    <a:outerShdw blurRad="38100" dist="38100" dir="2700000" rotWithShape="0">
                      <a:srgbClr val="000000"/>
                    </a:outerShdw>
                  </a:effectLst>
                </a:defRPr>
              </a:pPr>
              <a:endParaRPr/>
            </a:p>
          </p:txBody>
        </p:sp>
        <p:sp>
          <p:nvSpPr>
            <p:cNvPr id="534" name="Rectangle 9"/>
            <p:cNvSpPr txBox="1"/>
            <p:nvPr/>
          </p:nvSpPr>
          <p:spPr>
            <a:xfrm>
              <a:off x="215274" y="92120"/>
              <a:ext cx="190525" cy="596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25400" tIns="25400" rIns="25400" bIns="25400" numCol="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</a:defRPr>
              </a:lvl1pPr>
            </a:lstStyle>
            <a:p>
              <a:r>
                <a:t>[</a:t>
              </a:r>
            </a:p>
          </p:txBody>
        </p:sp>
      </p:grpSp>
      <p:grpSp>
        <p:nvGrpSpPr>
          <p:cNvPr id="538" name="Group 10"/>
          <p:cNvGrpSpPr/>
          <p:nvPr/>
        </p:nvGrpSpPr>
        <p:grpSpPr>
          <a:xfrm>
            <a:off x="4772660" y="2187574"/>
            <a:ext cx="863601" cy="863602"/>
            <a:chOff x="0" y="-1"/>
            <a:chExt cx="863626" cy="863704"/>
          </a:xfrm>
        </p:grpSpPr>
        <p:sp>
          <p:nvSpPr>
            <p:cNvPr id="536" name="Oval 11"/>
            <p:cNvSpPr/>
            <p:nvPr/>
          </p:nvSpPr>
          <p:spPr>
            <a:xfrm>
              <a:off x="0" y="-1"/>
              <a:ext cx="863626" cy="863704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584200">
                <a:defRPr sz="2000">
                  <a:solidFill>
                    <a:srgbClr val="3B3737"/>
                  </a:solidFill>
                  <a:effectLst>
                    <a:outerShdw blurRad="38100" dist="38100" dir="2700000" rotWithShape="0">
                      <a:srgbClr val="000000"/>
                    </a:outerShdw>
                  </a:effectLst>
                </a:defRPr>
              </a:pPr>
              <a:endParaRPr/>
            </a:p>
          </p:txBody>
        </p:sp>
        <p:sp>
          <p:nvSpPr>
            <p:cNvPr id="537" name="Rectangle 12"/>
            <p:cNvSpPr txBox="1"/>
            <p:nvPr/>
          </p:nvSpPr>
          <p:spPr>
            <a:xfrm rot="10800000">
              <a:off x="462512" y="125144"/>
              <a:ext cx="190526" cy="596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25400" tIns="25400" rIns="25400" bIns="25400" numCol="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</a:defRPr>
              </a:lvl1pPr>
            </a:lstStyle>
            <a:p>
              <a:r>
                <a:t>[</a:t>
              </a:r>
            </a:p>
          </p:txBody>
        </p:sp>
      </p:grpSp>
      <p:sp>
        <p:nvSpPr>
          <p:cNvPr id="539" name="Rectangle 13"/>
          <p:cNvSpPr txBox="1"/>
          <p:nvPr/>
        </p:nvSpPr>
        <p:spPr>
          <a:xfrm>
            <a:off x="505460" y="3856355"/>
            <a:ext cx="4008755" cy="88138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t">
            <a:spAutoFit/>
          </a:bodyPr>
          <a:lstStyle>
            <a:lvl1pPr algn="r">
              <a:defRPr b="1">
                <a:solidFill>
                  <a:srgbClr val="3B3737"/>
                </a:solidFill>
              </a:defRPr>
            </a:lvl1pPr>
          </a:lstStyle>
          <a:p>
            <a:pPr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2"/>
                </a:solidFill>
              </a:rPr>
              <a:t>Learn from western 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olidFill>
                <a:schemeClr val="bg2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dirty="0">
                <a:solidFill>
                  <a:schemeClr val="bg2"/>
                </a:solidFill>
              </a:rPr>
              <a:t>Transmedia storytelling</a:t>
            </a:r>
          </a:p>
        </p:txBody>
      </p:sp>
      <p:sp>
        <p:nvSpPr>
          <p:cNvPr id="541" name="Rectangle 15"/>
          <p:cNvSpPr txBox="1"/>
          <p:nvPr/>
        </p:nvSpPr>
        <p:spPr>
          <a:xfrm>
            <a:off x="7538720" y="3856355"/>
            <a:ext cx="4250690" cy="11582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t">
            <a:spAutoFit/>
          </a:bodyPr>
          <a:lstStyle>
            <a:lvl1pPr>
              <a:defRPr b="1">
                <a:solidFill>
                  <a:srgbClr val="3B3737"/>
                </a:solidFill>
              </a:defRPr>
            </a:lvl1pPr>
          </a:lstStyle>
          <a:p>
            <a:pPr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2"/>
                </a:solidFill>
              </a:rPr>
              <a:t>Learn from traditional 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2"/>
                </a:solidFill>
              </a:rPr>
              <a:t>Related with Chinese society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43" name="PA-矩形 17"/>
          <p:cNvSpPr txBox="1"/>
          <p:nvPr>
            <p:custDataLst>
              <p:tags r:id="rId1"/>
            </p:custDataLst>
          </p:nvPr>
        </p:nvSpPr>
        <p:spPr>
          <a:xfrm>
            <a:off x="567055" y="2885440"/>
            <a:ext cx="4110355" cy="604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25400" tIns="25400" rIns="25400" bIns="25400" numCol="1" anchor="ctr">
            <a:spAutoFit/>
          </a:bodyPr>
          <a:lstStyle>
            <a:lvl1pPr algn="r">
              <a:defRPr sz="3600" b="1">
                <a:solidFill>
                  <a:srgbClr val="3B3737"/>
                </a:solidFill>
              </a:defRPr>
            </a:lvl1pPr>
          </a:lstStyle>
          <a:p>
            <a:pPr algn="r"/>
            <a:r>
              <a:rPr dirty="0">
                <a:solidFill>
                  <a:schemeClr val="bg2"/>
                </a:solidFill>
              </a:rPr>
              <a:t>Internationalization</a:t>
            </a:r>
          </a:p>
        </p:txBody>
      </p:sp>
      <p:sp>
        <p:nvSpPr>
          <p:cNvPr id="544" name="Rectangle 18"/>
          <p:cNvSpPr txBox="1"/>
          <p:nvPr/>
        </p:nvSpPr>
        <p:spPr>
          <a:xfrm>
            <a:off x="7506970" y="2821940"/>
            <a:ext cx="3216910" cy="604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25400" tIns="25400" rIns="25400" bIns="25400" numCol="1" anchor="ctr">
            <a:spAutoFit/>
          </a:bodyPr>
          <a:lstStyle>
            <a:lvl1pPr algn="r">
              <a:defRPr sz="3600" b="1">
                <a:solidFill>
                  <a:srgbClr val="3B3737"/>
                </a:solidFill>
              </a:defRPr>
            </a:lvl1pPr>
          </a:lstStyle>
          <a:p>
            <a:pPr algn="r"/>
            <a:r>
              <a:rPr dirty="0">
                <a:solidFill>
                  <a:schemeClr val="bg2"/>
                </a:solidFill>
              </a:rPr>
              <a:t>Nationalization</a:t>
            </a:r>
          </a:p>
        </p:txBody>
      </p:sp>
      <p:sp>
        <p:nvSpPr>
          <p:cNvPr id="545" name="Rectangle 19"/>
          <p:cNvSpPr txBox="1"/>
          <p:nvPr/>
        </p:nvSpPr>
        <p:spPr>
          <a:xfrm>
            <a:off x="299085" y="235585"/>
            <a:ext cx="1442720" cy="604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25400" tIns="25400" rIns="25400" bIns="25400" numCol="1" anchor="ctr">
            <a:spAutoFit/>
          </a:bodyPr>
          <a:lstStyle>
            <a:lvl1pPr>
              <a:defRPr sz="3600" b="1">
                <a:solidFill>
                  <a:srgbClr val="3B3737"/>
                </a:solidFill>
              </a:defRPr>
            </a:lvl1pPr>
          </a:lstStyle>
          <a:p>
            <a:r>
              <a:rPr lang="en-US">
                <a:solidFill>
                  <a:schemeClr val="bg2"/>
                </a:solidFill>
              </a:rPr>
              <a:t>Advice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972675" y="406400"/>
            <a:ext cx="20199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rgbClr val="358DB1"/>
                </a:solidFill>
                <a:latin typeface="Arial Black" panose="020B0A04020102020204" charset="0"/>
                <a:cs typeface="Arial Black" panose="020B0A04020102020204" charset="0"/>
              </a:rPr>
              <a:t>Conclusion</a:t>
            </a:r>
          </a:p>
        </p:txBody>
      </p:sp>
      <p:sp>
        <p:nvSpPr>
          <p:cNvPr id="528" name="Rectangle 20"/>
          <p:cNvSpPr txBox="1"/>
          <p:nvPr/>
        </p:nvSpPr>
        <p:spPr>
          <a:xfrm>
            <a:off x="292100" y="845820"/>
            <a:ext cx="2785745" cy="34290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900">
                <a:solidFill>
                  <a:srgbClr val="181616"/>
                </a:solidFill>
              </a:defRPr>
            </a:lvl1pPr>
          </a:lstStyle>
          <a:p>
            <a:r>
              <a:rPr lang="en-US"/>
              <a:t>The road of Chinese Sci-fi.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erris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29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679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" grpId="0" bldLvl="0" animBg="1"/>
      <p:bldP spid="541" grpId="0" bldLvl="0" animBg="1"/>
      <p:bldP spid="543" grpId="0"/>
      <p:bldP spid="54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Rectangle 19"/>
          <p:cNvSpPr txBox="1"/>
          <p:nvPr/>
        </p:nvSpPr>
        <p:spPr>
          <a:xfrm>
            <a:off x="299085" y="325120"/>
            <a:ext cx="2313305" cy="604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25400" tIns="25400" rIns="25400" bIns="25400" numCol="1" anchor="ctr">
            <a:spAutoFit/>
          </a:bodyPr>
          <a:lstStyle>
            <a:lvl1pPr>
              <a:defRPr sz="3600" b="1">
                <a:solidFill>
                  <a:srgbClr val="3B3737"/>
                </a:solidFill>
              </a:defRPr>
            </a:lvl1pPr>
          </a:lstStyle>
          <a:p>
            <a:r>
              <a:rPr lang="en-US">
                <a:solidFill>
                  <a:schemeClr val="bg2"/>
                </a:solidFill>
              </a:rPr>
              <a:t>References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972675" y="406400"/>
            <a:ext cx="20199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rgbClr val="358DB1"/>
                </a:solidFill>
                <a:latin typeface="Arial Black" panose="020B0A04020102020204" charset="0"/>
                <a:cs typeface="Arial Black" panose="020B0A04020102020204" charset="0"/>
              </a:rPr>
              <a:t>Conclusion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9085" y="1933575"/>
            <a:ext cx="10510520" cy="2305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字体视界-一风尚黑体"/>
              </a:rPr>
              <a:t>[1]汤黎. 民族性和国际化的共同观照:中国当代科幻小说如何讲述"中国故事"[J]. 西南民族大学学报:人文社科版, v.41;No.343(03):185-191.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字体视界-一风尚黑体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字体视界-一风尚黑体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字体视界-一风尚黑体"/>
              </a:rPr>
              <a:t>[2]李晓. 论中国科幻小说中的科技观[D]. 山东师范大学.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字体视界-一风尚黑体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字体视界-一风尚黑体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字体视界-一风尚黑体"/>
              </a:rPr>
              <a:t>[3]</a:t>
            </a:r>
            <a:r>
              <a:rPr kumimoji="0" lang="zh-CN" altLang="en-US" sz="1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字体视界-一风尚黑体"/>
              </a:rPr>
              <a:t>刘畅</a:t>
            </a:r>
            <a:r>
              <a:rPr kumimoji="0" lang="en-US" altLang="zh-CN" sz="1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字体视界-一风尚黑体"/>
              </a:rPr>
              <a:t>. 21世纪以来中国科幻小说出版现状分析[D]. </a:t>
            </a:r>
            <a:r>
              <a:rPr kumimoji="0" lang="zh-CN" altLang="en-US" sz="1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字体视界-一风尚黑体"/>
              </a:rPr>
              <a:t>北京印刷学院</a:t>
            </a:r>
            <a:r>
              <a:rPr kumimoji="0" lang="en-US" altLang="zh-CN" sz="1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字体视界-一风尚黑体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1041"/>
            <a:ext cx="12323552" cy="770632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64224" y="1166524"/>
            <a:ext cx="597734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viBrush" panose="00000400000000000000" pitchFamily="2" charset="0"/>
                <a:cs typeface="Arial Black" panose="020B0A04020102020204" charset="0"/>
              </a:rPr>
              <a:t>Thank you </a:t>
            </a:r>
          </a:p>
          <a:p>
            <a:r>
              <a:rPr lang="en-US" altLang="zh-CN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viBrush" panose="00000400000000000000" pitchFamily="2" charset="0"/>
                <a:cs typeface="Arial Black" panose="020B0A04020102020204" charset="0"/>
              </a:rPr>
              <a:t>    for </a:t>
            </a:r>
          </a:p>
          <a:p>
            <a:r>
              <a:rPr lang="en-US" altLang="zh-CN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viBrush" panose="00000400000000000000" pitchFamily="2" charset="0"/>
                <a:cs typeface="Arial Black" panose="020B0A04020102020204" charset="0"/>
              </a:rPr>
              <a:t>listening</a:t>
            </a:r>
            <a:r>
              <a:rPr lang="en-US" altLang="zh-CN" sz="9600" dirty="0">
                <a:solidFill>
                  <a:schemeClr val="bg1"/>
                </a:solidFill>
                <a:latin typeface="LeviBrush" panose="00000400000000000000" pitchFamily="2" charset="0"/>
                <a:cs typeface="Arial Black" panose="020B0A04020102020204" charset="0"/>
              </a:rPr>
              <a:t>.</a:t>
            </a:r>
            <a:endParaRPr lang="en-US" altLang="zh-CN" sz="9600" dirty="0">
              <a:solidFill>
                <a:schemeClr val="bg1"/>
              </a:solidFill>
              <a:latin typeface="LeviBrush" panose="000004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prestige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68605" y="237490"/>
            <a:ext cx="4291965" cy="947420"/>
            <a:chOff x="0" y="528"/>
            <a:chExt cx="6759" cy="1492"/>
          </a:xfrm>
        </p:grpSpPr>
        <p:sp>
          <p:nvSpPr>
            <p:cNvPr id="527" name="Rectangle 19"/>
            <p:cNvSpPr txBox="1"/>
            <p:nvPr/>
          </p:nvSpPr>
          <p:spPr>
            <a:xfrm>
              <a:off x="0" y="528"/>
              <a:ext cx="6330" cy="952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25400" tIns="25400" rIns="25400" bIns="25400" anchor="ctr">
              <a:spAutoFit/>
            </a:bodyPr>
            <a:lstStyle/>
            <a:p>
              <a:pPr>
                <a:defRPr sz="3600" b="1">
                  <a:solidFill>
                    <a:srgbClr val="181616"/>
                  </a:solidFill>
                </a:defRPr>
              </a:pPr>
              <a:r>
                <a:rPr lang="en-US">
                  <a:solidFill>
                    <a:schemeClr val="bg2"/>
                  </a:solidFill>
                  <a:latin typeface="等线" panose="02010600030101010101" charset="-122"/>
                  <a:ea typeface="等线" panose="02010600030101010101" charset="-122"/>
                </a:rPr>
                <a:t>Before we begin</a:t>
              </a:r>
            </a:p>
          </p:txBody>
        </p:sp>
        <p:sp>
          <p:nvSpPr>
            <p:cNvPr id="528" name="Rectangle 20"/>
            <p:cNvSpPr txBox="1"/>
            <p:nvPr/>
          </p:nvSpPr>
          <p:spPr>
            <a:xfrm>
              <a:off x="0" y="1480"/>
              <a:ext cx="6759" cy="540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25400" tIns="25400" rIns="25400" bIns="25400" anchor="ctr">
              <a:spAutoFit/>
            </a:bodyPr>
            <a:lstStyle>
              <a:lvl1pPr>
                <a:defRPr sz="1900">
                  <a:solidFill>
                    <a:srgbClr val="181616"/>
                  </a:solidFill>
                </a:defRPr>
              </a:lvl1pPr>
            </a:lstStyle>
            <a:p>
              <a:pPr algn="l"/>
              <a:r>
                <a:rPr lang="en-US"/>
                <a:t>How much do you know about sci-fi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68605" y="1828800"/>
            <a:ext cx="11716385" cy="36912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等线" panose="02010600030101010101" charset="-122"/>
                <a:ea typeface="等线" panose="02010600030101010101" charset="-122"/>
                <a:cs typeface="字体视界-一风尚黑体"/>
                <a:sym typeface="字体视界-一风尚黑体"/>
              </a:rPr>
              <a:t>Student 1(excited):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等线" panose="02010600030101010101" charset="-122"/>
                <a:ea typeface="等线" panose="02010600030101010101" charset="-122"/>
                <a:cs typeface="字体视界-一风尚黑体"/>
                <a:sym typeface="字体视界-一风尚黑体"/>
              </a:rPr>
              <a:t>	Chinese science fiction </a:t>
            </a:r>
            <a:r>
              <a:rPr kumimoji="0" lang="en-US" altLang="zh-CN" sz="2400" b="1" i="1" u="none" strike="noStrike" cap="none" spc="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等线" panose="02010600030101010101" charset="-122"/>
                <a:ea typeface="等线" panose="02010600030101010101" charset="-122"/>
                <a:cs typeface="字体视界-一风尚黑体"/>
                <a:sym typeface="字体视界-一风尚黑体"/>
              </a:rPr>
              <a:t>The Three-Body Problem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等线" panose="02010600030101010101" charset="-122"/>
                <a:ea typeface="等线" panose="02010600030101010101" charset="-122"/>
                <a:cs typeface="字体视界-一风尚黑体"/>
                <a:sym typeface="字体视界-一风尚黑体"/>
              </a:rPr>
              <a:t>  has won the 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等线" panose="02010600030101010101" charset="-122"/>
                <a:ea typeface="等线" panose="02010600030101010101" charset="-122"/>
                <a:cs typeface="字体视界-一风尚黑体"/>
                <a:sym typeface="字体视界-一风尚黑体"/>
              </a:rPr>
              <a:t>Hugo Award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等线" panose="02010600030101010101" charset="-122"/>
                <a:ea typeface="等线" panose="02010600030101010101" charset="-122"/>
                <a:cs typeface="字体视界-一风尚黑体"/>
                <a:sym typeface="字体视界-一风尚黑体"/>
              </a:rPr>
              <a:t> !!!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等线" panose="02010600030101010101" charset="-122"/>
              <a:ea typeface="等线" panose="02010600030101010101" charset="-122"/>
              <a:cs typeface="字体视界-一风尚黑体"/>
              <a:sym typeface="字体视界-一风尚黑体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等线" panose="02010600030101010101" charset="-122"/>
                <a:ea typeface="等线" panose="02010600030101010101" charset="-122"/>
                <a:cs typeface="字体视界-一风尚黑体"/>
                <a:sym typeface="字体视界-一风尚黑体"/>
              </a:rPr>
              <a:t>Student 2: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等线" panose="02010600030101010101" charset="-122"/>
                <a:ea typeface="等线" panose="02010600030101010101" charset="-122"/>
                <a:cs typeface="字体视界-一风尚黑体"/>
                <a:sym typeface="字体视界-一风尚黑体"/>
              </a:rPr>
              <a:t>	Hugo Award ?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等线" panose="02010600030101010101" charset="-122"/>
                <a:ea typeface="等线" panose="02010600030101010101" charset="-122"/>
                <a:cs typeface="字体视界-一风尚黑体"/>
                <a:sym typeface="字体视界-一风尚黑体"/>
              </a:rPr>
              <a:t>Student 3: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等线" panose="02010600030101010101" charset="-122"/>
                <a:ea typeface="等线" panose="02010600030101010101" charset="-122"/>
                <a:cs typeface="字体视界-一风尚黑体"/>
                <a:sym typeface="字体视界-一风尚黑体"/>
              </a:rPr>
              <a:t>	Chinese science fiction??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等线" panose="02010600030101010101" charset="-122"/>
                <a:ea typeface="等线" panose="02010600030101010101" charset="-122"/>
                <a:cs typeface="字体视界-一风尚黑体"/>
                <a:sym typeface="字体视界-一风尚黑体"/>
              </a:rPr>
              <a:t>Student 4: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等线" panose="02010600030101010101" charset="-122"/>
                <a:ea typeface="等线" panose="02010600030101010101" charset="-122"/>
                <a:cs typeface="字体视界-一风尚黑体"/>
                <a:sym typeface="字体视界-一风尚黑体"/>
              </a:rPr>
              <a:t>	Problem? What's the problem???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字体视界-一风尚黑体"/>
              <a:ea typeface="字体视界-一风尚黑体"/>
              <a:cs typeface="字体视界-一风尚黑体"/>
              <a:sym typeface="字体视界-一风尚黑体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字体视界-一风尚黑体"/>
              <a:ea typeface="字体视界-一风尚黑体"/>
              <a:cs typeface="字体视界-一风尚黑体"/>
              <a:sym typeface="字体视界-一风尚黑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8285" y="260350"/>
            <a:ext cx="11665585" cy="6336665"/>
          </a:xfrm>
          <a:prstGeom prst="rect">
            <a:avLst/>
          </a:prstGeom>
          <a:solidFill>
            <a:srgbClr val="358DB1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字体视界-一风尚黑体"/>
              <a:ea typeface="字体视界-一风尚黑体"/>
              <a:cs typeface="字体视界-一风尚黑体"/>
              <a:sym typeface="字体视界-一风尚黑体"/>
            </a:endParaRPr>
          </a:p>
        </p:txBody>
      </p:sp>
      <p:grpSp>
        <p:nvGrpSpPr>
          <p:cNvPr id="147" name="组合 44"/>
          <p:cNvGrpSpPr/>
          <p:nvPr/>
        </p:nvGrpSpPr>
        <p:grpSpPr>
          <a:xfrm>
            <a:off x="-658495" y="-3169285"/>
            <a:ext cx="14116050" cy="7857490"/>
            <a:chOff x="0" y="0"/>
            <a:chExt cx="14116051" cy="7261225"/>
          </a:xfrm>
        </p:grpSpPr>
        <p:sp>
          <p:nvSpPr>
            <p:cNvPr id="135" name="直接连接符 31"/>
            <p:cNvSpPr/>
            <p:nvPr/>
          </p:nvSpPr>
          <p:spPr>
            <a:xfrm flipH="1">
              <a:off x="2167255" y="0"/>
              <a:ext cx="1" cy="7261227"/>
            </a:xfrm>
            <a:prstGeom prst="line">
              <a:avLst/>
            </a:prstGeom>
            <a:noFill/>
            <a:ln w="635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6" name="直接连接符 32"/>
            <p:cNvSpPr/>
            <p:nvPr/>
          </p:nvSpPr>
          <p:spPr>
            <a:xfrm flipH="1">
              <a:off x="3691255" y="0"/>
              <a:ext cx="1" cy="7261227"/>
            </a:xfrm>
            <a:prstGeom prst="line">
              <a:avLst/>
            </a:prstGeom>
            <a:noFill/>
            <a:ln w="635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7" name="直接连接符 33"/>
            <p:cNvSpPr/>
            <p:nvPr/>
          </p:nvSpPr>
          <p:spPr>
            <a:xfrm flipH="1">
              <a:off x="5215255" y="0"/>
              <a:ext cx="1" cy="7261227"/>
            </a:xfrm>
            <a:prstGeom prst="line">
              <a:avLst/>
            </a:prstGeom>
            <a:noFill/>
            <a:ln w="635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8" name="直接连接符 34"/>
            <p:cNvSpPr/>
            <p:nvPr/>
          </p:nvSpPr>
          <p:spPr>
            <a:xfrm flipH="1">
              <a:off x="6739255" y="0"/>
              <a:ext cx="1" cy="7261227"/>
            </a:xfrm>
            <a:prstGeom prst="line">
              <a:avLst/>
            </a:prstGeom>
            <a:noFill/>
            <a:ln w="635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9" name="直接连接符 35"/>
            <p:cNvSpPr/>
            <p:nvPr/>
          </p:nvSpPr>
          <p:spPr>
            <a:xfrm flipH="1">
              <a:off x="8262620" y="0"/>
              <a:ext cx="1" cy="7261227"/>
            </a:xfrm>
            <a:prstGeom prst="line">
              <a:avLst/>
            </a:prstGeom>
            <a:noFill/>
            <a:ln w="635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0" name="直接连接符 36"/>
            <p:cNvSpPr/>
            <p:nvPr/>
          </p:nvSpPr>
          <p:spPr>
            <a:xfrm flipH="1">
              <a:off x="11310620" y="0"/>
              <a:ext cx="1" cy="7261227"/>
            </a:xfrm>
            <a:prstGeom prst="line">
              <a:avLst/>
            </a:prstGeom>
            <a:noFill/>
            <a:ln w="635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1" name="直接连接符 37"/>
            <p:cNvSpPr/>
            <p:nvPr/>
          </p:nvSpPr>
          <p:spPr>
            <a:xfrm flipH="1">
              <a:off x="9786620" y="0"/>
              <a:ext cx="1" cy="7261227"/>
            </a:xfrm>
            <a:prstGeom prst="line">
              <a:avLst/>
            </a:prstGeom>
            <a:noFill/>
            <a:ln w="635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2" name="直接连接符 38"/>
            <p:cNvSpPr/>
            <p:nvPr/>
          </p:nvSpPr>
          <p:spPr>
            <a:xfrm>
              <a:off x="506730" y="1344412"/>
              <a:ext cx="13355322" cy="1"/>
            </a:xfrm>
            <a:prstGeom prst="line">
              <a:avLst/>
            </a:prstGeom>
            <a:noFill/>
            <a:ln w="635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3" name="直接连接符 39"/>
            <p:cNvSpPr/>
            <p:nvPr/>
          </p:nvSpPr>
          <p:spPr>
            <a:xfrm>
              <a:off x="506730" y="2487512"/>
              <a:ext cx="13355322" cy="1"/>
            </a:xfrm>
            <a:prstGeom prst="line">
              <a:avLst/>
            </a:prstGeom>
            <a:noFill/>
            <a:ln w="635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4" name="直接连接符 40"/>
            <p:cNvSpPr/>
            <p:nvPr/>
          </p:nvSpPr>
          <p:spPr>
            <a:xfrm>
              <a:off x="633730" y="3630612"/>
              <a:ext cx="13355322" cy="1"/>
            </a:xfrm>
            <a:prstGeom prst="line">
              <a:avLst/>
            </a:prstGeom>
            <a:noFill/>
            <a:ln w="635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5" name="直接连接符 41"/>
            <p:cNvSpPr/>
            <p:nvPr/>
          </p:nvSpPr>
          <p:spPr>
            <a:xfrm>
              <a:off x="760730" y="4773712"/>
              <a:ext cx="13355322" cy="1"/>
            </a:xfrm>
            <a:prstGeom prst="line">
              <a:avLst/>
            </a:prstGeom>
            <a:noFill/>
            <a:ln w="635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6" name="直接连接符 43"/>
            <p:cNvSpPr/>
            <p:nvPr/>
          </p:nvSpPr>
          <p:spPr>
            <a:xfrm>
              <a:off x="0" y="5916812"/>
              <a:ext cx="13355322" cy="1"/>
            </a:xfrm>
            <a:prstGeom prst="line">
              <a:avLst/>
            </a:prstGeom>
            <a:noFill/>
            <a:ln w="635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51" name="矩形: 圆角 3"/>
          <p:cNvSpPr/>
          <p:nvPr/>
        </p:nvSpPr>
        <p:spPr>
          <a:xfrm>
            <a:off x="9843770" y="4687570"/>
            <a:ext cx="2351405" cy="156781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2" name="文本框 4"/>
          <p:cNvSpPr txBox="1"/>
          <p:nvPr/>
        </p:nvSpPr>
        <p:spPr>
          <a:xfrm>
            <a:off x="10103884" y="4778910"/>
            <a:ext cx="1831340" cy="1476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r">
              <a:defRPr>
                <a:solidFill>
                  <a:schemeClr val="accent1"/>
                </a:solidFill>
              </a:defRPr>
            </a:pPr>
            <a:r>
              <a:rPr lang="en-US" b="1">
                <a:solidFill>
                  <a:srgbClr val="2A708E"/>
                </a:solidFill>
                <a:latin typeface="Arial Black" panose="020B0A04020102020204" charset="0"/>
                <a:cs typeface="Arial Black" panose="020B0A04020102020204" charset="0"/>
              </a:rPr>
              <a:t>Group 4</a:t>
            </a:r>
            <a:r>
              <a:rPr lang="en-US">
                <a:solidFill>
                  <a:srgbClr val="2A708E"/>
                </a:solidFill>
              </a:rPr>
              <a:t>: </a:t>
            </a:r>
          </a:p>
          <a:p>
            <a:pPr algn="r">
              <a:defRPr>
                <a:solidFill>
                  <a:schemeClr val="accent1"/>
                </a:solidFill>
              </a:defRPr>
            </a:pPr>
            <a:r>
              <a:rPr lang="zh-CN" altLang="en-US">
                <a:solidFill>
                  <a:srgbClr val="2A708E"/>
                </a:solidFill>
              </a:rPr>
              <a:t>陈禹潼</a:t>
            </a:r>
            <a:r>
              <a:rPr lang="en-US" altLang="zh-CN">
                <a:solidFill>
                  <a:srgbClr val="2A708E"/>
                </a:solidFill>
              </a:rPr>
              <a:t>(</a:t>
            </a:r>
            <a:r>
              <a:rPr lang="zh-CN" altLang="en-US">
                <a:solidFill>
                  <a:srgbClr val="2A708E"/>
                </a:solidFill>
              </a:rPr>
              <a:t>无</a:t>
            </a:r>
            <a:r>
              <a:rPr lang="en-US" altLang="zh-CN">
                <a:solidFill>
                  <a:srgbClr val="2A708E"/>
                </a:solidFill>
              </a:rPr>
              <a:t>97)</a:t>
            </a:r>
          </a:p>
          <a:p>
            <a:pPr algn="r">
              <a:defRPr>
                <a:solidFill>
                  <a:schemeClr val="accent1"/>
                </a:solidFill>
              </a:defRPr>
            </a:pPr>
            <a:r>
              <a:rPr lang="zh-CN" altLang="en-US">
                <a:solidFill>
                  <a:srgbClr val="2A708E"/>
                </a:solidFill>
              </a:rPr>
              <a:t>欧阳润生</a:t>
            </a:r>
            <a:r>
              <a:rPr lang="en-US" altLang="zh-CN">
                <a:solidFill>
                  <a:srgbClr val="2A708E"/>
                </a:solidFill>
              </a:rPr>
              <a:t>(</a:t>
            </a:r>
            <a:r>
              <a:rPr lang="zh-CN" altLang="en-US">
                <a:solidFill>
                  <a:srgbClr val="2A708E"/>
                </a:solidFill>
              </a:rPr>
              <a:t>物理</a:t>
            </a:r>
            <a:r>
              <a:rPr lang="en-US" altLang="zh-CN">
                <a:solidFill>
                  <a:srgbClr val="2A708E"/>
                </a:solidFill>
              </a:rPr>
              <a:t>62)</a:t>
            </a:r>
          </a:p>
          <a:p>
            <a:pPr algn="r">
              <a:defRPr>
                <a:solidFill>
                  <a:schemeClr val="accent1"/>
                </a:solidFill>
              </a:defRPr>
            </a:pPr>
            <a:r>
              <a:rPr lang="zh-CN" altLang="en-US">
                <a:solidFill>
                  <a:srgbClr val="2A708E"/>
                </a:solidFill>
              </a:rPr>
              <a:t>张鸿琳</a:t>
            </a:r>
            <a:r>
              <a:rPr lang="en-US" altLang="zh-CN">
                <a:solidFill>
                  <a:srgbClr val="2A708E"/>
                </a:solidFill>
              </a:rPr>
              <a:t>(</a:t>
            </a:r>
            <a:r>
              <a:rPr lang="zh-CN" altLang="en-US">
                <a:solidFill>
                  <a:srgbClr val="2A708E"/>
                </a:solidFill>
              </a:rPr>
              <a:t>物理</a:t>
            </a:r>
            <a:r>
              <a:rPr lang="en-US" altLang="zh-CN">
                <a:solidFill>
                  <a:srgbClr val="2A708E"/>
                </a:solidFill>
              </a:rPr>
              <a:t>92)</a:t>
            </a:r>
          </a:p>
          <a:p>
            <a:pPr algn="r">
              <a:defRPr>
                <a:solidFill>
                  <a:schemeClr val="accent1"/>
                </a:solidFill>
              </a:defRPr>
            </a:pPr>
            <a:r>
              <a:rPr lang="zh-CN" altLang="en-US">
                <a:solidFill>
                  <a:srgbClr val="2A708E"/>
                </a:solidFill>
              </a:rPr>
              <a:t>张嘉桐</a:t>
            </a:r>
            <a:r>
              <a:rPr lang="en-US" altLang="zh-CN">
                <a:solidFill>
                  <a:srgbClr val="2A708E"/>
                </a:solidFill>
              </a:rPr>
              <a:t>(</a:t>
            </a:r>
            <a:r>
              <a:rPr lang="zh-CN" altLang="en-US">
                <a:solidFill>
                  <a:srgbClr val="2A708E"/>
                </a:solidFill>
              </a:rPr>
              <a:t>新雅</a:t>
            </a:r>
            <a:r>
              <a:rPr lang="en-US" altLang="zh-CN">
                <a:solidFill>
                  <a:srgbClr val="2A708E"/>
                </a:solidFill>
              </a:rPr>
              <a:t>93)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98195" y="708025"/>
            <a:ext cx="10120630" cy="4784725"/>
            <a:chOff x="1370" y="1454"/>
            <a:chExt cx="15938" cy="7535"/>
          </a:xfrm>
        </p:grpSpPr>
        <p:sp>
          <p:nvSpPr>
            <p:cNvPr id="148" name="文本框 45"/>
            <p:cNvSpPr txBox="1"/>
            <p:nvPr/>
          </p:nvSpPr>
          <p:spPr>
            <a:xfrm>
              <a:off x="1370" y="1454"/>
              <a:ext cx="15938" cy="2617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9" rIns="45719">
              <a:spAutoFit/>
            </a:bodyPr>
            <a:lstStyle>
              <a:lvl1pPr algn="just">
                <a:defRPr sz="7200">
                  <a:solidFill>
                    <a:srgbClr val="FFFFFF"/>
                  </a:solidFill>
                </a:defRPr>
              </a:lvl1pPr>
            </a:lstStyle>
            <a:p>
              <a:pPr algn="l"/>
              <a:r>
                <a:rPr sz="5400" dirty="0">
                  <a:latin typeface="Arial Black" panose="020B0A04020102020204" charset="0"/>
                  <a:ea typeface="Malgun Gothic" panose="020B0503020000020004" charset="-127"/>
                  <a:cs typeface="Arial Black" panose="020B0A04020102020204" charset="0"/>
                </a:rPr>
                <a:t>What </a:t>
              </a:r>
              <a:r>
                <a:rPr sz="4800" dirty="0">
                  <a:latin typeface="Arial Black" panose="020B0A04020102020204" charset="0"/>
                  <a:ea typeface="Malgun Gothic" panose="020B0503020000020004" charset="-127"/>
                  <a:cs typeface="Arial Black" panose="020B0A04020102020204" charset="0"/>
                </a:rPr>
                <a:t>makes</a:t>
              </a:r>
              <a:r>
                <a:rPr sz="5400" dirty="0">
                  <a:latin typeface="Arial Black" panose="020B0A04020102020204" charset="0"/>
                  <a:ea typeface="Malgun Gothic" panose="020B0503020000020004" charset="-127"/>
                  <a:cs typeface="Arial Black" panose="020B0A04020102020204" charset="0"/>
                </a:rPr>
                <a:t> </a:t>
              </a:r>
            </a:p>
            <a:p>
              <a:pPr algn="l"/>
              <a:r>
                <a:rPr sz="4800" dirty="0">
                  <a:latin typeface="Arial Black" panose="020B0A04020102020204" charset="0"/>
                  <a:ea typeface="Malgun Gothic" panose="020B0503020000020004" charset="-127"/>
                  <a:cs typeface="Arial Black" panose="020B0A04020102020204" charset="0"/>
                </a:rPr>
                <a:t>Chinese science fiction</a:t>
              </a:r>
              <a:endParaRPr lang="en-US" sz="5400" b="1" dirty="0">
                <a:solidFill>
                  <a:srgbClr val="EF9E9B"/>
                </a:solidFill>
                <a:latin typeface="Cezanne" pitchFamily="2" charset="0"/>
                <a:ea typeface="Malgun Gothic" panose="020B0503020000020004" charset="-127"/>
                <a:cs typeface="Arial Black" panose="020B0A04020102020204" charset="0"/>
              </a:endParaRPr>
            </a:p>
          </p:txBody>
        </p:sp>
        <p:sp>
          <p:nvSpPr>
            <p:cNvPr id="149" name="矩形 46"/>
            <p:cNvSpPr/>
            <p:nvPr/>
          </p:nvSpPr>
          <p:spPr>
            <a:xfrm>
              <a:off x="3658" y="7209"/>
              <a:ext cx="3288" cy="120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569" y="7975"/>
              <a:ext cx="10896" cy="101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square" lIns="45719" tIns="45719" rIns="45719" bIns="45719" numCol="1" spcCol="38100" rtlCol="0" anchor="t" forceAA="0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sz="3600" dirty="0">
                  <a:solidFill>
                    <a:srgbClr val="FFFFFF"/>
                  </a:solidFill>
                  <a:latin typeface="Arial Black" panose="020B0A04020102020204" charset="0"/>
                  <a:ea typeface="Malgun Gothic" panose="020B0503020000020004" charset="-127"/>
                  <a:cs typeface="Arial Black" panose="020B0A04020102020204" charset="0"/>
                  <a:sym typeface="+mn-ea"/>
                </a:rPr>
                <a:t>A brief comparison</a:t>
              </a:r>
              <a:endPara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 Black" panose="020B0A04020102020204" charset="0"/>
                <a:ea typeface="Malgun Gothic" panose="020B0503020000020004" charset="-127"/>
                <a:cs typeface="Arial Black" panose="020B0A04020102020204" charset="0"/>
                <a:sym typeface="+mn-ea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692" y="2456622"/>
            <a:ext cx="4814528" cy="1477204"/>
          </a:xfrm>
          <a:prstGeom prst="rect">
            <a:avLst/>
          </a:prstGeom>
        </p:spPr>
      </p:pic>
      <p:sp>
        <p:nvSpPr>
          <p:cNvPr id="24" name="任意多边形: 形状 23"/>
          <p:cNvSpPr/>
          <p:nvPr/>
        </p:nvSpPr>
        <p:spPr>
          <a:xfrm>
            <a:off x="1957692" y="2451885"/>
            <a:ext cx="4814528" cy="1477204"/>
          </a:xfrm>
          <a:custGeom>
            <a:avLst/>
            <a:gdLst/>
            <a:ahLst/>
            <a:cxnLst/>
            <a:rect l="l" t="t" r="r" b="b"/>
            <a:pathLst>
              <a:path w="4814528" h="1477204">
                <a:moveTo>
                  <a:pt x="4497969" y="818036"/>
                </a:moveTo>
                <a:lnTo>
                  <a:pt x="4212028" y="1080378"/>
                </a:lnTo>
                <a:lnTo>
                  <a:pt x="4254272" y="1237231"/>
                </a:lnTo>
                <a:lnTo>
                  <a:pt x="4521305" y="1144458"/>
                </a:lnTo>
                <a:lnTo>
                  <a:pt x="4619270" y="903713"/>
                </a:lnTo>
                <a:close/>
                <a:moveTo>
                  <a:pt x="2607399" y="695616"/>
                </a:moveTo>
                <a:cubicBezTo>
                  <a:pt x="2597287" y="698394"/>
                  <a:pt x="2584293" y="711003"/>
                  <a:pt x="2568418" y="733442"/>
                </a:cubicBezTo>
                <a:cubicBezTo>
                  <a:pt x="2552543" y="755881"/>
                  <a:pt x="2535894" y="776908"/>
                  <a:pt x="2518472" y="796521"/>
                </a:cubicBezTo>
                <a:cubicBezTo>
                  <a:pt x="2501049" y="816135"/>
                  <a:pt x="2486670" y="831514"/>
                  <a:pt x="2475335" y="842658"/>
                </a:cubicBezTo>
                <a:cubicBezTo>
                  <a:pt x="2467366" y="850516"/>
                  <a:pt x="2459325" y="863605"/>
                  <a:pt x="2451213" y="881925"/>
                </a:cubicBezTo>
                <a:cubicBezTo>
                  <a:pt x="2451213" y="878131"/>
                  <a:pt x="2451213" y="873241"/>
                  <a:pt x="2451213" y="867256"/>
                </a:cubicBezTo>
                <a:cubicBezTo>
                  <a:pt x="2451213" y="855302"/>
                  <a:pt x="2451213" y="845333"/>
                  <a:pt x="2451213" y="837348"/>
                </a:cubicBezTo>
                <a:cubicBezTo>
                  <a:pt x="2451213" y="824251"/>
                  <a:pt x="2457127" y="801740"/>
                  <a:pt x="2468953" y="769816"/>
                </a:cubicBezTo>
                <a:lnTo>
                  <a:pt x="2388206" y="769816"/>
                </a:lnTo>
                <a:cubicBezTo>
                  <a:pt x="2399461" y="771991"/>
                  <a:pt x="2418828" y="764744"/>
                  <a:pt x="2446308" y="748075"/>
                </a:cubicBezTo>
                <a:cubicBezTo>
                  <a:pt x="2455023" y="742249"/>
                  <a:pt x="2466755" y="735438"/>
                  <a:pt x="2481503" y="727644"/>
                </a:cubicBezTo>
                <a:cubicBezTo>
                  <a:pt x="2494472" y="723024"/>
                  <a:pt x="2504680" y="719786"/>
                  <a:pt x="2512126" y="717928"/>
                </a:cubicBezTo>
                <a:cubicBezTo>
                  <a:pt x="2561687" y="703053"/>
                  <a:pt x="2593445" y="695616"/>
                  <a:pt x="2607399" y="695616"/>
                </a:cubicBezTo>
                <a:close/>
                <a:moveTo>
                  <a:pt x="3902966" y="632203"/>
                </a:moveTo>
                <a:lnTo>
                  <a:pt x="3953306" y="632203"/>
                </a:lnTo>
                <a:cubicBezTo>
                  <a:pt x="3950527" y="653603"/>
                  <a:pt x="3923048" y="695036"/>
                  <a:pt x="3870867" y="756504"/>
                </a:cubicBezTo>
                <a:cubicBezTo>
                  <a:pt x="3862779" y="761704"/>
                  <a:pt x="3856458" y="766408"/>
                  <a:pt x="3851906" y="770619"/>
                </a:cubicBezTo>
                <a:lnTo>
                  <a:pt x="3847523" y="776472"/>
                </a:lnTo>
                <a:lnTo>
                  <a:pt x="3847578" y="775459"/>
                </a:lnTo>
                <a:cubicBezTo>
                  <a:pt x="3847578" y="751551"/>
                  <a:pt x="3853122" y="724163"/>
                  <a:pt x="3864211" y="693294"/>
                </a:cubicBezTo>
                <a:cubicBezTo>
                  <a:pt x="3875300" y="662425"/>
                  <a:pt x="3888218" y="642062"/>
                  <a:pt x="3902966" y="632203"/>
                </a:cubicBezTo>
                <a:close/>
                <a:moveTo>
                  <a:pt x="2121196" y="596365"/>
                </a:moveTo>
                <a:cubicBezTo>
                  <a:pt x="2069999" y="613240"/>
                  <a:pt x="2012127" y="641085"/>
                  <a:pt x="1947579" y="679900"/>
                </a:cubicBezTo>
                <a:cubicBezTo>
                  <a:pt x="1935562" y="685345"/>
                  <a:pt x="1913146" y="697600"/>
                  <a:pt x="1880333" y="716666"/>
                </a:cubicBezTo>
                <a:lnTo>
                  <a:pt x="1747244" y="884878"/>
                </a:lnTo>
                <a:lnTo>
                  <a:pt x="1757460" y="962221"/>
                </a:lnTo>
                <a:lnTo>
                  <a:pt x="1823254" y="987652"/>
                </a:lnTo>
                <a:cubicBezTo>
                  <a:pt x="1825619" y="1004226"/>
                  <a:pt x="1835025" y="1028372"/>
                  <a:pt x="1851472" y="1060090"/>
                </a:cubicBezTo>
                <a:cubicBezTo>
                  <a:pt x="1855917" y="1068266"/>
                  <a:pt x="1873014" y="1094182"/>
                  <a:pt x="1902764" y="1137838"/>
                </a:cubicBezTo>
                <a:cubicBezTo>
                  <a:pt x="1913273" y="1152300"/>
                  <a:pt x="1930604" y="1164674"/>
                  <a:pt x="1954758" y="1174961"/>
                </a:cubicBezTo>
                <a:cubicBezTo>
                  <a:pt x="1978912" y="1185248"/>
                  <a:pt x="2001832" y="1196988"/>
                  <a:pt x="2023517" y="1210180"/>
                </a:cubicBezTo>
                <a:lnTo>
                  <a:pt x="2073880" y="1181867"/>
                </a:lnTo>
                <a:lnTo>
                  <a:pt x="2163463" y="672589"/>
                </a:lnTo>
                <a:close/>
                <a:moveTo>
                  <a:pt x="3880701" y="479803"/>
                </a:moveTo>
                <a:cubicBezTo>
                  <a:pt x="3812899" y="532889"/>
                  <a:pt x="3752273" y="597294"/>
                  <a:pt x="3698821" y="673018"/>
                </a:cubicBezTo>
                <a:cubicBezTo>
                  <a:pt x="3626289" y="775301"/>
                  <a:pt x="3590022" y="868812"/>
                  <a:pt x="3590022" y="953553"/>
                </a:cubicBezTo>
                <a:cubicBezTo>
                  <a:pt x="3590022" y="976016"/>
                  <a:pt x="3592130" y="997027"/>
                  <a:pt x="3596344" y="1016584"/>
                </a:cubicBezTo>
                <a:cubicBezTo>
                  <a:pt x="3600559" y="1036143"/>
                  <a:pt x="3608056" y="1055637"/>
                  <a:pt x="3618835" y="1075068"/>
                </a:cubicBezTo>
                <a:cubicBezTo>
                  <a:pt x="3641203" y="1117724"/>
                  <a:pt x="3673763" y="1149637"/>
                  <a:pt x="3716514" y="1170806"/>
                </a:cubicBezTo>
                <a:cubicBezTo>
                  <a:pt x="3759265" y="1191976"/>
                  <a:pt x="3807399" y="1202560"/>
                  <a:pt x="3860913" y="1202560"/>
                </a:cubicBezTo>
                <a:cubicBezTo>
                  <a:pt x="3934399" y="1202560"/>
                  <a:pt x="4005003" y="1183145"/>
                  <a:pt x="4072725" y="1144315"/>
                </a:cubicBezTo>
                <a:lnTo>
                  <a:pt x="4077226" y="1074163"/>
                </a:lnTo>
                <a:lnTo>
                  <a:pt x="4131804" y="1042373"/>
                </a:lnTo>
                <a:lnTo>
                  <a:pt x="4131804" y="946528"/>
                </a:lnTo>
                <a:cubicBezTo>
                  <a:pt x="4087561" y="955371"/>
                  <a:pt x="4060914" y="960629"/>
                  <a:pt x="4051866" y="962304"/>
                </a:cubicBezTo>
                <a:cubicBezTo>
                  <a:pt x="4042817" y="963979"/>
                  <a:pt x="4027513" y="964816"/>
                  <a:pt x="4005955" y="964816"/>
                </a:cubicBezTo>
                <a:cubicBezTo>
                  <a:pt x="3971982" y="964816"/>
                  <a:pt x="3942114" y="957299"/>
                  <a:pt x="3916349" y="942266"/>
                </a:cubicBezTo>
                <a:cubicBezTo>
                  <a:pt x="3891996" y="927486"/>
                  <a:pt x="3872399" y="900062"/>
                  <a:pt x="3857556" y="859994"/>
                </a:cubicBezTo>
                <a:cubicBezTo>
                  <a:pt x="3856048" y="859279"/>
                  <a:pt x="3891576" y="823807"/>
                  <a:pt x="3964140" y="753575"/>
                </a:cubicBezTo>
                <a:cubicBezTo>
                  <a:pt x="3988651" y="729779"/>
                  <a:pt x="4027482" y="693100"/>
                  <a:pt x="4080631" y="643538"/>
                </a:cubicBezTo>
                <a:lnTo>
                  <a:pt x="4116922" y="508259"/>
                </a:lnTo>
                <a:cubicBezTo>
                  <a:pt x="4089442" y="499988"/>
                  <a:pt x="4070471" y="494924"/>
                  <a:pt x="4060010" y="493067"/>
                </a:cubicBezTo>
                <a:cubicBezTo>
                  <a:pt x="4030101" y="486241"/>
                  <a:pt x="4003169" y="481819"/>
                  <a:pt x="3979214" y="479803"/>
                </a:cubicBezTo>
                <a:cubicBezTo>
                  <a:pt x="3972149" y="479803"/>
                  <a:pt x="3962886" y="479803"/>
                  <a:pt x="3951425" y="479803"/>
                </a:cubicBezTo>
                <a:cubicBezTo>
                  <a:pt x="3939963" y="479803"/>
                  <a:pt x="3931239" y="479803"/>
                  <a:pt x="3925254" y="479803"/>
                </a:cubicBezTo>
                <a:cubicBezTo>
                  <a:pt x="3910316" y="479803"/>
                  <a:pt x="3895465" y="479803"/>
                  <a:pt x="3880701" y="479803"/>
                </a:cubicBezTo>
                <a:close/>
                <a:moveTo>
                  <a:pt x="1189913" y="475612"/>
                </a:moveTo>
                <a:cubicBezTo>
                  <a:pt x="1168005" y="475612"/>
                  <a:pt x="1146737" y="479700"/>
                  <a:pt x="1126107" y="487876"/>
                </a:cubicBezTo>
                <a:cubicBezTo>
                  <a:pt x="1105478" y="496051"/>
                  <a:pt x="1084098" y="507156"/>
                  <a:pt x="1061968" y="521189"/>
                </a:cubicBezTo>
                <a:lnTo>
                  <a:pt x="1029940" y="626845"/>
                </a:lnTo>
                <a:cubicBezTo>
                  <a:pt x="1036370" y="632989"/>
                  <a:pt x="1042755" y="640331"/>
                  <a:pt x="1049097" y="648872"/>
                </a:cubicBezTo>
                <a:cubicBezTo>
                  <a:pt x="1055440" y="657413"/>
                  <a:pt x="1062246" y="663517"/>
                  <a:pt x="1069517" y="667184"/>
                </a:cubicBezTo>
                <a:cubicBezTo>
                  <a:pt x="1066850" y="666517"/>
                  <a:pt x="1065516" y="667636"/>
                  <a:pt x="1065516" y="670541"/>
                </a:cubicBezTo>
                <a:cubicBezTo>
                  <a:pt x="1065516" y="683416"/>
                  <a:pt x="1060555" y="712812"/>
                  <a:pt x="1050633" y="758731"/>
                </a:cubicBezTo>
                <a:cubicBezTo>
                  <a:pt x="1040711" y="804649"/>
                  <a:pt x="1034766" y="835125"/>
                  <a:pt x="1032798" y="850159"/>
                </a:cubicBezTo>
                <a:lnTo>
                  <a:pt x="1003032" y="1107929"/>
                </a:lnTo>
                <a:lnTo>
                  <a:pt x="1185031" y="1109596"/>
                </a:lnTo>
                <a:lnTo>
                  <a:pt x="1354933" y="885568"/>
                </a:lnTo>
                <a:cubicBezTo>
                  <a:pt x="1358934" y="903824"/>
                  <a:pt x="1380111" y="981818"/>
                  <a:pt x="1418465" y="1119550"/>
                </a:cubicBezTo>
                <a:cubicBezTo>
                  <a:pt x="1430943" y="1177875"/>
                  <a:pt x="1447318" y="1210410"/>
                  <a:pt x="1467590" y="1217157"/>
                </a:cubicBezTo>
                <a:cubicBezTo>
                  <a:pt x="1475004" y="1219618"/>
                  <a:pt x="1483156" y="1220848"/>
                  <a:pt x="1492046" y="1220848"/>
                </a:cubicBezTo>
                <a:cubicBezTo>
                  <a:pt x="1516001" y="1220848"/>
                  <a:pt x="1547203" y="1214792"/>
                  <a:pt x="1585653" y="1202679"/>
                </a:cubicBezTo>
                <a:cubicBezTo>
                  <a:pt x="1624102" y="1190567"/>
                  <a:pt x="1664313" y="1172120"/>
                  <a:pt x="1706287" y="1147339"/>
                </a:cubicBezTo>
                <a:cubicBezTo>
                  <a:pt x="1687634" y="1122368"/>
                  <a:pt x="1677664" y="1109080"/>
                  <a:pt x="1676378" y="1107477"/>
                </a:cubicBezTo>
                <a:lnTo>
                  <a:pt x="1676378" y="1107120"/>
                </a:lnTo>
                <a:lnTo>
                  <a:pt x="1676378" y="741526"/>
                </a:lnTo>
                <a:cubicBezTo>
                  <a:pt x="1676378" y="727096"/>
                  <a:pt x="1670167" y="711693"/>
                  <a:pt x="1657745" y="695318"/>
                </a:cubicBezTo>
                <a:cubicBezTo>
                  <a:pt x="1645323" y="678943"/>
                  <a:pt x="1632345" y="666338"/>
                  <a:pt x="1618812" y="657504"/>
                </a:cubicBezTo>
                <a:cubicBezTo>
                  <a:pt x="1605278" y="648670"/>
                  <a:pt x="1586581" y="644252"/>
                  <a:pt x="1562721" y="644252"/>
                </a:cubicBezTo>
                <a:cubicBezTo>
                  <a:pt x="1531797" y="644252"/>
                  <a:pt x="1491677" y="650908"/>
                  <a:pt x="1442361" y="664219"/>
                </a:cubicBezTo>
                <a:cubicBezTo>
                  <a:pt x="1393045" y="677530"/>
                  <a:pt x="1352266" y="691877"/>
                  <a:pt x="1320024" y="707260"/>
                </a:cubicBezTo>
                <a:cubicBezTo>
                  <a:pt x="1320024" y="704387"/>
                  <a:pt x="1320024" y="696933"/>
                  <a:pt x="1320024" y="684900"/>
                </a:cubicBezTo>
                <a:cubicBezTo>
                  <a:pt x="1320024" y="672867"/>
                  <a:pt x="1320024" y="661334"/>
                  <a:pt x="1320024" y="650301"/>
                </a:cubicBezTo>
                <a:cubicBezTo>
                  <a:pt x="1320024" y="618233"/>
                  <a:pt x="1316516" y="590242"/>
                  <a:pt x="1309499" y="566326"/>
                </a:cubicBezTo>
                <a:cubicBezTo>
                  <a:pt x="1302482" y="542410"/>
                  <a:pt x="1288219" y="521312"/>
                  <a:pt x="1266708" y="503032"/>
                </a:cubicBezTo>
                <a:cubicBezTo>
                  <a:pt x="1245197" y="484752"/>
                  <a:pt x="1219599" y="475612"/>
                  <a:pt x="1189913" y="475612"/>
                </a:cubicBezTo>
                <a:close/>
                <a:moveTo>
                  <a:pt x="3263672" y="474088"/>
                </a:moveTo>
                <a:lnTo>
                  <a:pt x="3171041" y="480684"/>
                </a:lnTo>
                <a:lnTo>
                  <a:pt x="3153729" y="496424"/>
                </a:lnTo>
                <a:lnTo>
                  <a:pt x="2967754" y="531476"/>
                </a:lnTo>
                <a:cubicBezTo>
                  <a:pt x="2927590" y="627631"/>
                  <a:pt x="2903032" y="719389"/>
                  <a:pt x="2894078" y="806749"/>
                </a:cubicBezTo>
                <a:cubicBezTo>
                  <a:pt x="2893046" y="816067"/>
                  <a:pt x="2890967" y="831157"/>
                  <a:pt x="2887839" y="852016"/>
                </a:cubicBezTo>
                <a:cubicBezTo>
                  <a:pt x="2887839" y="873225"/>
                  <a:pt x="2887839" y="893791"/>
                  <a:pt x="2887839" y="913715"/>
                </a:cubicBezTo>
                <a:cubicBezTo>
                  <a:pt x="2887839" y="966801"/>
                  <a:pt x="2894999" y="1029650"/>
                  <a:pt x="2909318" y="1102262"/>
                </a:cubicBezTo>
                <a:cubicBezTo>
                  <a:pt x="2922240" y="1105945"/>
                  <a:pt x="2934821" y="1109826"/>
                  <a:pt x="2947061" y="1113906"/>
                </a:cubicBezTo>
                <a:cubicBezTo>
                  <a:pt x="2959301" y="1117986"/>
                  <a:pt x="2975894" y="1121304"/>
                  <a:pt x="2996841" y="1123860"/>
                </a:cubicBezTo>
                <a:cubicBezTo>
                  <a:pt x="3017788" y="1126416"/>
                  <a:pt x="3036866" y="1127694"/>
                  <a:pt x="3054074" y="1127694"/>
                </a:cubicBezTo>
                <a:cubicBezTo>
                  <a:pt x="3058980" y="1127694"/>
                  <a:pt x="3067266" y="1127757"/>
                  <a:pt x="3078935" y="1127884"/>
                </a:cubicBezTo>
                <a:lnTo>
                  <a:pt x="3234002" y="1028824"/>
                </a:lnTo>
                <a:cubicBezTo>
                  <a:pt x="3235113" y="1035603"/>
                  <a:pt x="3241054" y="1048485"/>
                  <a:pt x="3251825" y="1067472"/>
                </a:cubicBezTo>
                <a:cubicBezTo>
                  <a:pt x="3262596" y="1086458"/>
                  <a:pt x="3271919" y="1101984"/>
                  <a:pt x="3279793" y="1114049"/>
                </a:cubicBezTo>
                <a:cubicBezTo>
                  <a:pt x="3287667" y="1126114"/>
                  <a:pt x="3298887" y="1140727"/>
                  <a:pt x="3313452" y="1157888"/>
                </a:cubicBezTo>
                <a:cubicBezTo>
                  <a:pt x="3328017" y="1175049"/>
                  <a:pt x="3340388" y="1188725"/>
                  <a:pt x="3350564" y="1198917"/>
                </a:cubicBezTo>
                <a:lnTo>
                  <a:pt x="3404094" y="1201870"/>
                </a:lnTo>
                <a:lnTo>
                  <a:pt x="3451648" y="1255376"/>
                </a:lnTo>
                <a:lnTo>
                  <a:pt x="3538754" y="1263520"/>
                </a:lnTo>
                <a:cubicBezTo>
                  <a:pt x="3529308" y="1188765"/>
                  <a:pt x="3523363" y="1130254"/>
                  <a:pt x="3520918" y="1087986"/>
                </a:cubicBezTo>
                <a:cubicBezTo>
                  <a:pt x="3518473" y="1045719"/>
                  <a:pt x="3517251" y="985565"/>
                  <a:pt x="3517251" y="907523"/>
                </a:cubicBezTo>
                <a:cubicBezTo>
                  <a:pt x="3517251" y="847992"/>
                  <a:pt x="3520736" y="791922"/>
                  <a:pt x="3527705" y="739312"/>
                </a:cubicBezTo>
                <a:cubicBezTo>
                  <a:pt x="3531578" y="710959"/>
                  <a:pt x="3536754" y="670787"/>
                  <a:pt x="3543231" y="618797"/>
                </a:cubicBezTo>
                <a:lnTo>
                  <a:pt x="3367899" y="648158"/>
                </a:lnTo>
                <a:cubicBezTo>
                  <a:pt x="3367899" y="662699"/>
                  <a:pt x="3367899" y="676455"/>
                  <a:pt x="3367899" y="689425"/>
                </a:cubicBezTo>
                <a:cubicBezTo>
                  <a:pt x="3367899" y="748289"/>
                  <a:pt x="3328751" y="809662"/>
                  <a:pt x="3250456" y="873543"/>
                </a:cubicBezTo>
                <a:cubicBezTo>
                  <a:pt x="3184099" y="928296"/>
                  <a:pt x="3138879" y="955672"/>
                  <a:pt x="3114796" y="955672"/>
                </a:cubicBezTo>
                <a:cubicBezTo>
                  <a:pt x="3119955" y="955672"/>
                  <a:pt x="3122535" y="953767"/>
                  <a:pt x="3122535" y="949957"/>
                </a:cubicBezTo>
                <a:cubicBezTo>
                  <a:pt x="3122535" y="915731"/>
                  <a:pt x="3138918" y="846456"/>
                  <a:pt x="3171684" y="742134"/>
                </a:cubicBezTo>
                <a:cubicBezTo>
                  <a:pt x="3204450" y="637811"/>
                  <a:pt x="3235113" y="548463"/>
                  <a:pt x="3263672" y="474088"/>
                </a:cubicBezTo>
                <a:close/>
                <a:moveTo>
                  <a:pt x="644297" y="474088"/>
                </a:moveTo>
                <a:lnTo>
                  <a:pt x="551666" y="480684"/>
                </a:lnTo>
                <a:lnTo>
                  <a:pt x="534355" y="496424"/>
                </a:lnTo>
                <a:lnTo>
                  <a:pt x="348379" y="531476"/>
                </a:lnTo>
                <a:cubicBezTo>
                  <a:pt x="308215" y="627631"/>
                  <a:pt x="283657" y="719389"/>
                  <a:pt x="274703" y="806749"/>
                </a:cubicBezTo>
                <a:cubicBezTo>
                  <a:pt x="273671" y="816067"/>
                  <a:pt x="271592" y="831157"/>
                  <a:pt x="268464" y="852016"/>
                </a:cubicBezTo>
                <a:cubicBezTo>
                  <a:pt x="268464" y="873225"/>
                  <a:pt x="268464" y="893791"/>
                  <a:pt x="268464" y="913715"/>
                </a:cubicBezTo>
                <a:cubicBezTo>
                  <a:pt x="268464" y="966801"/>
                  <a:pt x="275624" y="1029650"/>
                  <a:pt x="289943" y="1102262"/>
                </a:cubicBezTo>
                <a:cubicBezTo>
                  <a:pt x="302865" y="1105945"/>
                  <a:pt x="315446" y="1109826"/>
                  <a:pt x="327686" y="1113906"/>
                </a:cubicBezTo>
                <a:cubicBezTo>
                  <a:pt x="339926" y="1117986"/>
                  <a:pt x="356519" y="1121304"/>
                  <a:pt x="377466" y="1123860"/>
                </a:cubicBezTo>
                <a:cubicBezTo>
                  <a:pt x="398413" y="1126416"/>
                  <a:pt x="417491" y="1127694"/>
                  <a:pt x="434699" y="1127694"/>
                </a:cubicBezTo>
                <a:cubicBezTo>
                  <a:pt x="439605" y="1127694"/>
                  <a:pt x="447891" y="1127757"/>
                  <a:pt x="459560" y="1127884"/>
                </a:cubicBezTo>
                <a:lnTo>
                  <a:pt x="614627" y="1028824"/>
                </a:lnTo>
                <a:cubicBezTo>
                  <a:pt x="615738" y="1035603"/>
                  <a:pt x="621679" y="1048485"/>
                  <a:pt x="632450" y="1067472"/>
                </a:cubicBezTo>
                <a:cubicBezTo>
                  <a:pt x="643221" y="1086458"/>
                  <a:pt x="652544" y="1101984"/>
                  <a:pt x="660418" y="1114049"/>
                </a:cubicBezTo>
                <a:cubicBezTo>
                  <a:pt x="668292" y="1126114"/>
                  <a:pt x="679512" y="1140727"/>
                  <a:pt x="694077" y="1157888"/>
                </a:cubicBezTo>
                <a:cubicBezTo>
                  <a:pt x="708642" y="1175049"/>
                  <a:pt x="721013" y="1188725"/>
                  <a:pt x="731189" y="1198917"/>
                </a:cubicBezTo>
                <a:lnTo>
                  <a:pt x="784719" y="1201870"/>
                </a:lnTo>
                <a:lnTo>
                  <a:pt x="832273" y="1255376"/>
                </a:lnTo>
                <a:lnTo>
                  <a:pt x="919379" y="1263520"/>
                </a:lnTo>
                <a:cubicBezTo>
                  <a:pt x="909933" y="1188765"/>
                  <a:pt x="903988" y="1130254"/>
                  <a:pt x="901543" y="1087986"/>
                </a:cubicBezTo>
                <a:cubicBezTo>
                  <a:pt x="899099" y="1045719"/>
                  <a:pt x="897876" y="985565"/>
                  <a:pt x="897876" y="907523"/>
                </a:cubicBezTo>
                <a:cubicBezTo>
                  <a:pt x="897876" y="847992"/>
                  <a:pt x="901361" y="791922"/>
                  <a:pt x="908330" y="739312"/>
                </a:cubicBezTo>
                <a:cubicBezTo>
                  <a:pt x="912203" y="710959"/>
                  <a:pt x="917379" y="670787"/>
                  <a:pt x="923856" y="618797"/>
                </a:cubicBezTo>
                <a:lnTo>
                  <a:pt x="748524" y="648158"/>
                </a:lnTo>
                <a:cubicBezTo>
                  <a:pt x="748524" y="662699"/>
                  <a:pt x="748524" y="676455"/>
                  <a:pt x="748524" y="689425"/>
                </a:cubicBezTo>
                <a:cubicBezTo>
                  <a:pt x="748524" y="748289"/>
                  <a:pt x="709376" y="809662"/>
                  <a:pt x="631081" y="873543"/>
                </a:cubicBezTo>
                <a:cubicBezTo>
                  <a:pt x="564723" y="928296"/>
                  <a:pt x="519504" y="955672"/>
                  <a:pt x="495421" y="955672"/>
                </a:cubicBezTo>
                <a:cubicBezTo>
                  <a:pt x="500580" y="955672"/>
                  <a:pt x="503160" y="953767"/>
                  <a:pt x="503160" y="949957"/>
                </a:cubicBezTo>
                <a:cubicBezTo>
                  <a:pt x="503160" y="915731"/>
                  <a:pt x="519543" y="846456"/>
                  <a:pt x="552309" y="742134"/>
                </a:cubicBezTo>
                <a:cubicBezTo>
                  <a:pt x="585075" y="637811"/>
                  <a:pt x="615738" y="548463"/>
                  <a:pt x="644297" y="474088"/>
                </a:cubicBezTo>
                <a:close/>
                <a:moveTo>
                  <a:pt x="2752560" y="385315"/>
                </a:moveTo>
                <a:lnTo>
                  <a:pt x="2674836" y="482565"/>
                </a:lnTo>
                <a:cubicBezTo>
                  <a:pt x="2641657" y="489011"/>
                  <a:pt x="2612420" y="497135"/>
                  <a:pt x="2587123" y="506938"/>
                </a:cubicBezTo>
                <a:cubicBezTo>
                  <a:pt x="2561826" y="516740"/>
                  <a:pt x="2533676" y="530643"/>
                  <a:pt x="2502672" y="548645"/>
                </a:cubicBezTo>
                <a:cubicBezTo>
                  <a:pt x="2464397" y="571378"/>
                  <a:pt x="2429472" y="599572"/>
                  <a:pt x="2397897" y="633227"/>
                </a:cubicBezTo>
                <a:cubicBezTo>
                  <a:pt x="2384356" y="648848"/>
                  <a:pt x="2356384" y="683392"/>
                  <a:pt x="2313982" y="736859"/>
                </a:cubicBezTo>
                <a:cubicBezTo>
                  <a:pt x="2312680" y="741431"/>
                  <a:pt x="2310196" y="744499"/>
                  <a:pt x="2306528" y="746063"/>
                </a:cubicBezTo>
                <a:cubicBezTo>
                  <a:pt x="2302861" y="747626"/>
                  <a:pt x="2287931" y="748408"/>
                  <a:pt x="2261737" y="748408"/>
                </a:cubicBezTo>
                <a:cubicBezTo>
                  <a:pt x="2255975" y="774396"/>
                  <a:pt x="2253093" y="805455"/>
                  <a:pt x="2253093" y="841587"/>
                </a:cubicBezTo>
                <a:cubicBezTo>
                  <a:pt x="2253093" y="884941"/>
                  <a:pt x="2255955" y="927490"/>
                  <a:pt x="2261678" y="969233"/>
                </a:cubicBezTo>
                <a:cubicBezTo>
                  <a:pt x="2267401" y="1010977"/>
                  <a:pt x="2276167" y="1037778"/>
                  <a:pt x="2287978" y="1049636"/>
                </a:cubicBezTo>
                <a:cubicBezTo>
                  <a:pt x="2300869" y="1061003"/>
                  <a:pt x="2334476" y="1050414"/>
                  <a:pt x="2388801" y="1017870"/>
                </a:cubicBezTo>
                <a:cubicBezTo>
                  <a:pt x="2411295" y="1002821"/>
                  <a:pt x="2435330" y="981620"/>
                  <a:pt x="2460905" y="954267"/>
                </a:cubicBezTo>
                <a:cubicBezTo>
                  <a:pt x="2459905" y="954347"/>
                  <a:pt x="2459405" y="961034"/>
                  <a:pt x="2459405" y="974329"/>
                </a:cubicBezTo>
                <a:cubicBezTo>
                  <a:pt x="2459405" y="987625"/>
                  <a:pt x="2459405" y="1004218"/>
                  <a:pt x="2459405" y="1024109"/>
                </a:cubicBezTo>
                <a:cubicBezTo>
                  <a:pt x="2459405" y="1051446"/>
                  <a:pt x="2459913" y="1080021"/>
                  <a:pt x="2460929" y="1109834"/>
                </a:cubicBezTo>
                <a:cubicBezTo>
                  <a:pt x="2461945" y="1139648"/>
                  <a:pt x="2463477" y="1164357"/>
                  <a:pt x="2465524" y="1183963"/>
                </a:cubicBezTo>
                <a:lnTo>
                  <a:pt x="2488956" y="1375820"/>
                </a:lnTo>
                <a:lnTo>
                  <a:pt x="2549130" y="1397632"/>
                </a:lnTo>
                <a:cubicBezTo>
                  <a:pt x="2553289" y="1397632"/>
                  <a:pt x="2565338" y="1397632"/>
                  <a:pt x="2585278" y="1397632"/>
                </a:cubicBezTo>
                <a:cubicBezTo>
                  <a:pt x="2621457" y="1397632"/>
                  <a:pt x="2671288" y="1335394"/>
                  <a:pt x="2734772" y="1210918"/>
                </a:cubicBezTo>
                <a:cubicBezTo>
                  <a:pt x="2774047" y="1133925"/>
                  <a:pt x="2811520" y="1049874"/>
                  <a:pt x="2847191" y="958768"/>
                </a:cubicBezTo>
                <a:lnTo>
                  <a:pt x="2847191" y="868804"/>
                </a:lnTo>
                <a:lnTo>
                  <a:pt x="2653095" y="1147197"/>
                </a:lnTo>
                <a:lnTo>
                  <a:pt x="2649857" y="1112049"/>
                </a:lnTo>
                <a:cubicBezTo>
                  <a:pt x="2649857" y="1105318"/>
                  <a:pt x="2650158" y="1100746"/>
                  <a:pt x="2650762" y="1098333"/>
                </a:cubicBezTo>
                <a:cubicBezTo>
                  <a:pt x="2656556" y="1079934"/>
                  <a:pt x="2662255" y="1063114"/>
                  <a:pt x="2667859" y="1047874"/>
                </a:cubicBezTo>
                <a:lnTo>
                  <a:pt x="2856169" y="458848"/>
                </a:lnTo>
                <a:close/>
                <a:moveTo>
                  <a:pt x="4474490" y="277111"/>
                </a:moveTo>
                <a:lnTo>
                  <a:pt x="4212028" y="531286"/>
                </a:lnTo>
                <a:lnTo>
                  <a:pt x="4254462" y="685162"/>
                </a:lnTo>
                <a:lnTo>
                  <a:pt x="4516567" y="583054"/>
                </a:lnTo>
                <a:lnTo>
                  <a:pt x="4625247" y="337904"/>
                </a:lnTo>
                <a:close/>
                <a:moveTo>
                  <a:pt x="2173917" y="259204"/>
                </a:moveTo>
                <a:lnTo>
                  <a:pt x="2007348" y="306067"/>
                </a:lnTo>
                <a:lnTo>
                  <a:pt x="1884785" y="459205"/>
                </a:lnTo>
                <a:lnTo>
                  <a:pt x="1994371" y="543121"/>
                </a:lnTo>
                <a:lnTo>
                  <a:pt x="2214279" y="366289"/>
                </a:lnTo>
                <a:cubicBezTo>
                  <a:pt x="2196578" y="351017"/>
                  <a:pt x="2185851" y="338607"/>
                  <a:pt x="2182096" y="329058"/>
                </a:cubicBezTo>
                <a:cubicBezTo>
                  <a:pt x="2178342" y="319509"/>
                  <a:pt x="2175957" y="312655"/>
                  <a:pt x="2174941" y="308496"/>
                </a:cubicBezTo>
                <a:cubicBezTo>
                  <a:pt x="2173258" y="301813"/>
                  <a:pt x="2172416" y="295931"/>
                  <a:pt x="2172416" y="290851"/>
                </a:cubicBezTo>
                <a:cubicBezTo>
                  <a:pt x="2172416" y="289851"/>
                  <a:pt x="2172416" y="287366"/>
                  <a:pt x="2172416" y="283398"/>
                </a:cubicBezTo>
                <a:cubicBezTo>
                  <a:pt x="2172416" y="281842"/>
                  <a:pt x="2172917" y="273777"/>
                  <a:pt x="2173917" y="259204"/>
                </a:cubicBezTo>
                <a:close/>
                <a:moveTo>
                  <a:pt x="0" y="0"/>
                </a:moveTo>
                <a:lnTo>
                  <a:pt x="4814528" y="0"/>
                </a:lnTo>
                <a:lnTo>
                  <a:pt x="4814528" y="1477204"/>
                </a:lnTo>
                <a:lnTo>
                  <a:pt x="0" y="1477204"/>
                </a:lnTo>
                <a:close/>
              </a:path>
            </a:pathLst>
          </a:custGeom>
          <a:solidFill>
            <a:srgbClr val="358DB1"/>
          </a:solidFill>
          <a:ln>
            <a:solidFill>
              <a:srgbClr val="358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7572" y="3429000"/>
            <a:ext cx="6687031" cy="3761455"/>
          </a:xfrm>
          <a:prstGeom prst="rect">
            <a:avLst/>
          </a:prstGeom>
        </p:spPr>
      </p:pic>
      <p:sp>
        <p:nvSpPr>
          <p:cNvPr id="266" name="Rectangle 1"/>
          <p:cNvSpPr txBox="1"/>
          <p:nvPr/>
        </p:nvSpPr>
        <p:spPr>
          <a:xfrm>
            <a:off x="267097" y="253933"/>
            <a:ext cx="5756384" cy="605294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/>
          <a:p>
            <a:pPr algn="l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How Sci-fi came into being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42" y="1178975"/>
            <a:ext cx="3125202" cy="3969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464788" y="5147981"/>
            <a:ext cx="4151630" cy="11684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i="1" cap="none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charset="-122"/>
                <a:ea typeface="等线" panose="02010600030101010101" charset="-122"/>
              </a:rPr>
              <a:t>Frankenstein</a:t>
            </a:r>
            <a:endParaRPr lang="en-US" altLang="zh-CN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charset="-122"/>
              <a:ea typeface="等线" panose="02010600030101010101" charset="-122"/>
            </a:endParaRPr>
          </a:p>
          <a:p>
            <a:pPr algn="ctr"/>
            <a:r>
              <a:rPr lang="en-US" altLang="zh-CN" sz="1600" dirty="0">
                <a:latin typeface="等线" panose="02010600030101010101" charset="-122"/>
                <a:ea typeface="等线" panose="02010600030101010101" charset="-122"/>
              </a:rPr>
              <a:t>by Mary Shelley (1797-1851) in 1818</a:t>
            </a:r>
            <a:endParaRPr lang="en-US" altLang="zh-CN" sz="1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" name="PA-任意多边形 1961-31304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285991" y="1538979"/>
            <a:ext cx="361315" cy="302565"/>
          </a:xfrm>
          <a:custGeom>
            <a:avLst/>
            <a:gdLst>
              <a:gd name="T0" fmla="*/ 627 w 640"/>
              <a:gd name="T1" fmla="*/ 289 h 533"/>
              <a:gd name="T2" fmla="*/ 365 w 640"/>
              <a:gd name="T3" fmla="*/ 508 h 533"/>
              <a:gd name="T4" fmla="*/ 318 w 640"/>
              <a:gd name="T5" fmla="*/ 489 h 533"/>
              <a:gd name="T6" fmla="*/ 318 w 640"/>
              <a:gd name="T7" fmla="*/ 282 h 533"/>
              <a:gd name="T8" fmla="*/ 16 w 640"/>
              <a:gd name="T9" fmla="*/ 282 h 533"/>
              <a:gd name="T10" fmla="*/ 0 w 640"/>
              <a:gd name="T11" fmla="*/ 266 h 533"/>
              <a:gd name="T12" fmla="*/ 16 w 640"/>
              <a:gd name="T13" fmla="*/ 251 h 533"/>
              <a:gd name="T14" fmla="*/ 318 w 640"/>
              <a:gd name="T15" fmla="*/ 251 h 533"/>
              <a:gd name="T16" fmla="*/ 318 w 640"/>
              <a:gd name="T17" fmla="*/ 43 h 533"/>
              <a:gd name="T18" fmla="*/ 365 w 640"/>
              <a:gd name="T19" fmla="*/ 25 h 533"/>
              <a:gd name="T20" fmla="*/ 627 w 640"/>
              <a:gd name="T21" fmla="*/ 244 h 533"/>
              <a:gd name="T22" fmla="*/ 627 w 640"/>
              <a:gd name="T23" fmla="*/ 289 h 533"/>
              <a:gd name="T24" fmla="*/ 350 w 640"/>
              <a:gd name="T25" fmla="*/ 51 h 533"/>
              <a:gd name="T26" fmla="*/ 350 w 640"/>
              <a:gd name="T27" fmla="*/ 481 h 533"/>
              <a:gd name="T28" fmla="*/ 603 w 640"/>
              <a:gd name="T29" fmla="*/ 266 h 533"/>
              <a:gd name="T30" fmla="*/ 350 w 640"/>
              <a:gd name="T31" fmla="*/ 51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0" h="533">
                <a:moveTo>
                  <a:pt x="627" y="289"/>
                </a:moveTo>
                <a:lnTo>
                  <a:pt x="365" y="508"/>
                </a:lnTo>
                <a:cubicBezTo>
                  <a:pt x="339" y="533"/>
                  <a:pt x="318" y="525"/>
                  <a:pt x="318" y="489"/>
                </a:cubicBezTo>
                <a:lnTo>
                  <a:pt x="318" y="282"/>
                </a:lnTo>
                <a:lnTo>
                  <a:pt x="16" y="282"/>
                </a:lnTo>
                <a:cubicBezTo>
                  <a:pt x="7" y="282"/>
                  <a:pt x="0" y="275"/>
                  <a:pt x="0" y="266"/>
                </a:cubicBezTo>
                <a:cubicBezTo>
                  <a:pt x="0" y="258"/>
                  <a:pt x="7" y="251"/>
                  <a:pt x="16" y="251"/>
                </a:cubicBezTo>
                <a:lnTo>
                  <a:pt x="318" y="251"/>
                </a:lnTo>
                <a:lnTo>
                  <a:pt x="318" y="43"/>
                </a:lnTo>
                <a:cubicBezTo>
                  <a:pt x="318" y="8"/>
                  <a:pt x="339" y="0"/>
                  <a:pt x="365" y="25"/>
                </a:cubicBezTo>
                <a:lnTo>
                  <a:pt x="627" y="244"/>
                </a:lnTo>
                <a:cubicBezTo>
                  <a:pt x="640" y="256"/>
                  <a:pt x="640" y="277"/>
                  <a:pt x="627" y="289"/>
                </a:cubicBezTo>
                <a:close/>
                <a:moveTo>
                  <a:pt x="350" y="51"/>
                </a:moveTo>
                <a:lnTo>
                  <a:pt x="350" y="481"/>
                </a:lnTo>
                <a:lnTo>
                  <a:pt x="603" y="266"/>
                </a:lnTo>
                <a:lnTo>
                  <a:pt x="350" y="5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15998" y="1497704"/>
            <a:ext cx="5310059" cy="1074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Imagination</a:t>
            </a:r>
            <a:r>
              <a:rPr lang="zh-CN" altLang="en-US" sz="20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endParaRPr lang="en-US" altLang="zh-CN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900" i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Dream</a:t>
            </a:r>
            <a:r>
              <a:rPr lang="en-US" altLang="zh-CN" sz="19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by Johannes Kepler(1571-1630).</a:t>
            </a:r>
            <a:endParaRPr lang="en-US" altLang="zh-CN" i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i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Utopia</a:t>
            </a:r>
            <a:r>
              <a:rPr lang="en-US" altLang="zh-CN" sz="2000" i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lang="en-US" altLang="zh-CN" i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by St. Thomas More(1478-1535).</a:t>
            </a:r>
          </a:p>
        </p:txBody>
      </p:sp>
      <p:sp>
        <p:nvSpPr>
          <p:cNvPr id="9" name="PA-任意多边形 1961-31304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5285990" y="2833125"/>
            <a:ext cx="361315" cy="302565"/>
          </a:xfrm>
          <a:custGeom>
            <a:avLst/>
            <a:gdLst>
              <a:gd name="T0" fmla="*/ 627 w 640"/>
              <a:gd name="T1" fmla="*/ 289 h 533"/>
              <a:gd name="T2" fmla="*/ 365 w 640"/>
              <a:gd name="T3" fmla="*/ 508 h 533"/>
              <a:gd name="T4" fmla="*/ 318 w 640"/>
              <a:gd name="T5" fmla="*/ 489 h 533"/>
              <a:gd name="T6" fmla="*/ 318 w 640"/>
              <a:gd name="T7" fmla="*/ 282 h 533"/>
              <a:gd name="T8" fmla="*/ 16 w 640"/>
              <a:gd name="T9" fmla="*/ 282 h 533"/>
              <a:gd name="T10" fmla="*/ 0 w 640"/>
              <a:gd name="T11" fmla="*/ 266 h 533"/>
              <a:gd name="T12" fmla="*/ 16 w 640"/>
              <a:gd name="T13" fmla="*/ 251 h 533"/>
              <a:gd name="T14" fmla="*/ 318 w 640"/>
              <a:gd name="T15" fmla="*/ 251 h 533"/>
              <a:gd name="T16" fmla="*/ 318 w 640"/>
              <a:gd name="T17" fmla="*/ 43 h 533"/>
              <a:gd name="T18" fmla="*/ 365 w 640"/>
              <a:gd name="T19" fmla="*/ 25 h 533"/>
              <a:gd name="T20" fmla="*/ 627 w 640"/>
              <a:gd name="T21" fmla="*/ 244 h 533"/>
              <a:gd name="T22" fmla="*/ 627 w 640"/>
              <a:gd name="T23" fmla="*/ 289 h 533"/>
              <a:gd name="T24" fmla="*/ 350 w 640"/>
              <a:gd name="T25" fmla="*/ 51 h 533"/>
              <a:gd name="T26" fmla="*/ 350 w 640"/>
              <a:gd name="T27" fmla="*/ 481 h 533"/>
              <a:gd name="T28" fmla="*/ 603 w 640"/>
              <a:gd name="T29" fmla="*/ 266 h 533"/>
              <a:gd name="T30" fmla="*/ 350 w 640"/>
              <a:gd name="T31" fmla="*/ 51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0" h="533">
                <a:moveTo>
                  <a:pt x="627" y="289"/>
                </a:moveTo>
                <a:lnTo>
                  <a:pt x="365" y="508"/>
                </a:lnTo>
                <a:cubicBezTo>
                  <a:pt x="339" y="533"/>
                  <a:pt x="318" y="525"/>
                  <a:pt x="318" y="489"/>
                </a:cubicBezTo>
                <a:lnTo>
                  <a:pt x="318" y="282"/>
                </a:lnTo>
                <a:lnTo>
                  <a:pt x="16" y="282"/>
                </a:lnTo>
                <a:cubicBezTo>
                  <a:pt x="7" y="282"/>
                  <a:pt x="0" y="275"/>
                  <a:pt x="0" y="266"/>
                </a:cubicBezTo>
                <a:cubicBezTo>
                  <a:pt x="0" y="258"/>
                  <a:pt x="7" y="251"/>
                  <a:pt x="16" y="251"/>
                </a:cubicBezTo>
                <a:lnTo>
                  <a:pt x="318" y="251"/>
                </a:lnTo>
                <a:lnTo>
                  <a:pt x="318" y="43"/>
                </a:lnTo>
                <a:cubicBezTo>
                  <a:pt x="318" y="8"/>
                  <a:pt x="339" y="0"/>
                  <a:pt x="365" y="25"/>
                </a:cubicBezTo>
                <a:lnTo>
                  <a:pt x="627" y="244"/>
                </a:lnTo>
                <a:cubicBezTo>
                  <a:pt x="640" y="256"/>
                  <a:pt x="640" y="277"/>
                  <a:pt x="627" y="289"/>
                </a:cubicBezTo>
                <a:close/>
                <a:moveTo>
                  <a:pt x="350" y="51"/>
                </a:moveTo>
                <a:lnTo>
                  <a:pt x="350" y="481"/>
                </a:lnTo>
                <a:lnTo>
                  <a:pt x="603" y="266"/>
                </a:lnTo>
                <a:lnTo>
                  <a:pt x="350" y="5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15997" y="2821262"/>
            <a:ext cx="5310059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Development of science</a:t>
            </a:r>
            <a:r>
              <a:rPr lang="zh-CN" altLang="en-US" sz="20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endParaRPr lang="en-US" altLang="zh-CN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The British Industrial Revolution in 1760s.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13595" y="391160"/>
            <a:ext cx="225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358DB1"/>
                </a:solidFill>
                <a:latin typeface="Arial Black" panose="020B0A04020102020204" charset="0"/>
                <a:cs typeface="Arial Black" panose="020B0A04020102020204" charset="0"/>
              </a:rPr>
              <a:t>Introduction</a:t>
            </a:r>
          </a:p>
        </p:txBody>
      </p:sp>
      <p:sp>
        <p:nvSpPr>
          <p:cNvPr id="18" name="任意多边形: 形状 17"/>
          <p:cNvSpPr/>
          <p:nvPr/>
        </p:nvSpPr>
        <p:spPr>
          <a:xfrm>
            <a:off x="4899030" y="4509012"/>
            <a:ext cx="7072042" cy="1148285"/>
          </a:xfrm>
          <a:custGeom>
            <a:avLst/>
            <a:gdLst/>
            <a:ahLst/>
            <a:cxnLst/>
            <a:rect l="l" t="t" r="r" b="b"/>
            <a:pathLst>
              <a:path w="7072042" h="1148285">
                <a:moveTo>
                  <a:pt x="1322166" y="532243"/>
                </a:moveTo>
                <a:cubicBezTo>
                  <a:pt x="1353979" y="532243"/>
                  <a:pt x="1374852" y="538533"/>
                  <a:pt x="1384783" y="551112"/>
                </a:cubicBezTo>
                <a:cubicBezTo>
                  <a:pt x="1394714" y="563691"/>
                  <a:pt x="1399680" y="577531"/>
                  <a:pt x="1399680" y="592631"/>
                </a:cubicBezTo>
                <a:lnTo>
                  <a:pt x="1219543" y="605928"/>
                </a:lnTo>
                <a:cubicBezTo>
                  <a:pt x="1221563" y="578750"/>
                  <a:pt x="1230287" y="559675"/>
                  <a:pt x="1245718" y="548702"/>
                </a:cubicBezTo>
                <a:cubicBezTo>
                  <a:pt x="1261148" y="537729"/>
                  <a:pt x="1286631" y="532243"/>
                  <a:pt x="1322166" y="532243"/>
                </a:cubicBezTo>
                <a:close/>
                <a:moveTo>
                  <a:pt x="5560752" y="528643"/>
                </a:moveTo>
                <a:cubicBezTo>
                  <a:pt x="5578037" y="528643"/>
                  <a:pt x="5592099" y="531014"/>
                  <a:pt x="5602938" y="535758"/>
                </a:cubicBezTo>
                <a:cubicBezTo>
                  <a:pt x="5613778" y="540501"/>
                  <a:pt x="5622630" y="548534"/>
                  <a:pt x="5629494" y="559856"/>
                </a:cubicBezTo>
                <a:cubicBezTo>
                  <a:pt x="5636358" y="571178"/>
                  <a:pt x="5641330" y="587625"/>
                  <a:pt x="5644410" y="609196"/>
                </a:cubicBezTo>
                <a:cubicBezTo>
                  <a:pt x="5647490" y="630766"/>
                  <a:pt x="5649030" y="657262"/>
                  <a:pt x="5649030" y="688682"/>
                </a:cubicBezTo>
                <a:cubicBezTo>
                  <a:pt x="5649030" y="720317"/>
                  <a:pt x="5647477" y="746825"/>
                  <a:pt x="5644372" y="768206"/>
                </a:cubicBezTo>
                <a:cubicBezTo>
                  <a:pt x="5641266" y="789586"/>
                  <a:pt x="5636256" y="805976"/>
                  <a:pt x="5629342" y="817374"/>
                </a:cubicBezTo>
                <a:cubicBezTo>
                  <a:pt x="5622426" y="828772"/>
                  <a:pt x="5613609" y="836653"/>
                  <a:pt x="5602890" y="841015"/>
                </a:cubicBezTo>
                <a:cubicBezTo>
                  <a:pt x="5592172" y="845377"/>
                  <a:pt x="5578126" y="847559"/>
                  <a:pt x="5560752" y="847559"/>
                </a:cubicBezTo>
                <a:cubicBezTo>
                  <a:pt x="5543264" y="847559"/>
                  <a:pt x="5529158" y="845377"/>
                  <a:pt x="5518432" y="841015"/>
                </a:cubicBezTo>
                <a:cubicBezTo>
                  <a:pt x="5507708" y="836653"/>
                  <a:pt x="5498890" y="828775"/>
                  <a:pt x="5491982" y="817383"/>
                </a:cubicBezTo>
                <a:cubicBezTo>
                  <a:pt x="5485073" y="805992"/>
                  <a:pt x="5480094" y="789828"/>
                  <a:pt x="5477046" y="768892"/>
                </a:cubicBezTo>
                <a:cubicBezTo>
                  <a:pt x="5473998" y="747956"/>
                  <a:pt x="5472474" y="721219"/>
                  <a:pt x="5472474" y="688682"/>
                </a:cubicBezTo>
                <a:cubicBezTo>
                  <a:pt x="5472474" y="656347"/>
                  <a:pt x="5473982" y="629623"/>
                  <a:pt x="5476999" y="608510"/>
                </a:cubicBezTo>
                <a:cubicBezTo>
                  <a:pt x="5480015" y="587396"/>
                  <a:pt x="5484954" y="571175"/>
                  <a:pt x="5491820" y="559847"/>
                </a:cubicBezTo>
                <a:cubicBezTo>
                  <a:pt x="5498684" y="548518"/>
                  <a:pt x="5507536" y="540485"/>
                  <a:pt x="5518376" y="535748"/>
                </a:cubicBezTo>
                <a:cubicBezTo>
                  <a:pt x="5529215" y="531011"/>
                  <a:pt x="5543340" y="528643"/>
                  <a:pt x="5560752" y="528643"/>
                </a:cubicBezTo>
                <a:close/>
                <a:moveTo>
                  <a:pt x="2808027" y="528643"/>
                </a:moveTo>
                <a:cubicBezTo>
                  <a:pt x="2825312" y="528643"/>
                  <a:pt x="2839374" y="531014"/>
                  <a:pt x="2850214" y="535758"/>
                </a:cubicBezTo>
                <a:cubicBezTo>
                  <a:pt x="2861053" y="540501"/>
                  <a:pt x="2869905" y="548534"/>
                  <a:pt x="2876769" y="559856"/>
                </a:cubicBezTo>
                <a:cubicBezTo>
                  <a:pt x="2883633" y="571178"/>
                  <a:pt x="2888605" y="587625"/>
                  <a:pt x="2891686" y="609196"/>
                </a:cubicBezTo>
                <a:cubicBezTo>
                  <a:pt x="2894765" y="630766"/>
                  <a:pt x="2896305" y="657262"/>
                  <a:pt x="2896305" y="688682"/>
                </a:cubicBezTo>
                <a:cubicBezTo>
                  <a:pt x="2896305" y="720317"/>
                  <a:pt x="2894753" y="746825"/>
                  <a:pt x="2891647" y="768206"/>
                </a:cubicBezTo>
                <a:cubicBezTo>
                  <a:pt x="2888542" y="789586"/>
                  <a:pt x="2883532" y="805976"/>
                  <a:pt x="2876617" y="817374"/>
                </a:cubicBezTo>
                <a:cubicBezTo>
                  <a:pt x="2869702" y="828772"/>
                  <a:pt x="2860885" y="836653"/>
                  <a:pt x="2850166" y="841015"/>
                </a:cubicBezTo>
                <a:cubicBezTo>
                  <a:pt x="2839447" y="845377"/>
                  <a:pt x="2825401" y="847559"/>
                  <a:pt x="2808027" y="847559"/>
                </a:cubicBezTo>
                <a:cubicBezTo>
                  <a:pt x="2790539" y="847559"/>
                  <a:pt x="2776433" y="845377"/>
                  <a:pt x="2765708" y="841015"/>
                </a:cubicBezTo>
                <a:cubicBezTo>
                  <a:pt x="2754983" y="836653"/>
                  <a:pt x="2746166" y="828775"/>
                  <a:pt x="2739257" y="817383"/>
                </a:cubicBezTo>
                <a:cubicBezTo>
                  <a:pt x="2732348" y="805992"/>
                  <a:pt x="2727370" y="789828"/>
                  <a:pt x="2724322" y="768892"/>
                </a:cubicBezTo>
                <a:cubicBezTo>
                  <a:pt x="2721274" y="747956"/>
                  <a:pt x="2719750" y="721219"/>
                  <a:pt x="2719750" y="688682"/>
                </a:cubicBezTo>
                <a:cubicBezTo>
                  <a:pt x="2719750" y="656347"/>
                  <a:pt x="2721258" y="629623"/>
                  <a:pt x="2724274" y="608510"/>
                </a:cubicBezTo>
                <a:cubicBezTo>
                  <a:pt x="2727290" y="587396"/>
                  <a:pt x="2732231" y="571175"/>
                  <a:pt x="2739095" y="559847"/>
                </a:cubicBezTo>
                <a:cubicBezTo>
                  <a:pt x="2745959" y="548518"/>
                  <a:pt x="2754811" y="540485"/>
                  <a:pt x="2765650" y="535748"/>
                </a:cubicBezTo>
                <a:cubicBezTo>
                  <a:pt x="2776490" y="531011"/>
                  <a:pt x="2790616" y="528643"/>
                  <a:pt x="2808027" y="528643"/>
                </a:cubicBezTo>
                <a:close/>
                <a:moveTo>
                  <a:pt x="432778" y="375557"/>
                </a:moveTo>
                <a:lnTo>
                  <a:pt x="477984" y="375557"/>
                </a:lnTo>
                <a:cubicBezTo>
                  <a:pt x="500539" y="375557"/>
                  <a:pt x="519757" y="376884"/>
                  <a:pt x="535639" y="379538"/>
                </a:cubicBezTo>
                <a:cubicBezTo>
                  <a:pt x="551520" y="382192"/>
                  <a:pt x="563487" y="386418"/>
                  <a:pt x="571538" y="392216"/>
                </a:cubicBezTo>
                <a:cubicBezTo>
                  <a:pt x="579590" y="398014"/>
                  <a:pt x="585508" y="406249"/>
                  <a:pt x="589293" y="416924"/>
                </a:cubicBezTo>
                <a:cubicBezTo>
                  <a:pt x="593078" y="427598"/>
                  <a:pt x="594970" y="441641"/>
                  <a:pt x="594970" y="459053"/>
                </a:cubicBezTo>
                <a:cubicBezTo>
                  <a:pt x="594970" y="494880"/>
                  <a:pt x="586861" y="519349"/>
                  <a:pt x="570643" y="532462"/>
                </a:cubicBezTo>
                <a:cubicBezTo>
                  <a:pt x="554425" y="545575"/>
                  <a:pt x="523539" y="552131"/>
                  <a:pt x="477984" y="552131"/>
                </a:cubicBezTo>
                <a:lnTo>
                  <a:pt x="432778" y="552131"/>
                </a:lnTo>
                <a:close/>
                <a:moveTo>
                  <a:pt x="4881620" y="354792"/>
                </a:moveTo>
                <a:lnTo>
                  <a:pt x="4881620" y="1023809"/>
                </a:lnTo>
                <a:lnTo>
                  <a:pt x="5133250" y="1023809"/>
                </a:lnTo>
                <a:lnTo>
                  <a:pt x="5133250" y="354792"/>
                </a:lnTo>
                <a:close/>
                <a:moveTo>
                  <a:pt x="3635045" y="354792"/>
                </a:moveTo>
                <a:lnTo>
                  <a:pt x="3635045" y="804696"/>
                </a:lnTo>
                <a:cubicBezTo>
                  <a:pt x="3635045" y="884732"/>
                  <a:pt x="3652910" y="943253"/>
                  <a:pt x="3688642" y="980261"/>
                </a:cubicBezTo>
                <a:cubicBezTo>
                  <a:pt x="3724374" y="1017269"/>
                  <a:pt x="3782333" y="1035773"/>
                  <a:pt x="3862521" y="1035773"/>
                </a:cubicBezTo>
                <a:cubicBezTo>
                  <a:pt x="3918591" y="1035773"/>
                  <a:pt x="3962292" y="1028153"/>
                  <a:pt x="3993623" y="1012913"/>
                </a:cubicBezTo>
                <a:cubicBezTo>
                  <a:pt x="4024954" y="997673"/>
                  <a:pt x="4043826" y="979778"/>
                  <a:pt x="4050240" y="959230"/>
                </a:cubicBezTo>
                <a:lnTo>
                  <a:pt x="4060736" y="1023809"/>
                </a:lnTo>
                <a:lnTo>
                  <a:pt x="4292136" y="1023809"/>
                </a:lnTo>
                <a:lnTo>
                  <a:pt x="4292136" y="354792"/>
                </a:lnTo>
                <a:lnTo>
                  <a:pt x="4041686" y="354792"/>
                </a:lnTo>
                <a:lnTo>
                  <a:pt x="4041686" y="789589"/>
                </a:lnTo>
                <a:cubicBezTo>
                  <a:pt x="4037152" y="802531"/>
                  <a:pt x="4029005" y="813034"/>
                  <a:pt x="4017245" y="821098"/>
                </a:cubicBezTo>
                <a:cubicBezTo>
                  <a:pt x="4005485" y="829163"/>
                  <a:pt x="3988194" y="833195"/>
                  <a:pt x="3965372" y="833195"/>
                </a:cubicBezTo>
                <a:cubicBezTo>
                  <a:pt x="3933038" y="833195"/>
                  <a:pt x="3911838" y="828163"/>
                  <a:pt x="3901774" y="818098"/>
                </a:cubicBezTo>
                <a:cubicBezTo>
                  <a:pt x="3891709" y="808033"/>
                  <a:pt x="3886676" y="785627"/>
                  <a:pt x="3886676" y="750880"/>
                </a:cubicBezTo>
                <a:lnTo>
                  <a:pt x="3886676" y="354792"/>
                </a:lnTo>
                <a:close/>
                <a:moveTo>
                  <a:pt x="1664266" y="354792"/>
                </a:moveTo>
                <a:lnTo>
                  <a:pt x="1894904" y="1023809"/>
                </a:lnTo>
                <a:lnTo>
                  <a:pt x="2192122" y="1023809"/>
                </a:lnTo>
                <a:lnTo>
                  <a:pt x="2427789" y="354792"/>
                </a:lnTo>
                <a:lnTo>
                  <a:pt x="2160956" y="354792"/>
                </a:lnTo>
                <a:lnTo>
                  <a:pt x="2046400" y="739231"/>
                </a:lnTo>
                <a:lnTo>
                  <a:pt x="1945463" y="354792"/>
                </a:lnTo>
                <a:close/>
                <a:moveTo>
                  <a:pt x="6449530" y="342829"/>
                </a:moveTo>
                <a:cubicBezTo>
                  <a:pt x="6394983" y="342829"/>
                  <a:pt x="6350596" y="350646"/>
                  <a:pt x="6316370" y="366279"/>
                </a:cubicBezTo>
                <a:cubicBezTo>
                  <a:pt x="6282144" y="381913"/>
                  <a:pt x="6264014" y="399604"/>
                  <a:pt x="6261982" y="419353"/>
                </a:cubicBezTo>
                <a:lnTo>
                  <a:pt x="6261982" y="354792"/>
                </a:lnTo>
                <a:lnTo>
                  <a:pt x="6010351" y="354792"/>
                </a:lnTo>
                <a:lnTo>
                  <a:pt x="6010351" y="1023809"/>
                </a:lnTo>
                <a:lnTo>
                  <a:pt x="6261982" y="1023809"/>
                </a:lnTo>
                <a:lnTo>
                  <a:pt x="6261982" y="587545"/>
                </a:lnTo>
                <a:cubicBezTo>
                  <a:pt x="6265576" y="575569"/>
                  <a:pt x="6273250" y="565549"/>
                  <a:pt x="6285004" y="557484"/>
                </a:cubicBezTo>
                <a:cubicBezTo>
                  <a:pt x="6296758" y="549420"/>
                  <a:pt x="6315722" y="545388"/>
                  <a:pt x="6341897" y="545388"/>
                </a:cubicBezTo>
                <a:cubicBezTo>
                  <a:pt x="6358420" y="545388"/>
                  <a:pt x="6371961" y="546445"/>
                  <a:pt x="6382522" y="548559"/>
                </a:cubicBezTo>
                <a:cubicBezTo>
                  <a:pt x="6393082" y="550674"/>
                  <a:pt x="6401040" y="554112"/>
                  <a:pt x="6406400" y="558875"/>
                </a:cubicBezTo>
                <a:cubicBezTo>
                  <a:pt x="6411760" y="563637"/>
                  <a:pt x="6415666" y="571451"/>
                  <a:pt x="6418116" y="582316"/>
                </a:cubicBezTo>
                <a:cubicBezTo>
                  <a:pt x="6420568" y="593181"/>
                  <a:pt x="6421793" y="607910"/>
                  <a:pt x="6421793" y="626502"/>
                </a:cubicBezTo>
                <a:lnTo>
                  <a:pt x="6421793" y="1023809"/>
                </a:lnTo>
                <a:lnTo>
                  <a:pt x="6673424" y="1023809"/>
                </a:lnTo>
                <a:lnTo>
                  <a:pt x="6673424" y="575067"/>
                </a:lnTo>
                <a:cubicBezTo>
                  <a:pt x="6673424" y="494435"/>
                  <a:pt x="6655943" y="435571"/>
                  <a:pt x="6620980" y="398474"/>
                </a:cubicBezTo>
                <a:cubicBezTo>
                  <a:pt x="6586016" y="361377"/>
                  <a:pt x="6528866" y="342829"/>
                  <a:pt x="6449530" y="342829"/>
                </a:cubicBezTo>
                <a:close/>
                <a:moveTo>
                  <a:pt x="5560752" y="342829"/>
                </a:moveTo>
                <a:cubicBezTo>
                  <a:pt x="5507831" y="342829"/>
                  <a:pt x="5460286" y="347995"/>
                  <a:pt x="5418115" y="358326"/>
                </a:cubicBezTo>
                <a:cubicBezTo>
                  <a:pt x="5375945" y="368658"/>
                  <a:pt x="5339915" y="387085"/>
                  <a:pt x="5310026" y="413609"/>
                </a:cubicBezTo>
                <a:cubicBezTo>
                  <a:pt x="5280136" y="440133"/>
                  <a:pt x="5257403" y="475738"/>
                  <a:pt x="5241826" y="520423"/>
                </a:cubicBezTo>
                <a:cubicBezTo>
                  <a:pt x="5226250" y="565107"/>
                  <a:pt x="5218462" y="621194"/>
                  <a:pt x="5218462" y="688682"/>
                </a:cubicBezTo>
                <a:cubicBezTo>
                  <a:pt x="5218462" y="756576"/>
                  <a:pt x="5226288" y="812983"/>
                  <a:pt x="5241940" y="857903"/>
                </a:cubicBezTo>
                <a:cubicBezTo>
                  <a:pt x="5257593" y="902823"/>
                  <a:pt x="5280402" y="938573"/>
                  <a:pt x="5310368" y="965154"/>
                </a:cubicBezTo>
                <a:cubicBezTo>
                  <a:pt x="5340334" y="991735"/>
                  <a:pt x="5376222" y="1010150"/>
                  <a:pt x="5418029" y="1020399"/>
                </a:cubicBezTo>
                <a:cubicBezTo>
                  <a:pt x="5459838" y="1030648"/>
                  <a:pt x="5507412" y="1035773"/>
                  <a:pt x="5560752" y="1035773"/>
                </a:cubicBezTo>
                <a:cubicBezTo>
                  <a:pt x="5613978" y="1035773"/>
                  <a:pt x="5661495" y="1030648"/>
                  <a:pt x="5703303" y="1020399"/>
                </a:cubicBezTo>
                <a:cubicBezTo>
                  <a:pt x="5745112" y="1010150"/>
                  <a:pt x="5780992" y="991738"/>
                  <a:pt x="5810946" y="965164"/>
                </a:cubicBezTo>
                <a:cubicBezTo>
                  <a:pt x="5840898" y="938589"/>
                  <a:pt x="5863736" y="902743"/>
                  <a:pt x="5879458" y="857627"/>
                </a:cubicBezTo>
                <a:cubicBezTo>
                  <a:pt x="5895182" y="812510"/>
                  <a:pt x="5903042" y="756195"/>
                  <a:pt x="5903042" y="688682"/>
                </a:cubicBezTo>
                <a:cubicBezTo>
                  <a:pt x="5903042" y="621549"/>
                  <a:pt x="5895225" y="565555"/>
                  <a:pt x="5879592" y="520699"/>
                </a:cubicBezTo>
                <a:cubicBezTo>
                  <a:pt x="5863958" y="475842"/>
                  <a:pt x="5841194" y="440149"/>
                  <a:pt x="5811298" y="413619"/>
                </a:cubicBezTo>
                <a:cubicBezTo>
                  <a:pt x="5781402" y="387088"/>
                  <a:pt x="5745372" y="368658"/>
                  <a:pt x="5703208" y="358326"/>
                </a:cubicBezTo>
                <a:cubicBezTo>
                  <a:pt x="5661044" y="347995"/>
                  <a:pt x="5613558" y="342829"/>
                  <a:pt x="5560752" y="342829"/>
                </a:cubicBezTo>
                <a:close/>
                <a:moveTo>
                  <a:pt x="2808027" y="342829"/>
                </a:moveTo>
                <a:cubicBezTo>
                  <a:pt x="2755106" y="342829"/>
                  <a:pt x="2707561" y="347995"/>
                  <a:pt x="2665390" y="358326"/>
                </a:cubicBezTo>
                <a:cubicBezTo>
                  <a:pt x="2623220" y="368658"/>
                  <a:pt x="2587190" y="387085"/>
                  <a:pt x="2557301" y="413609"/>
                </a:cubicBezTo>
                <a:cubicBezTo>
                  <a:pt x="2527411" y="440133"/>
                  <a:pt x="2504678" y="475738"/>
                  <a:pt x="2489102" y="520423"/>
                </a:cubicBezTo>
                <a:cubicBezTo>
                  <a:pt x="2473525" y="565107"/>
                  <a:pt x="2465737" y="621194"/>
                  <a:pt x="2465737" y="688682"/>
                </a:cubicBezTo>
                <a:cubicBezTo>
                  <a:pt x="2465737" y="756576"/>
                  <a:pt x="2473563" y="812983"/>
                  <a:pt x="2489216" y="857903"/>
                </a:cubicBezTo>
                <a:cubicBezTo>
                  <a:pt x="2504869" y="902823"/>
                  <a:pt x="2527678" y="938573"/>
                  <a:pt x="2557644" y="965154"/>
                </a:cubicBezTo>
                <a:cubicBezTo>
                  <a:pt x="2587609" y="991735"/>
                  <a:pt x="2623496" y="1010150"/>
                  <a:pt x="2665305" y="1020399"/>
                </a:cubicBezTo>
                <a:cubicBezTo>
                  <a:pt x="2707113" y="1030648"/>
                  <a:pt x="2754687" y="1035773"/>
                  <a:pt x="2808027" y="1035773"/>
                </a:cubicBezTo>
                <a:cubicBezTo>
                  <a:pt x="2861253" y="1035773"/>
                  <a:pt x="2908770" y="1030648"/>
                  <a:pt x="2950578" y="1020399"/>
                </a:cubicBezTo>
                <a:cubicBezTo>
                  <a:pt x="2992387" y="1010150"/>
                  <a:pt x="3028268" y="991738"/>
                  <a:pt x="3058220" y="965164"/>
                </a:cubicBezTo>
                <a:cubicBezTo>
                  <a:pt x="3088173" y="938589"/>
                  <a:pt x="3111011" y="902743"/>
                  <a:pt x="3126734" y="857627"/>
                </a:cubicBezTo>
                <a:cubicBezTo>
                  <a:pt x="3142456" y="812510"/>
                  <a:pt x="3150318" y="756195"/>
                  <a:pt x="3150318" y="688682"/>
                </a:cubicBezTo>
                <a:cubicBezTo>
                  <a:pt x="3150318" y="621549"/>
                  <a:pt x="3142501" y="565555"/>
                  <a:pt x="3126867" y="520699"/>
                </a:cubicBezTo>
                <a:cubicBezTo>
                  <a:pt x="3111233" y="475842"/>
                  <a:pt x="3088469" y="440149"/>
                  <a:pt x="3058573" y="413619"/>
                </a:cubicBezTo>
                <a:cubicBezTo>
                  <a:pt x="3028677" y="387088"/>
                  <a:pt x="2992647" y="368658"/>
                  <a:pt x="2950483" y="358326"/>
                </a:cubicBezTo>
                <a:cubicBezTo>
                  <a:pt x="2908319" y="347995"/>
                  <a:pt x="2860834" y="342829"/>
                  <a:pt x="2808027" y="342829"/>
                </a:cubicBezTo>
                <a:close/>
                <a:moveTo>
                  <a:pt x="1320985" y="342829"/>
                </a:moveTo>
                <a:cubicBezTo>
                  <a:pt x="1266590" y="342829"/>
                  <a:pt x="1217686" y="347998"/>
                  <a:pt x="1174271" y="358336"/>
                </a:cubicBezTo>
                <a:cubicBezTo>
                  <a:pt x="1130856" y="368673"/>
                  <a:pt x="1093804" y="387085"/>
                  <a:pt x="1063114" y="413571"/>
                </a:cubicBezTo>
                <a:cubicBezTo>
                  <a:pt x="1032425" y="440057"/>
                  <a:pt x="1009285" y="475658"/>
                  <a:pt x="993696" y="520375"/>
                </a:cubicBezTo>
                <a:cubicBezTo>
                  <a:pt x="978107" y="565092"/>
                  <a:pt x="970312" y="621194"/>
                  <a:pt x="970312" y="688682"/>
                </a:cubicBezTo>
                <a:cubicBezTo>
                  <a:pt x="970312" y="756576"/>
                  <a:pt x="978138" y="812983"/>
                  <a:pt x="993791" y="857903"/>
                </a:cubicBezTo>
                <a:cubicBezTo>
                  <a:pt x="1009444" y="902823"/>
                  <a:pt x="1032250" y="938570"/>
                  <a:pt x="1062209" y="965145"/>
                </a:cubicBezTo>
                <a:cubicBezTo>
                  <a:pt x="1092169" y="991719"/>
                  <a:pt x="1127852" y="1010134"/>
                  <a:pt x="1169261" y="1020390"/>
                </a:cubicBezTo>
                <a:cubicBezTo>
                  <a:pt x="1210669" y="1030645"/>
                  <a:pt x="1257650" y="1035773"/>
                  <a:pt x="1310202" y="1035773"/>
                </a:cubicBezTo>
                <a:cubicBezTo>
                  <a:pt x="1375061" y="1035773"/>
                  <a:pt x="1432100" y="1030483"/>
                  <a:pt x="1481319" y="1019904"/>
                </a:cubicBezTo>
                <a:cubicBezTo>
                  <a:pt x="1530538" y="1009325"/>
                  <a:pt x="1567669" y="995520"/>
                  <a:pt x="1592714" y="978489"/>
                </a:cubicBezTo>
                <a:lnTo>
                  <a:pt x="1592714" y="792504"/>
                </a:lnTo>
                <a:cubicBezTo>
                  <a:pt x="1571022" y="799807"/>
                  <a:pt x="1552410" y="806112"/>
                  <a:pt x="1536878" y="811421"/>
                </a:cubicBezTo>
                <a:cubicBezTo>
                  <a:pt x="1521346" y="816729"/>
                  <a:pt x="1503629" y="821527"/>
                  <a:pt x="1483729" y="825813"/>
                </a:cubicBezTo>
                <a:cubicBezTo>
                  <a:pt x="1463828" y="830099"/>
                  <a:pt x="1442866" y="833598"/>
                  <a:pt x="1420845" y="836310"/>
                </a:cubicBezTo>
                <a:cubicBezTo>
                  <a:pt x="1398823" y="839021"/>
                  <a:pt x="1377093" y="840377"/>
                  <a:pt x="1355656" y="840377"/>
                </a:cubicBezTo>
                <a:cubicBezTo>
                  <a:pt x="1316120" y="840377"/>
                  <a:pt x="1285104" y="834843"/>
                  <a:pt x="1262606" y="823775"/>
                </a:cubicBezTo>
                <a:cubicBezTo>
                  <a:pt x="1240108" y="812707"/>
                  <a:pt x="1226154" y="799356"/>
                  <a:pt x="1220743" y="783722"/>
                </a:cubicBezTo>
                <a:lnTo>
                  <a:pt x="1614488" y="760195"/>
                </a:lnTo>
                <a:cubicBezTo>
                  <a:pt x="1618095" y="749400"/>
                  <a:pt x="1620749" y="734211"/>
                  <a:pt x="1622451" y="714628"/>
                </a:cubicBezTo>
                <a:cubicBezTo>
                  <a:pt x="1624153" y="695044"/>
                  <a:pt x="1625003" y="672445"/>
                  <a:pt x="1625003" y="646829"/>
                </a:cubicBezTo>
                <a:cubicBezTo>
                  <a:pt x="1625003" y="596854"/>
                  <a:pt x="1620454" y="552839"/>
                  <a:pt x="1611354" y="514784"/>
                </a:cubicBezTo>
                <a:cubicBezTo>
                  <a:pt x="1602255" y="476728"/>
                  <a:pt x="1585903" y="444845"/>
                  <a:pt x="1562300" y="419134"/>
                </a:cubicBezTo>
                <a:cubicBezTo>
                  <a:pt x="1538697" y="393422"/>
                  <a:pt x="1507173" y="374277"/>
                  <a:pt x="1467727" y="361698"/>
                </a:cubicBezTo>
                <a:cubicBezTo>
                  <a:pt x="1428281" y="349119"/>
                  <a:pt x="1379366" y="342829"/>
                  <a:pt x="1320985" y="342829"/>
                </a:cubicBezTo>
                <a:close/>
                <a:moveTo>
                  <a:pt x="4448346" y="201687"/>
                </a:moveTo>
                <a:lnTo>
                  <a:pt x="4448346" y="354792"/>
                </a:lnTo>
                <a:lnTo>
                  <a:pt x="4371804" y="354792"/>
                </a:lnTo>
                <a:lnTo>
                  <a:pt x="4371804" y="552569"/>
                </a:lnTo>
                <a:lnTo>
                  <a:pt x="4448346" y="552569"/>
                </a:lnTo>
                <a:lnTo>
                  <a:pt x="4448346" y="798714"/>
                </a:lnTo>
                <a:cubicBezTo>
                  <a:pt x="4448346" y="842377"/>
                  <a:pt x="4452560" y="879166"/>
                  <a:pt x="4460986" y="909081"/>
                </a:cubicBezTo>
                <a:cubicBezTo>
                  <a:pt x="4469412" y="938995"/>
                  <a:pt x="4483592" y="963052"/>
                  <a:pt x="4503525" y="981251"/>
                </a:cubicBezTo>
                <a:cubicBezTo>
                  <a:pt x="4523458" y="999451"/>
                  <a:pt x="4548806" y="1012290"/>
                  <a:pt x="4579572" y="1019771"/>
                </a:cubicBezTo>
                <a:cubicBezTo>
                  <a:pt x="4610338" y="1027251"/>
                  <a:pt x="4648003" y="1030991"/>
                  <a:pt x="4692568" y="1030991"/>
                </a:cubicBezTo>
                <a:cubicBezTo>
                  <a:pt x="4707464" y="1030991"/>
                  <a:pt x="4723708" y="1030375"/>
                  <a:pt x="4741298" y="1029143"/>
                </a:cubicBezTo>
                <a:cubicBezTo>
                  <a:pt x="4758887" y="1027911"/>
                  <a:pt x="4777404" y="1026082"/>
                  <a:pt x="4796848" y="1023657"/>
                </a:cubicBezTo>
                <a:lnTo>
                  <a:pt x="4796848" y="830776"/>
                </a:lnTo>
                <a:cubicBezTo>
                  <a:pt x="4782052" y="833189"/>
                  <a:pt x="4771736" y="834395"/>
                  <a:pt x="4765900" y="834395"/>
                </a:cubicBezTo>
                <a:cubicBezTo>
                  <a:pt x="4760065" y="834395"/>
                  <a:pt x="4753960" y="834395"/>
                  <a:pt x="4747584" y="834395"/>
                </a:cubicBezTo>
                <a:cubicBezTo>
                  <a:pt x="4728115" y="834395"/>
                  <a:pt x="4715314" y="831182"/>
                  <a:pt x="4709179" y="824756"/>
                </a:cubicBezTo>
                <a:cubicBezTo>
                  <a:pt x="4703045" y="818330"/>
                  <a:pt x="4699978" y="802474"/>
                  <a:pt x="4699978" y="777188"/>
                </a:cubicBezTo>
                <a:lnTo>
                  <a:pt x="4699978" y="552569"/>
                </a:lnTo>
                <a:lnTo>
                  <a:pt x="4814792" y="552569"/>
                </a:lnTo>
                <a:lnTo>
                  <a:pt x="4814792" y="354792"/>
                </a:lnTo>
                <a:lnTo>
                  <a:pt x="4699978" y="354792"/>
                </a:lnTo>
                <a:lnTo>
                  <a:pt x="4699978" y="201687"/>
                </a:lnTo>
                <a:close/>
                <a:moveTo>
                  <a:pt x="170384" y="170598"/>
                </a:moveTo>
                <a:lnTo>
                  <a:pt x="170384" y="1023809"/>
                </a:lnTo>
                <a:lnTo>
                  <a:pt x="432778" y="1023809"/>
                </a:lnTo>
                <a:lnTo>
                  <a:pt x="432778" y="745127"/>
                </a:lnTo>
                <a:lnTo>
                  <a:pt x="460248" y="745127"/>
                </a:lnTo>
                <a:lnTo>
                  <a:pt x="631279" y="1023809"/>
                </a:lnTo>
                <a:lnTo>
                  <a:pt x="931526" y="1023809"/>
                </a:lnTo>
                <a:lnTo>
                  <a:pt x="709060" y="713999"/>
                </a:lnTo>
                <a:cubicBezTo>
                  <a:pt x="756609" y="698277"/>
                  <a:pt x="792617" y="669117"/>
                  <a:pt x="817083" y="626522"/>
                </a:cubicBezTo>
                <a:cubicBezTo>
                  <a:pt x="841550" y="583926"/>
                  <a:pt x="853783" y="528103"/>
                  <a:pt x="853783" y="459053"/>
                </a:cubicBezTo>
                <a:cubicBezTo>
                  <a:pt x="853783" y="356996"/>
                  <a:pt x="825373" y="283406"/>
                  <a:pt x="768554" y="238282"/>
                </a:cubicBezTo>
                <a:cubicBezTo>
                  <a:pt x="711734" y="193159"/>
                  <a:pt x="628834" y="170598"/>
                  <a:pt x="519856" y="170598"/>
                </a:cubicBezTo>
                <a:close/>
                <a:moveTo>
                  <a:pt x="3245720" y="91655"/>
                </a:moveTo>
                <a:lnTo>
                  <a:pt x="3245720" y="827423"/>
                </a:lnTo>
                <a:cubicBezTo>
                  <a:pt x="3245720" y="861306"/>
                  <a:pt x="3249114" y="890983"/>
                  <a:pt x="3255902" y="916453"/>
                </a:cubicBezTo>
                <a:cubicBezTo>
                  <a:pt x="3262691" y="941923"/>
                  <a:pt x="3275038" y="963395"/>
                  <a:pt x="3292945" y="980870"/>
                </a:cubicBezTo>
                <a:cubicBezTo>
                  <a:pt x="3310852" y="998346"/>
                  <a:pt x="3334906" y="1011068"/>
                  <a:pt x="3365106" y="1019037"/>
                </a:cubicBezTo>
                <a:cubicBezTo>
                  <a:pt x="3395307" y="1027006"/>
                  <a:pt x="3433331" y="1030991"/>
                  <a:pt x="3479178" y="1030991"/>
                </a:cubicBezTo>
                <a:cubicBezTo>
                  <a:pt x="3506978" y="1030991"/>
                  <a:pt x="3537750" y="1027924"/>
                  <a:pt x="3571494" y="1021790"/>
                </a:cubicBezTo>
                <a:lnTo>
                  <a:pt x="3571494" y="828394"/>
                </a:lnTo>
                <a:cubicBezTo>
                  <a:pt x="3555873" y="830795"/>
                  <a:pt x="3546748" y="831995"/>
                  <a:pt x="3544119" y="831995"/>
                </a:cubicBezTo>
                <a:cubicBezTo>
                  <a:pt x="3541490" y="831995"/>
                  <a:pt x="3538182" y="831995"/>
                  <a:pt x="3534194" y="831995"/>
                </a:cubicBezTo>
                <a:cubicBezTo>
                  <a:pt x="3520097" y="831995"/>
                  <a:pt x="3510432" y="828505"/>
                  <a:pt x="3505200" y="821527"/>
                </a:cubicBezTo>
                <a:cubicBezTo>
                  <a:pt x="3499968" y="814548"/>
                  <a:pt x="3497351" y="798575"/>
                  <a:pt x="3497351" y="773606"/>
                </a:cubicBezTo>
                <a:lnTo>
                  <a:pt x="3497351" y="91655"/>
                </a:lnTo>
                <a:close/>
                <a:moveTo>
                  <a:pt x="5007445" y="59365"/>
                </a:moveTo>
                <a:cubicBezTo>
                  <a:pt x="4981028" y="59365"/>
                  <a:pt x="4958934" y="60476"/>
                  <a:pt x="4941160" y="62699"/>
                </a:cubicBezTo>
                <a:cubicBezTo>
                  <a:pt x="4923386" y="64921"/>
                  <a:pt x="4909162" y="70642"/>
                  <a:pt x="4898488" y="79863"/>
                </a:cubicBezTo>
                <a:cubicBezTo>
                  <a:pt x="4887814" y="89083"/>
                  <a:pt x="4880740" y="101735"/>
                  <a:pt x="4877267" y="117820"/>
                </a:cubicBezTo>
                <a:cubicBezTo>
                  <a:pt x="4873794" y="133904"/>
                  <a:pt x="4872056" y="155555"/>
                  <a:pt x="4872056" y="182771"/>
                </a:cubicBezTo>
                <a:cubicBezTo>
                  <a:pt x="4872056" y="210139"/>
                  <a:pt x="4873825" y="232437"/>
                  <a:pt x="4877362" y="249665"/>
                </a:cubicBezTo>
                <a:cubicBezTo>
                  <a:pt x="4880899" y="266892"/>
                  <a:pt x="4888030" y="280135"/>
                  <a:pt x="4898755" y="289394"/>
                </a:cubicBezTo>
                <a:cubicBezTo>
                  <a:pt x="4909480" y="298652"/>
                  <a:pt x="4923380" y="304564"/>
                  <a:pt x="4940456" y="307129"/>
                </a:cubicBezTo>
                <a:cubicBezTo>
                  <a:pt x="4957530" y="309695"/>
                  <a:pt x="4979860" y="310977"/>
                  <a:pt x="5007445" y="310977"/>
                </a:cubicBezTo>
                <a:cubicBezTo>
                  <a:pt x="5034928" y="310977"/>
                  <a:pt x="5057181" y="309698"/>
                  <a:pt x="5074206" y="307139"/>
                </a:cubicBezTo>
                <a:cubicBezTo>
                  <a:pt x="5091230" y="304580"/>
                  <a:pt x="5105330" y="298684"/>
                  <a:pt x="5116506" y="289451"/>
                </a:cubicBezTo>
                <a:cubicBezTo>
                  <a:pt x="5127682" y="280218"/>
                  <a:pt x="5134860" y="266734"/>
                  <a:pt x="5138042" y="248998"/>
                </a:cubicBezTo>
                <a:cubicBezTo>
                  <a:pt x="5141224" y="231263"/>
                  <a:pt x="5142814" y="209187"/>
                  <a:pt x="5142814" y="182771"/>
                </a:cubicBezTo>
                <a:cubicBezTo>
                  <a:pt x="5142814" y="156520"/>
                  <a:pt x="5141242" y="135085"/>
                  <a:pt x="5138099" y="118467"/>
                </a:cubicBezTo>
                <a:cubicBezTo>
                  <a:pt x="5134956" y="101850"/>
                  <a:pt x="5127831" y="88953"/>
                  <a:pt x="5116725" y="79777"/>
                </a:cubicBezTo>
                <a:cubicBezTo>
                  <a:pt x="5105618" y="70601"/>
                  <a:pt x="5091198" y="64905"/>
                  <a:pt x="5073462" y="62689"/>
                </a:cubicBezTo>
                <a:cubicBezTo>
                  <a:pt x="5055727" y="60473"/>
                  <a:pt x="5033720" y="59365"/>
                  <a:pt x="5007445" y="59365"/>
                </a:cubicBezTo>
                <a:close/>
                <a:moveTo>
                  <a:pt x="0" y="0"/>
                </a:moveTo>
                <a:lnTo>
                  <a:pt x="7072042" y="0"/>
                </a:lnTo>
                <a:lnTo>
                  <a:pt x="7072042" y="1148285"/>
                </a:lnTo>
                <a:lnTo>
                  <a:pt x="0" y="114828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745985" y="3429000"/>
            <a:ext cx="7110079" cy="1105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027572" y="5614725"/>
            <a:ext cx="6957034" cy="1641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3"/>
      <p:bldP spid="7" grpId="0" animBg="1"/>
      <p:bldP spid="6" grpId="0"/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-矩形 7"/>
          <p:cNvSpPr/>
          <p:nvPr>
            <p:custDataLst>
              <p:tags r:id="rId1"/>
            </p:custDataLst>
          </p:nvPr>
        </p:nvSpPr>
        <p:spPr>
          <a:xfrm>
            <a:off x="1077508" y="2275310"/>
            <a:ext cx="10036723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cap="none" spc="0" dirty="0">
                <a:solidFill>
                  <a:schemeClr val="tx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What science </a:t>
            </a:r>
            <a:r>
              <a:rPr lang="en-US" altLang="zh-CN" sz="6600" b="1" cap="none" spc="0" dirty="0">
                <a:solidFill>
                  <a:srgbClr val="C00000"/>
                </a:solidFill>
                <a:effectLst/>
                <a:latin typeface="Caipirinha" pitchFamily="2" charset="0"/>
                <a:ea typeface="等线" panose="02010600030101010101" charset="-122"/>
              </a:rPr>
              <a:t>            </a:t>
            </a:r>
            <a:r>
              <a:rPr lang="en-US" altLang="zh-CN" sz="4800" b="1" cap="none" spc="0" dirty="0">
                <a:solidFill>
                  <a:schemeClr val="tx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us?</a:t>
            </a:r>
            <a:endParaRPr lang="en-US" altLang="zh-CN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algn="ctr"/>
            <a:endParaRPr lang="en-US" altLang="zh-CN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algn="ctr"/>
            <a:r>
              <a:rPr lang="en-US" altLang="zh-CN" sz="4800" b="1" cap="none" spc="0" dirty="0">
                <a:solidFill>
                  <a:schemeClr val="tx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What science </a:t>
            </a:r>
            <a:r>
              <a:rPr lang="en-US" altLang="zh-CN" sz="6600" b="1" cap="none" spc="0" dirty="0">
                <a:solidFill>
                  <a:srgbClr val="C00000"/>
                </a:solidFill>
                <a:effectLst/>
                <a:latin typeface="Caipirinha" pitchFamily="2" charset="0"/>
                <a:ea typeface="等线" panose="02010600030101010101" charset="-122"/>
              </a:rPr>
              <a:t>            </a:t>
            </a:r>
            <a:r>
              <a:rPr lang="en-US" altLang="zh-CN" sz="4800" b="1" cap="none" spc="0" dirty="0">
                <a:solidFill>
                  <a:schemeClr val="tx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us?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713595" y="391160"/>
            <a:ext cx="225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358DB1"/>
                </a:solidFill>
                <a:latin typeface="Arial Black" panose="020B0A04020102020204" charset="0"/>
                <a:cs typeface="Arial Black" panose="020B0A04020102020204" charset="0"/>
              </a:rPr>
              <a:t>Introduction</a:t>
            </a:r>
          </a:p>
        </p:txBody>
      </p:sp>
      <p:sp>
        <p:nvSpPr>
          <p:cNvPr id="3" name="Rectangle 1"/>
          <p:cNvSpPr txBox="1"/>
          <p:nvPr/>
        </p:nvSpPr>
        <p:spPr>
          <a:xfrm>
            <a:off x="267097" y="253933"/>
            <a:ext cx="5756384" cy="605294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/>
          <a:p>
            <a:pPr algn="l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How Sci-fi came into being</a:t>
            </a:r>
          </a:p>
        </p:txBody>
      </p:sp>
      <p:sp>
        <p:nvSpPr>
          <p:cNvPr id="4" name="PA-矩形 3"/>
          <p:cNvSpPr/>
          <p:nvPr>
            <p:custDataLst>
              <p:tags r:id="rId2"/>
            </p:custDataLst>
          </p:nvPr>
        </p:nvSpPr>
        <p:spPr>
          <a:xfrm>
            <a:off x="5105989" y="2438989"/>
            <a:ext cx="524374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b="1" dirty="0">
                <a:solidFill>
                  <a:srgbClr val="C00000"/>
                </a:solidFill>
                <a:latin typeface="Caipirinha" pitchFamily="2" charset="0"/>
                <a:ea typeface="等线" panose="02010600030101010101" charset="-122"/>
              </a:rPr>
              <a:t>has brought </a:t>
            </a:r>
            <a:endParaRPr lang="zh-CN" altLang="en-US" sz="6600" dirty="0"/>
          </a:p>
        </p:txBody>
      </p:sp>
      <p:sp>
        <p:nvSpPr>
          <p:cNvPr id="5" name="PA-矩形 4"/>
          <p:cNvSpPr/>
          <p:nvPr>
            <p:custDataLst>
              <p:tags r:id="rId3"/>
            </p:custDataLst>
          </p:nvPr>
        </p:nvSpPr>
        <p:spPr>
          <a:xfrm>
            <a:off x="5260132" y="4180946"/>
            <a:ext cx="445346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b="1" dirty="0">
                <a:solidFill>
                  <a:srgbClr val="C00000"/>
                </a:solidFill>
                <a:latin typeface="Caipirinha" pitchFamily="2" charset="0"/>
                <a:ea typeface="等线" panose="02010600030101010101" charset="-122"/>
              </a:rPr>
              <a:t>will bring </a:t>
            </a:r>
            <a:endParaRPr lang="zh-CN" altLang="en-US" sz="6600" dirty="0"/>
          </a:p>
        </p:txBody>
      </p:sp>
    </p:spTree>
  </p:cSld>
  <p:clrMapOvr>
    <a:masterClrMapping/>
  </p:clrMapOvr>
  <p:transition spd="med" advClick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de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50000" y="150000"/>
                                      <p:to x="50000" y="50000"/>
                                    </p:animScale>
                                    <p:anim to="" calcmode="lin" valueType="num">
                                      <p:cBhvr>
                                        <p:cTn id="8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02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50000" y="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0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0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Rot by="21600000" from="-2700000" to="1200000">
                                      <p:cBhvr>
                                        <p:cTn id="13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1600000" from="1200000" to="0">
                                      <p:cBhvr>
                                        <p:cTn id="14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filter="fade">
                                      <p:cBhvr>
                                        <p:cTn id="15" dur="2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entr" presetSubtype="0" de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50000" y="150000"/>
                                      <p:to x="50000" y="50000"/>
                                    </p:animScale>
                                    <p:anim to="" calcmode="lin" valueType="num">
                                      <p:cBhvr>
                                        <p:cTn id="21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02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50000" y="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3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0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Rot by="21600000" from="-2700000" to="1200000">
                                      <p:cBhvr>
                                        <p:cTn id="26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1600000" from="1200000" to="0">
                                      <p:cBhvr>
                                        <p:cTn id="27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filter="fade">
                                      <p:cBhvr>
                                        <p:cTn id="28" dur="2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ectangle 1"/>
          <p:cNvSpPr txBox="1"/>
          <p:nvPr/>
        </p:nvSpPr>
        <p:spPr>
          <a:xfrm>
            <a:off x="267097" y="378780"/>
            <a:ext cx="4716145" cy="60452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/>
          <a:p>
            <a:pPr algn="l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Sci-fi in western world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713595" y="391160"/>
            <a:ext cx="225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358DB1"/>
                </a:solidFill>
                <a:latin typeface="Arial Black" panose="020B0A04020102020204" charset="0"/>
                <a:cs typeface="Arial Black" panose="020B0A04020102020204" charset="0"/>
              </a:rPr>
              <a:t>Introduction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-203835" y="998855"/>
            <a:ext cx="12509500" cy="549021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1"/>
          <p:cNvSpPr txBox="1"/>
          <p:nvPr/>
        </p:nvSpPr>
        <p:spPr>
          <a:xfrm>
            <a:off x="9285674" y="6096386"/>
            <a:ext cx="2569614" cy="605294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/>
          <a:p>
            <a:pPr algn="l"/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Main theme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41557" y="2334608"/>
            <a:ext cx="5064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r">
              <a:buNone/>
            </a:pPr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Space</a:t>
            </a:r>
          </a:p>
        </p:txBody>
      </p:sp>
      <p:cxnSp>
        <p:nvCxnSpPr>
          <p:cNvPr id="8" name="PA-直接连接符 1"/>
          <p:cNvCxnSpPr/>
          <p:nvPr>
            <p:custDataLst>
              <p:tags r:id="rId1"/>
            </p:custDataLst>
          </p:nvPr>
        </p:nvCxnSpPr>
        <p:spPr>
          <a:xfrm flipV="1">
            <a:off x="932612" y="1668204"/>
            <a:ext cx="5760064" cy="2596153"/>
          </a:xfrm>
          <a:prstGeom prst="line">
            <a:avLst/>
          </a:prstGeom>
          <a:ln w="50800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-椭圆 2"/>
          <p:cNvSpPr/>
          <p:nvPr>
            <p:custDataLst>
              <p:tags r:id="rId2"/>
            </p:custDataLst>
          </p:nvPr>
        </p:nvSpPr>
        <p:spPr>
          <a:xfrm>
            <a:off x="1316889" y="3841080"/>
            <a:ext cx="381000" cy="381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PA-文本框 3"/>
          <p:cNvSpPr txBox="1"/>
          <p:nvPr>
            <p:custDataLst>
              <p:tags r:id="rId3"/>
            </p:custDataLst>
          </p:nvPr>
        </p:nvSpPr>
        <p:spPr>
          <a:xfrm>
            <a:off x="772945" y="3460855"/>
            <a:ext cx="1468887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600" b="1" dirty="0"/>
              <a:t>1938—1946</a:t>
            </a:r>
            <a:endParaRPr lang="zh-CN" altLang="en-US" sz="1600" b="1" dirty="0"/>
          </a:p>
        </p:txBody>
      </p:sp>
      <p:sp>
        <p:nvSpPr>
          <p:cNvPr id="14" name="PA-文本框 4"/>
          <p:cNvSpPr txBox="1"/>
          <p:nvPr>
            <p:custDataLst>
              <p:tags r:id="rId4"/>
            </p:custDataLst>
          </p:nvPr>
        </p:nvSpPr>
        <p:spPr>
          <a:xfrm>
            <a:off x="610002" y="4322260"/>
            <a:ext cx="2032000" cy="54373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ctr">
              <a:lnSpc>
                <a:spcPct val="110000"/>
              </a:lnSpc>
              <a:buNone/>
            </a:pP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Golden Age</a:t>
            </a:r>
          </a:p>
        </p:txBody>
      </p:sp>
      <p:sp>
        <p:nvSpPr>
          <p:cNvPr id="15" name="PA-椭圆 5"/>
          <p:cNvSpPr/>
          <p:nvPr>
            <p:custDataLst>
              <p:tags r:id="rId5"/>
            </p:custDataLst>
          </p:nvPr>
        </p:nvSpPr>
        <p:spPr>
          <a:xfrm>
            <a:off x="3215336" y="2983113"/>
            <a:ext cx="381000" cy="381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PA-文本框 6"/>
          <p:cNvSpPr txBox="1"/>
          <p:nvPr>
            <p:custDataLst>
              <p:tags r:id="rId6"/>
            </p:custDataLst>
          </p:nvPr>
        </p:nvSpPr>
        <p:spPr>
          <a:xfrm>
            <a:off x="2834336" y="2665613"/>
            <a:ext cx="114300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 algn="ctr">
              <a:defRPr sz="1600" b="1"/>
            </a:lvl1pPr>
          </a:lstStyle>
          <a:p>
            <a:r>
              <a:rPr lang="en-US" altLang="zh-CN" dirty="0"/>
              <a:t>1960-1975</a:t>
            </a:r>
            <a:endParaRPr lang="zh-CN" altLang="en-US" dirty="0"/>
          </a:p>
        </p:txBody>
      </p:sp>
      <p:sp>
        <p:nvSpPr>
          <p:cNvPr id="17" name="PA-文本框 7"/>
          <p:cNvSpPr txBox="1"/>
          <p:nvPr>
            <p:custDataLst>
              <p:tags r:id="rId7"/>
            </p:custDataLst>
          </p:nvPr>
        </p:nvSpPr>
        <p:spPr>
          <a:xfrm>
            <a:off x="2523389" y="3459117"/>
            <a:ext cx="2032000" cy="54373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ctr">
              <a:lnSpc>
                <a:spcPct val="110000"/>
              </a:lnSpc>
              <a:buNone/>
            </a:pP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New Tide</a:t>
            </a:r>
          </a:p>
        </p:txBody>
      </p:sp>
      <p:sp>
        <p:nvSpPr>
          <p:cNvPr id="18" name="PA-椭圆 8"/>
          <p:cNvSpPr/>
          <p:nvPr>
            <p:custDataLst>
              <p:tags r:id="rId8"/>
            </p:custDataLst>
          </p:nvPr>
        </p:nvSpPr>
        <p:spPr>
          <a:xfrm>
            <a:off x="5092733" y="2138145"/>
            <a:ext cx="381000" cy="381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PA-文本框 9"/>
          <p:cNvSpPr txBox="1"/>
          <p:nvPr>
            <p:custDataLst>
              <p:tags r:id="rId9"/>
            </p:custDataLst>
          </p:nvPr>
        </p:nvSpPr>
        <p:spPr>
          <a:xfrm>
            <a:off x="4711733" y="1820645"/>
            <a:ext cx="114300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600" b="1" dirty="0"/>
              <a:t>1985-</a:t>
            </a:r>
            <a:endParaRPr lang="zh-CN" altLang="en-US" sz="1600" b="1" dirty="0"/>
          </a:p>
        </p:txBody>
      </p:sp>
      <p:sp>
        <p:nvSpPr>
          <p:cNvPr id="20" name="PA-文本框 10"/>
          <p:cNvSpPr txBox="1"/>
          <p:nvPr>
            <p:custDataLst>
              <p:tags r:id="rId10"/>
            </p:custDataLst>
          </p:nvPr>
        </p:nvSpPr>
        <p:spPr>
          <a:xfrm>
            <a:off x="4358546" y="2615991"/>
            <a:ext cx="2032000" cy="54373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ctr">
              <a:lnSpc>
                <a:spcPct val="110000"/>
              </a:lnSpc>
              <a:buNone/>
            </a:pP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Cyberpunk</a:t>
            </a:r>
          </a:p>
        </p:txBody>
      </p:sp>
      <p:sp>
        <p:nvSpPr>
          <p:cNvPr id="21" name="矩形 20"/>
          <p:cNvSpPr/>
          <p:nvPr/>
        </p:nvSpPr>
        <p:spPr>
          <a:xfrm>
            <a:off x="4877042" y="304249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0" algn="r">
              <a:buNone/>
            </a:pPr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Monster</a:t>
            </a:r>
          </a:p>
        </p:txBody>
      </p:sp>
      <p:sp>
        <p:nvSpPr>
          <p:cNvPr id="22" name="矩形 21"/>
          <p:cNvSpPr/>
          <p:nvPr/>
        </p:nvSpPr>
        <p:spPr>
          <a:xfrm>
            <a:off x="3906109" y="375527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0" algn="r">
              <a:buNone/>
            </a:pPr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War</a:t>
            </a:r>
          </a:p>
        </p:txBody>
      </p:sp>
      <p:sp>
        <p:nvSpPr>
          <p:cNvPr id="23" name="矩形 22"/>
          <p:cNvSpPr/>
          <p:nvPr/>
        </p:nvSpPr>
        <p:spPr>
          <a:xfrm>
            <a:off x="3910861" y="4351753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0" algn="r">
              <a:buNone/>
            </a:pPr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Catastrophe</a:t>
            </a:r>
          </a:p>
        </p:txBody>
      </p:sp>
      <p:sp>
        <p:nvSpPr>
          <p:cNvPr id="24" name="矩形 23"/>
          <p:cNvSpPr/>
          <p:nvPr/>
        </p:nvSpPr>
        <p:spPr>
          <a:xfrm>
            <a:off x="5854733" y="5050373"/>
            <a:ext cx="27142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 algn="r">
              <a:buNone/>
            </a:pPr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Time Travel</a:t>
            </a:r>
            <a:endParaRPr lang="zh-CN" altLang="en-US" sz="4000" dirty="0"/>
          </a:p>
        </p:txBody>
      </p:sp>
      <p:sp>
        <p:nvSpPr>
          <p:cNvPr id="25" name="等腰三角形 24"/>
          <p:cNvSpPr/>
          <p:nvPr/>
        </p:nvSpPr>
        <p:spPr>
          <a:xfrm rot="3845688">
            <a:off x="6597552" y="1365516"/>
            <a:ext cx="408051" cy="491227"/>
          </a:xfrm>
          <a:prstGeom prst="triangle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conveyor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50000">
                                          <p:val>
                                            <p:strVal val="#ppt_w*1.2"/>
                                          </p:val>
                                        </p:tav>
                                        <p:tav tm="80000">
                                          <p:val>
                                            <p:strVal val="#ppt_w*0.8"/>
                                          </p:val>
                                        </p:tav>
                                        <p:tav tm="90000">
                                          <p:val>
                                            <p:strVal val="#ppt_w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50000">
                                          <p:val>
                                            <p:strVal val="#ppt_h*1.2"/>
                                          </p:val>
                                        </p:tav>
                                        <p:tav tm="80000">
                                          <p:val>
                                            <p:strVal val="#ppt_h*0.8"/>
                                          </p:val>
                                        </p:tav>
                                        <p:tav tm="90000">
                                          <p:val>
                                            <p:strVal val="#ppt_h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50000">
                                          <p:val>
                                            <p:strVal val="#ppt_w*1.2"/>
                                          </p:val>
                                        </p:tav>
                                        <p:tav tm="80000">
                                          <p:val>
                                            <p:strVal val="#ppt_w*0.8"/>
                                          </p:val>
                                        </p:tav>
                                        <p:tav tm="90000">
                                          <p:val>
                                            <p:strVal val="#ppt_w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50000">
                                          <p:val>
                                            <p:strVal val="#ppt_h*1.2"/>
                                          </p:val>
                                        </p:tav>
                                        <p:tav tm="80000">
                                          <p:val>
                                            <p:strVal val="#ppt_h*0.8"/>
                                          </p:val>
                                        </p:tav>
                                        <p:tav tm="90000">
                                          <p:val>
                                            <p:strVal val="#ppt_h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50000">
                                          <p:val>
                                            <p:strVal val="#ppt_w*1.2"/>
                                          </p:val>
                                        </p:tav>
                                        <p:tav tm="80000">
                                          <p:val>
                                            <p:strVal val="#ppt_w*0.8"/>
                                          </p:val>
                                        </p:tav>
                                        <p:tav tm="90000">
                                          <p:val>
                                            <p:strVal val="#ppt_w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50000">
                                          <p:val>
                                            <p:strVal val="#ppt_h*1.2"/>
                                          </p:val>
                                        </p:tav>
                                        <p:tav tm="80000">
                                          <p:val>
                                            <p:strVal val="#ppt_h*0.8"/>
                                          </p:val>
                                        </p:tav>
                                        <p:tav tm="90000">
                                          <p:val>
                                            <p:strVal val="#ppt_h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50000">
                                          <p:val>
                                            <p:strVal val="#ppt_w*1.2"/>
                                          </p:val>
                                        </p:tav>
                                        <p:tav tm="80000">
                                          <p:val>
                                            <p:strVal val="#ppt_w*0.8"/>
                                          </p:val>
                                        </p:tav>
                                        <p:tav tm="90000">
                                          <p:val>
                                            <p:strVal val="#ppt_w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50000">
                                          <p:val>
                                            <p:strVal val="#ppt_h*1.2"/>
                                          </p:val>
                                        </p:tav>
                                        <p:tav tm="80000">
                                          <p:val>
                                            <p:strVal val="#ppt_h*0.8"/>
                                          </p:val>
                                        </p:tav>
                                        <p:tav tm="90000">
                                          <p:val>
                                            <p:strVal val="#ppt_h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50000">
                                          <p:val>
                                            <p:strVal val="#ppt_w*1.2"/>
                                          </p:val>
                                        </p:tav>
                                        <p:tav tm="80000">
                                          <p:val>
                                            <p:strVal val="#ppt_w*0.8"/>
                                          </p:val>
                                        </p:tav>
                                        <p:tav tm="90000">
                                          <p:val>
                                            <p:strVal val="#ppt_w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50000">
                                          <p:val>
                                            <p:strVal val="#ppt_h*1.2"/>
                                          </p:val>
                                        </p:tav>
                                        <p:tav tm="80000">
                                          <p:val>
                                            <p:strVal val="#ppt_h*0.8"/>
                                          </p:val>
                                        </p:tav>
                                        <p:tav tm="90000">
                                          <p:val>
                                            <p:strVal val="#ppt_h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50000">
                                          <p:val>
                                            <p:strVal val="#ppt_w*1.2"/>
                                          </p:val>
                                        </p:tav>
                                        <p:tav tm="80000">
                                          <p:val>
                                            <p:strVal val="#ppt_w*0.8"/>
                                          </p:val>
                                        </p:tav>
                                        <p:tav tm="90000">
                                          <p:val>
                                            <p:strVal val="#ppt_w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50000">
                                          <p:val>
                                            <p:strVal val="#ppt_h*1.2"/>
                                          </p:val>
                                        </p:tav>
                                        <p:tav tm="80000">
                                          <p:val>
                                            <p:strVal val="#ppt_h*0.8"/>
                                          </p:val>
                                        </p:tav>
                                        <p:tav tm="90000">
                                          <p:val>
                                            <p:strVal val="#ppt_h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50000">
                                          <p:val>
                                            <p:strVal val="#ppt_w*1.2"/>
                                          </p:val>
                                        </p:tav>
                                        <p:tav tm="80000">
                                          <p:val>
                                            <p:strVal val="#ppt_w*0.8"/>
                                          </p:val>
                                        </p:tav>
                                        <p:tav tm="90000">
                                          <p:val>
                                            <p:strVal val="#ppt_w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50000">
                                          <p:val>
                                            <p:strVal val="#ppt_h*1.2"/>
                                          </p:val>
                                        </p:tav>
                                        <p:tav tm="80000">
                                          <p:val>
                                            <p:strVal val="#ppt_h*0.8"/>
                                          </p:val>
                                        </p:tav>
                                        <p:tav tm="90000">
                                          <p:val>
                                            <p:strVal val="#ppt_h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50000">
                                          <p:val>
                                            <p:strVal val="#ppt_w*1.2"/>
                                          </p:val>
                                        </p:tav>
                                        <p:tav tm="80000">
                                          <p:val>
                                            <p:strVal val="#ppt_w*0.8"/>
                                          </p:val>
                                        </p:tav>
                                        <p:tav tm="90000">
                                          <p:val>
                                            <p:strVal val="#ppt_w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50000">
                                          <p:val>
                                            <p:strVal val="#ppt_h*1.2"/>
                                          </p:val>
                                        </p:tav>
                                        <p:tav tm="80000">
                                          <p:val>
                                            <p:strVal val="#ppt_h*0.8"/>
                                          </p:val>
                                        </p:tav>
                                        <p:tav tm="90000">
                                          <p:val>
                                            <p:strVal val="#ppt_h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50000">
                                          <p:val>
                                            <p:strVal val="#ppt_w*1.2"/>
                                          </p:val>
                                        </p:tav>
                                        <p:tav tm="80000">
                                          <p:val>
                                            <p:strVal val="#ppt_w*0.8"/>
                                          </p:val>
                                        </p:tav>
                                        <p:tav tm="90000">
                                          <p:val>
                                            <p:strVal val="#ppt_w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50000">
                                          <p:val>
                                            <p:strVal val="#ppt_h*1.2"/>
                                          </p:val>
                                        </p:tav>
                                        <p:tav tm="80000">
                                          <p:val>
                                            <p:strVal val="#ppt_h*0.8"/>
                                          </p:val>
                                        </p:tav>
                                        <p:tav tm="90000">
                                          <p:val>
                                            <p:strVal val="#ppt_h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 animBg="1"/>
      <p:bldP spid="13" grpId="0"/>
      <p:bldP spid="14" grpId="0"/>
      <p:bldP spid="15" grpId="0" animBg="1"/>
      <p:bldP spid="16" grpId="0"/>
      <p:bldP spid="17" grpId="0"/>
      <p:bldP spid="18" grpId="0" animBg="1"/>
      <p:bldP spid="19" grpId="0"/>
      <p:bldP spid="20" grpId="0"/>
      <p:bldP spid="21" grpId="0"/>
      <p:bldP spid="22" grpId="0"/>
      <p:bldP spid="23" grpId="0"/>
      <p:bldP spid="24" grpId="0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629346" y="1536174"/>
            <a:ext cx="693330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1" cap="none" dirty="0">
                <a:solidFill>
                  <a:srgbClr val="EF9E9B"/>
                </a:solidFill>
                <a:latin typeface="等线" panose="02010600030101010101" charset="-122"/>
                <a:ea typeface="等线" panose="02010600030101010101" charset="-122"/>
              </a:rPr>
              <a:t>So </a:t>
            </a:r>
            <a:r>
              <a:rPr lang="en-US" altLang="zh-CN" sz="8000" b="1" dirty="0">
                <a:solidFill>
                  <a:srgbClr val="EF9E9B"/>
                </a:solidFill>
                <a:latin typeface="等线" panose="02010600030101010101" charset="-122"/>
                <a:ea typeface="等线" panose="02010600030101010101" charset="-122"/>
              </a:rPr>
              <a:t>what about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713595" y="391160"/>
            <a:ext cx="225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358DB1"/>
                </a:solidFill>
                <a:latin typeface="Arial Black" panose="020B0A04020102020204" charset="0"/>
                <a:cs typeface="Arial Black" panose="020B0A04020102020204" charset="0"/>
              </a:rPr>
              <a:t>Introduction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" t="1228" r="33138" b="49424"/>
          <a:stretch>
            <a:fillRect/>
          </a:stretch>
        </p:blipFill>
        <p:spPr>
          <a:xfrm>
            <a:off x="3068238" y="2978994"/>
            <a:ext cx="4680051" cy="1953447"/>
          </a:xfrm>
          <a:prstGeom prst="rect">
            <a:avLst/>
          </a:prstGeom>
        </p:spPr>
      </p:pic>
      <p:sp>
        <p:nvSpPr>
          <p:cNvPr id="6" name="任意多边形: 形状 5"/>
          <p:cNvSpPr/>
          <p:nvPr/>
        </p:nvSpPr>
        <p:spPr>
          <a:xfrm>
            <a:off x="3057543" y="2920705"/>
            <a:ext cx="4770053" cy="2070023"/>
          </a:xfrm>
          <a:custGeom>
            <a:avLst/>
            <a:gdLst/>
            <a:ahLst/>
            <a:cxnLst/>
            <a:rect l="l" t="t" r="r" b="b"/>
            <a:pathLst>
              <a:path w="4770053" h="2070023">
                <a:moveTo>
                  <a:pt x="1471007" y="1933732"/>
                </a:moveTo>
                <a:lnTo>
                  <a:pt x="1471137" y="1934874"/>
                </a:lnTo>
                <a:lnTo>
                  <a:pt x="1471133" y="1934873"/>
                </a:lnTo>
                <a:cubicBezTo>
                  <a:pt x="1471049" y="1934428"/>
                  <a:pt x="1471007" y="1934047"/>
                  <a:pt x="1471007" y="1933732"/>
                </a:cubicBezTo>
                <a:close/>
                <a:moveTo>
                  <a:pt x="462993" y="1871514"/>
                </a:moveTo>
                <a:lnTo>
                  <a:pt x="468870" y="1874452"/>
                </a:lnTo>
                <a:lnTo>
                  <a:pt x="464193" y="1874452"/>
                </a:lnTo>
                <a:lnTo>
                  <a:pt x="463398" y="1873516"/>
                </a:lnTo>
                <a:close/>
                <a:moveTo>
                  <a:pt x="2678621" y="1867133"/>
                </a:moveTo>
                <a:lnTo>
                  <a:pt x="2678638" y="1867144"/>
                </a:lnTo>
                <a:lnTo>
                  <a:pt x="2678621" y="1867162"/>
                </a:lnTo>
                <a:close/>
                <a:moveTo>
                  <a:pt x="461050" y="1861900"/>
                </a:moveTo>
                <a:lnTo>
                  <a:pt x="462993" y="1871514"/>
                </a:lnTo>
                <a:lnTo>
                  <a:pt x="461050" y="1870542"/>
                </a:lnTo>
                <a:close/>
                <a:moveTo>
                  <a:pt x="2685203" y="1856903"/>
                </a:moveTo>
                <a:lnTo>
                  <a:pt x="2685941" y="1857531"/>
                </a:lnTo>
                <a:lnTo>
                  <a:pt x="2689448" y="1874452"/>
                </a:lnTo>
                <a:lnTo>
                  <a:pt x="2678638" y="1867144"/>
                </a:lnTo>
                <a:lnTo>
                  <a:pt x="2679428" y="1866270"/>
                </a:lnTo>
                <a:cubicBezTo>
                  <a:pt x="2681711" y="1865352"/>
                  <a:pt x="2683422" y="1863556"/>
                  <a:pt x="2684563" y="1860885"/>
                </a:cubicBezTo>
                <a:close/>
                <a:moveTo>
                  <a:pt x="595501" y="1844777"/>
                </a:moveTo>
                <a:cubicBezTo>
                  <a:pt x="597583" y="1845014"/>
                  <a:pt x="599587" y="1845833"/>
                  <a:pt x="601512" y="1847234"/>
                </a:cubicBezTo>
                <a:lnTo>
                  <a:pt x="601512" y="1847929"/>
                </a:lnTo>
                <a:lnTo>
                  <a:pt x="589267" y="1856279"/>
                </a:lnTo>
                <a:lnTo>
                  <a:pt x="574628" y="1858366"/>
                </a:lnTo>
                <a:cubicBezTo>
                  <a:pt x="582295" y="1848597"/>
                  <a:pt x="589253" y="1844068"/>
                  <a:pt x="595501" y="1844777"/>
                </a:cubicBezTo>
                <a:close/>
                <a:moveTo>
                  <a:pt x="2775389" y="1827072"/>
                </a:moveTo>
                <a:lnTo>
                  <a:pt x="2776809" y="1827279"/>
                </a:lnTo>
                <a:lnTo>
                  <a:pt x="2775389" y="1827279"/>
                </a:lnTo>
                <a:close/>
                <a:moveTo>
                  <a:pt x="2764884" y="1824981"/>
                </a:moveTo>
                <a:lnTo>
                  <a:pt x="2764855" y="1825537"/>
                </a:lnTo>
                <a:lnTo>
                  <a:pt x="2755826" y="1827026"/>
                </a:lnTo>
                <a:lnTo>
                  <a:pt x="2755756" y="1826961"/>
                </a:lnTo>
                <a:close/>
                <a:moveTo>
                  <a:pt x="2659669" y="1813586"/>
                </a:moveTo>
                <a:lnTo>
                  <a:pt x="2658336" y="1813628"/>
                </a:lnTo>
                <a:lnTo>
                  <a:pt x="2658333" y="1813614"/>
                </a:lnTo>
                <a:close/>
                <a:moveTo>
                  <a:pt x="2621669" y="1812435"/>
                </a:moveTo>
                <a:lnTo>
                  <a:pt x="2628275" y="1813308"/>
                </a:lnTo>
                <a:lnTo>
                  <a:pt x="2621296" y="1813308"/>
                </a:lnTo>
                <a:close/>
                <a:moveTo>
                  <a:pt x="992898" y="1802175"/>
                </a:moveTo>
                <a:cubicBezTo>
                  <a:pt x="992898" y="1802175"/>
                  <a:pt x="991619" y="1807869"/>
                  <a:pt x="989062" y="1819255"/>
                </a:cubicBezTo>
                <a:lnTo>
                  <a:pt x="986436" y="1830950"/>
                </a:lnTo>
                <a:lnTo>
                  <a:pt x="983560" y="1819097"/>
                </a:lnTo>
                <a:cubicBezTo>
                  <a:pt x="984432" y="1813456"/>
                  <a:pt x="987545" y="1807816"/>
                  <a:pt x="992898" y="1802175"/>
                </a:cubicBezTo>
                <a:close/>
                <a:moveTo>
                  <a:pt x="1017134" y="1795720"/>
                </a:moveTo>
                <a:cubicBezTo>
                  <a:pt x="1020361" y="1794380"/>
                  <a:pt x="1021755" y="1797059"/>
                  <a:pt x="1021316" y="1803756"/>
                </a:cubicBezTo>
                <a:lnTo>
                  <a:pt x="1019306" y="1816658"/>
                </a:lnTo>
                <a:lnTo>
                  <a:pt x="1010822" y="1815810"/>
                </a:lnTo>
                <a:cubicBezTo>
                  <a:pt x="1003295" y="1813801"/>
                  <a:pt x="1003327" y="1808778"/>
                  <a:pt x="1010918" y="1800742"/>
                </a:cubicBezTo>
                <a:cubicBezTo>
                  <a:pt x="1013448" y="1798063"/>
                  <a:pt x="1015520" y="1796389"/>
                  <a:pt x="1017134" y="1795720"/>
                </a:cubicBezTo>
                <a:close/>
                <a:moveTo>
                  <a:pt x="804918" y="1795382"/>
                </a:moveTo>
                <a:lnTo>
                  <a:pt x="832147" y="1803358"/>
                </a:lnTo>
                <a:lnTo>
                  <a:pt x="832304" y="1804460"/>
                </a:lnTo>
                <a:lnTo>
                  <a:pt x="830393" y="1805014"/>
                </a:lnTo>
                <a:cubicBezTo>
                  <a:pt x="832147" y="1809147"/>
                  <a:pt x="832914" y="1809870"/>
                  <a:pt x="832694" y="1807182"/>
                </a:cubicBezTo>
                <a:lnTo>
                  <a:pt x="832304" y="1804460"/>
                </a:lnTo>
                <a:lnTo>
                  <a:pt x="832804" y="1804315"/>
                </a:lnTo>
                <a:cubicBezTo>
                  <a:pt x="833242" y="1805008"/>
                  <a:pt x="833315" y="1806628"/>
                  <a:pt x="833023" y="1809175"/>
                </a:cubicBezTo>
                <a:cubicBezTo>
                  <a:pt x="832439" y="1814268"/>
                  <a:pt x="822601" y="1816815"/>
                  <a:pt x="803509" y="1816815"/>
                </a:cubicBezTo>
                <a:cubicBezTo>
                  <a:pt x="803509" y="1809959"/>
                  <a:pt x="803636" y="1804690"/>
                  <a:pt x="803891" y="1801007"/>
                </a:cubicBezTo>
                <a:close/>
                <a:moveTo>
                  <a:pt x="798276" y="1793437"/>
                </a:moveTo>
                <a:cubicBezTo>
                  <a:pt x="798276" y="1798799"/>
                  <a:pt x="800531" y="1799225"/>
                  <a:pt x="805039" y="1794717"/>
                </a:cubicBezTo>
                <a:lnTo>
                  <a:pt x="804918" y="1795382"/>
                </a:lnTo>
                <a:close/>
                <a:moveTo>
                  <a:pt x="622029" y="1790163"/>
                </a:moveTo>
                <a:lnTo>
                  <a:pt x="638249" y="1797583"/>
                </a:lnTo>
                <a:lnTo>
                  <a:pt x="621801" y="1794077"/>
                </a:lnTo>
                <a:close/>
                <a:moveTo>
                  <a:pt x="2610464" y="1775429"/>
                </a:moveTo>
                <a:lnTo>
                  <a:pt x="2610464" y="1775597"/>
                </a:lnTo>
                <a:cubicBezTo>
                  <a:pt x="2609313" y="1776766"/>
                  <a:pt x="2608738" y="1777814"/>
                  <a:pt x="2608738" y="1778742"/>
                </a:cubicBezTo>
                <a:close/>
                <a:moveTo>
                  <a:pt x="687120" y="1771720"/>
                </a:moveTo>
                <a:lnTo>
                  <a:pt x="687120" y="1772786"/>
                </a:lnTo>
                <a:cubicBezTo>
                  <a:pt x="687120" y="1780815"/>
                  <a:pt x="684594" y="1785708"/>
                  <a:pt x="679543" y="1787465"/>
                </a:cubicBezTo>
                <a:lnTo>
                  <a:pt x="674650" y="1788056"/>
                </a:lnTo>
                <a:lnTo>
                  <a:pt x="680197" y="1782409"/>
                </a:lnTo>
                <a:close/>
                <a:moveTo>
                  <a:pt x="694038" y="1758513"/>
                </a:moveTo>
                <a:lnTo>
                  <a:pt x="697278" y="1760234"/>
                </a:lnTo>
                <a:lnTo>
                  <a:pt x="693145" y="1760234"/>
                </a:lnTo>
                <a:close/>
                <a:moveTo>
                  <a:pt x="717901" y="1755002"/>
                </a:moveTo>
                <a:lnTo>
                  <a:pt x="738217" y="1755002"/>
                </a:lnTo>
                <a:lnTo>
                  <a:pt x="743032" y="1783612"/>
                </a:lnTo>
                <a:close/>
                <a:moveTo>
                  <a:pt x="508223" y="1753221"/>
                </a:moveTo>
                <a:lnTo>
                  <a:pt x="510327" y="1755325"/>
                </a:lnTo>
                <a:lnTo>
                  <a:pt x="511368" y="1757298"/>
                </a:lnTo>
                <a:lnTo>
                  <a:pt x="514303" y="1759300"/>
                </a:lnTo>
                <a:lnTo>
                  <a:pt x="538614" y="1783612"/>
                </a:lnTo>
                <a:lnTo>
                  <a:pt x="508223" y="1783612"/>
                </a:lnTo>
                <a:close/>
                <a:moveTo>
                  <a:pt x="533068" y="1735389"/>
                </a:moveTo>
                <a:lnTo>
                  <a:pt x="532570" y="1743811"/>
                </a:lnTo>
                <a:cubicBezTo>
                  <a:pt x="531001" y="1755186"/>
                  <a:pt x="527079" y="1760874"/>
                  <a:pt x="520803" y="1760874"/>
                </a:cubicBezTo>
                <a:cubicBezTo>
                  <a:pt x="518706" y="1760874"/>
                  <a:pt x="516872" y="1760576"/>
                  <a:pt x="515299" y="1759980"/>
                </a:cubicBezTo>
                <a:lnTo>
                  <a:pt x="514303" y="1759300"/>
                </a:lnTo>
                <a:lnTo>
                  <a:pt x="510327" y="1755325"/>
                </a:lnTo>
                <a:lnTo>
                  <a:pt x="509009" y="1752828"/>
                </a:lnTo>
                <a:cubicBezTo>
                  <a:pt x="508485" y="1751040"/>
                  <a:pt x="508223" y="1748954"/>
                  <a:pt x="508223" y="1746569"/>
                </a:cubicBezTo>
                <a:close/>
                <a:moveTo>
                  <a:pt x="3214023" y="1725947"/>
                </a:moveTo>
                <a:lnTo>
                  <a:pt x="3215865" y="1725947"/>
                </a:lnTo>
                <a:lnTo>
                  <a:pt x="3215320" y="1727806"/>
                </a:lnTo>
                <a:cubicBezTo>
                  <a:pt x="3214125" y="1731483"/>
                  <a:pt x="3213746" y="1731179"/>
                  <a:pt x="3214184" y="1726893"/>
                </a:cubicBezTo>
                <a:close/>
                <a:moveTo>
                  <a:pt x="3216787" y="1723567"/>
                </a:moveTo>
                <a:lnTo>
                  <a:pt x="3220627" y="1724193"/>
                </a:lnTo>
                <a:lnTo>
                  <a:pt x="3216787" y="1724193"/>
                </a:lnTo>
                <a:close/>
                <a:moveTo>
                  <a:pt x="3213527" y="1723035"/>
                </a:moveTo>
                <a:lnTo>
                  <a:pt x="3216573" y="1723532"/>
                </a:lnTo>
                <a:lnTo>
                  <a:pt x="3216379" y="1724193"/>
                </a:lnTo>
                <a:lnTo>
                  <a:pt x="3213724" y="1724193"/>
                </a:lnTo>
                <a:close/>
                <a:moveTo>
                  <a:pt x="2422756" y="1720993"/>
                </a:moveTo>
                <a:lnTo>
                  <a:pt x="2423417" y="1721327"/>
                </a:lnTo>
                <a:lnTo>
                  <a:pt x="2423417" y="1727088"/>
                </a:lnTo>
                <a:close/>
                <a:moveTo>
                  <a:pt x="3216787" y="1711614"/>
                </a:moveTo>
                <a:lnTo>
                  <a:pt x="3230374" y="1723609"/>
                </a:lnTo>
                <a:lnTo>
                  <a:pt x="3216787" y="1722802"/>
                </a:lnTo>
                <a:close/>
                <a:moveTo>
                  <a:pt x="2640855" y="1711308"/>
                </a:moveTo>
                <a:lnTo>
                  <a:pt x="2658333" y="1711308"/>
                </a:lnTo>
                <a:lnTo>
                  <a:pt x="2640521" y="1723859"/>
                </a:lnTo>
                <a:lnTo>
                  <a:pt x="2635672" y="1724806"/>
                </a:lnTo>
                <a:lnTo>
                  <a:pt x="2640855" y="1717041"/>
                </a:lnTo>
                <a:close/>
                <a:moveTo>
                  <a:pt x="836711" y="1707829"/>
                </a:moveTo>
                <a:cubicBezTo>
                  <a:pt x="843928" y="1719110"/>
                  <a:pt x="847537" y="1724750"/>
                  <a:pt x="847537" y="1724750"/>
                </a:cubicBezTo>
                <a:cubicBezTo>
                  <a:pt x="842184" y="1730390"/>
                  <a:pt x="838694" y="1732090"/>
                  <a:pt x="837066" y="1729850"/>
                </a:cubicBezTo>
                <a:lnTo>
                  <a:pt x="836711" y="1727706"/>
                </a:lnTo>
                <a:lnTo>
                  <a:pt x="836711" y="1718704"/>
                </a:lnTo>
                <a:lnTo>
                  <a:pt x="837768" y="1711308"/>
                </a:lnTo>
                <a:lnTo>
                  <a:pt x="836711" y="1711308"/>
                </a:lnTo>
                <a:close/>
                <a:moveTo>
                  <a:pt x="869879" y="1700073"/>
                </a:moveTo>
                <a:lnTo>
                  <a:pt x="871861" y="1701139"/>
                </a:lnTo>
                <a:cubicBezTo>
                  <a:pt x="874783" y="1701359"/>
                  <a:pt x="879607" y="1701252"/>
                  <a:pt x="886333" y="1700815"/>
                </a:cubicBezTo>
                <a:cubicBezTo>
                  <a:pt x="885610" y="1709972"/>
                  <a:pt x="885270" y="1716595"/>
                  <a:pt x="885314" y="1720687"/>
                </a:cubicBezTo>
                <a:lnTo>
                  <a:pt x="885646" y="1724656"/>
                </a:lnTo>
                <a:lnTo>
                  <a:pt x="883644" y="1723171"/>
                </a:lnTo>
                <a:cubicBezTo>
                  <a:pt x="880863" y="1722683"/>
                  <a:pt x="876286" y="1722440"/>
                  <a:pt x="869913" y="1722440"/>
                </a:cubicBezTo>
                <a:cubicBezTo>
                  <a:pt x="870423" y="1713915"/>
                  <a:pt x="870586" y="1707739"/>
                  <a:pt x="870400" y="1703915"/>
                </a:cubicBezTo>
                <a:close/>
                <a:moveTo>
                  <a:pt x="3650164" y="1674543"/>
                </a:moveTo>
                <a:lnTo>
                  <a:pt x="3679275" y="1674543"/>
                </a:lnTo>
                <a:lnTo>
                  <a:pt x="3679553" y="1676770"/>
                </a:lnTo>
                <a:lnTo>
                  <a:pt x="3679553" y="1676964"/>
                </a:lnTo>
                <a:lnTo>
                  <a:pt x="3650943" y="1676964"/>
                </a:lnTo>
                <a:lnTo>
                  <a:pt x="3650164" y="1675795"/>
                </a:lnTo>
                <a:close/>
                <a:moveTo>
                  <a:pt x="3219937" y="1648410"/>
                </a:moveTo>
                <a:lnTo>
                  <a:pt x="3226222" y="1648410"/>
                </a:lnTo>
                <a:lnTo>
                  <a:pt x="3215080" y="1655164"/>
                </a:lnTo>
                <a:close/>
                <a:moveTo>
                  <a:pt x="3659121" y="1641424"/>
                </a:moveTo>
                <a:lnTo>
                  <a:pt x="3679553" y="1641424"/>
                </a:lnTo>
                <a:lnTo>
                  <a:pt x="3679553" y="1650469"/>
                </a:lnTo>
                <a:cubicBezTo>
                  <a:pt x="3676584" y="1649013"/>
                  <a:pt x="3673616" y="1648146"/>
                  <a:pt x="3670647" y="1647869"/>
                </a:cubicBezTo>
                <a:lnTo>
                  <a:pt x="3663751" y="1648595"/>
                </a:lnTo>
                <a:lnTo>
                  <a:pt x="3659961" y="1642697"/>
                </a:lnTo>
                <a:close/>
                <a:moveTo>
                  <a:pt x="3645711" y="1641424"/>
                </a:moveTo>
                <a:lnTo>
                  <a:pt x="3645796" y="1641424"/>
                </a:lnTo>
                <a:lnTo>
                  <a:pt x="3645711" y="1650469"/>
                </a:lnTo>
                <a:close/>
                <a:moveTo>
                  <a:pt x="2652405" y="1592498"/>
                </a:moveTo>
                <a:lnTo>
                  <a:pt x="2653863" y="1595141"/>
                </a:lnTo>
                <a:lnTo>
                  <a:pt x="2653624" y="1596190"/>
                </a:lnTo>
                <a:lnTo>
                  <a:pt x="2652405" y="1600353"/>
                </a:lnTo>
                <a:close/>
                <a:moveTo>
                  <a:pt x="642480" y="1588074"/>
                </a:moveTo>
                <a:lnTo>
                  <a:pt x="641429" y="1592404"/>
                </a:lnTo>
                <a:cubicBezTo>
                  <a:pt x="640079" y="1594354"/>
                  <a:pt x="638054" y="1595476"/>
                  <a:pt x="635355" y="1595768"/>
                </a:cubicBezTo>
                <a:lnTo>
                  <a:pt x="634712" y="1594957"/>
                </a:lnTo>
                <a:lnTo>
                  <a:pt x="633969" y="1593700"/>
                </a:lnTo>
                <a:close/>
                <a:moveTo>
                  <a:pt x="3169589" y="1581665"/>
                </a:moveTo>
                <a:lnTo>
                  <a:pt x="3171367" y="1581834"/>
                </a:lnTo>
                <a:lnTo>
                  <a:pt x="3171367" y="1587154"/>
                </a:lnTo>
                <a:lnTo>
                  <a:pt x="3171606" y="1587987"/>
                </a:lnTo>
                <a:lnTo>
                  <a:pt x="3167095" y="1586097"/>
                </a:lnTo>
                <a:cubicBezTo>
                  <a:pt x="3165021" y="1583564"/>
                  <a:pt x="3165853" y="1582087"/>
                  <a:pt x="3169589" y="1581665"/>
                </a:cubicBezTo>
                <a:close/>
                <a:moveTo>
                  <a:pt x="2666793" y="1576773"/>
                </a:moveTo>
                <a:cubicBezTo>
                  <a:pt x="2668083" y="1576773"/>
                  <a:pt x="2668289" y="1577344"/>
                  <a:pt x="2667413" y="1578485"/>
                </a:cubicBezTo>
                <a:lnTo>
                  <a:pt x="2666655" y="1579146"/>
                </a:lnTo>
                <a:close/>
                <a:moveTo>
                  <a:pt x="994942" y="1571228"/>
                </a:moveTo>
                <a:lnTo>
                  <a:pt x="992605" y="1573343"/>
                </a:lnTo>
                <a:cubicBezTo>
                  <a:pt x="991186" y="1574378"/>
                  <a:pt x="990476" y="1574519"/>
                  <a:pt x="990476" y="1573768"/>
                </a:cubicBezTo>
                <a:close/>
                <a:moveTo>
                  <a:pt x="364950" y="1568034"/>
                </a:moveTo>
                <a:lnTo>
                  <a:pt x="375748" y="1568034"/>
                </a:lnTo>
                <a:lnTo>
                  <a:pt x="375414" y="1570094"/>
                </a:lnTo>
                <a:cubicBezTo>
                  <a:pt x="375414" y="1577191"/>
                  <a:pt x="378675" y="1580797"/>
                  <a:pt x="385197" y="1580913"/>
                </a:cubicBezTo>
                <a:lnTo>
                  <a:pt x="395313" y="1578891"/>
                </a:lnTo>
                <a:lnTo>
                  <a:pt x="395313" y="1598398"/>
                </a:lnTo>
                <a:close/>
                <a:moveTo>
                  <a:pt x="3186034" y="1559659"/>
                </a:moveTo>
                <a:lnTo>
                  <a:pt x="3187301" y="1561049"/>
                </a:lnTo>
                <a:lnTo>
                  <a:pt x="3186034" y="1561049"/>
                </a:lnTo>
                <a:close/>
                <a:moveTo>
                  <a:pt x="3166319" y="1540732"/>
                </a:moveTo>
                <a:lnTo>
                  <a:pt x="3169613" y="1540732"/>
                </a:lnTo>
                <a:lnTo>
                  <a:pt x="3169613" y="1542353"/>
                </a:lnTo>
                <a:close/>
                <a:moveTo>
                  <a:pt x="400599" y="1537770"/>
                </a:moveTo>
                <a:lnTo>
                  <a:pt x="400589" y="1538954"/>
                </a:lnTo>
                <a:lnTo>
                  <a:pt x="400573" y="1539090"/>
                </a:lnTo>
                <a:lnTo>
                  <a:pt x="400573" y="1540732"/>
                </a:lnTo>
                <a:lnTo>
                  <a:pt x="400410" y="1540732"/>
                </a:lnTo>
                <a:lnTo>
                  <a:pt x="400137" y="1538417"/>
                </a:lnTo>
                <a:close/>
                <a:moveTo>
                  <a:pt x="401354" y="1536712"/>
                </a:moveTo>
                <a:lnTo>
                  <a:pt x="401965" y="1536892"/>
                </a:lnTo>
                <a:lnTo>
                  <a:pt x="419777" y="1549471"/>
                </a:lnTo>
                <a:cubicBezTo>
                  <a:pt x="414424" y="1549471"/>
                  <a:pt x="410075" y="1549136"/>
                  <a:pt x="406729" y="1548467"/>
                </a:cubicBezTo>
                <a:lnTo>
                  <a:pt x="400573" y="1545826"/>
                </a:lnTo>
                <a:lnTo>
                  <a:pt x="400573" y="1542124"/>
                </a:lnTo>
                <a:lnTo>
                  <a:pt x="400573" y="1540732"/>
                </a:lnTo>
                <a:lnTo>
                  <a:pt x="400589" y="1538954"/>
                </a:lnTo>
                <a:lnTo>
                  <a:pt x="400746" y="1537564"/>
                </a:lnTo>
                <a:close/>
                <a:moveTo>
                  <a:pt x="2682128" y="1527819"/>
                </a:moveTo>
                <a:lnTo>
                  <a:pt x="2686569" y="1530088"/>
                </a:lnTo>
                <a:lnTo>
                  <a:pt x="2688028" y="1533385"/>
                </a:lnTo>
                <a:lnTo>
                  <a:pt x="2688028" y="1533969"/>
                </a:lnTo>
                <a:lnTo>
                  <a:pt x="2689340" y="1531505"/>
                </a:lnTo>
                <a:lnTo>
                  <a:pt x="2698520" y="1536196"/>
                </a:lnTo>
                <a:cubicBezTo>
                  <a:pt x="2698520" y="1549703"/>
                  <a:pt x="2692876" y="1551099"/>
                  <a:pt x="2681585" y="1540384"/>
                </a:cubicBezTo>
                <a:lnTo>
                  <a:pt x="2678719" y="1537124"/>
                </a:lnTo>
                <a:close/>
                <a:moveTo>
                  <a:pt x="415762" y="1524928"/>
                </a:moveTo>
                <a:cubicBezTo>
                  <a:pt x="418438" y="1524638"/>
                  <a:pt x="419777" y="1526882"/>
                  <a:pt x="419777" y="1531660"/>
                </a:cubicBezTo>
                <a:lnTo>
                  <a:pt x="410781" y="1527246"/>
                </a:lnTo>
                <a:close/>
                <a:moveTo>
                  <a:pt x="1074318" y="1517141"/>
                </a:moveTo>
                <a:lnTo>
                  <a:pt x="1070852" y="1521891"/>
                </a:lnTo>
                <a:cubicBezTo>
                  <a:pt x="1070852" y="1519804"/>
                  <a:pt x="1071900" y="1518238"/>
                  <a:pt x="1073997" y="1517194"/>
                </a:cubicBezTo>
                <a:close/>
                <a:moveTo>
                  <a:pt x="400503" y="1507813"/>
                </a:moveTo>
                <a:lnTo>
                  <a:pt x="402794" y="1508371"/>
                </a:lnTo>
                <a:lnTo>
                  <a:pt x="397769" y="1513813"/>
                </a:lnTo>
                <a:cubicBezTo>
                  <a:pt x="392412" y="1516545"/>
                  <a:pt x="384376" y="1519108"/>
                  <a:pt x="373661" y="1521501"/>
                </a:cubicBezTo>
                <a:close/>
                <a:moveTo>
                  <a:pt x="3281361" y="1485905"/>
                </a:moveTo>
                <a:lnTo>
                  <a:pt x="3289024" y="1485905"/>
                </a:lnTo>
                <a:lnTo>
                  <a:pt x="3287188" y="1493945"/>
                </a:lnTo>
                <a:cubicBezTo>
                  <a:pt x="3285080" y="1500715"/>
                  <a:pt x="3282440" y="1502423"/>
                  <a:pt x="3279267" y="1499070"/>
                </a:cubicBezTo>
                <a:cubicBezTo>
                  <a:pt x="3277152" y="1496834"/>
                  <a:pt x="3276623" y="1494132"/>
                  <a:pt x="3277681" y="1490964"/>
                </a:cubicBezTo>
                <a:close/>
                <a:moveTo>
                  <a:pt x="602570" y="1478920"/>
                </a:moveTo>
                <a:lnTo>
                  <a:pt x="629454" y="1478920"/>
                </a:lnTo>
                <a:lnTo>
                  <a:pt x="629454" y="1507530"/>
                </a:lnTo>
                <a:lnTo>
                  <a:pt x="602570" y="1507530"/>
                </a:lnTo>
                <a:close/>
                <a:moveTo>
                  <a:pt x="2698520" y="1477473"/>
                </a:moveTo>
                <a:lnTo>
                  <a:pt x="2698651" y="1480774"/>
                </a:lnTo>
                <a:lnTo>
                  <a:pt x="2698520" y="1480715"/>
                </a:lnTo>
                <a:close/>
                <a:moveTo>
                  <a:pt x="2655233" y="1474920"/>
                </a:moveTo>
                <a:lnTo>
                  <a:pt x="2654564" y="1475321"/>
                </a:lnTo>
                <a:lnTo>
                  <a:pt x="2654673" y="1475065"/>
                </a:lnTo>
                <a:close/>
                <a:moveTo>
                  <a:pt x="392892" y="1459717"/>
                </a:moveTo>
                <a:lnTo>
                  <a:pt x="425037" y="1459717"/>
                </a:lnTo>
                <a:lnTo>
                  <a:pt x="399074" y="1474328"/>
                </a:lnTo>
                <a:lnTo>
                  <a:pt x="392892" y="1474328"/>
                </a:lnTo>
                <a:close/>
                <a:moveTo>
                  <a:pt x="430344" y="1447146"/>
                </a:moveTo>
                <a:lnTo>
                  <a:pt x="433748" y="1449865"/>
                </a:lnTo>
                <a:lnTo>
                  <a:pt x="421125" y="1449865"/>
                </a:lnTo>
                <a:close/>
                <a:moveTo>
                  <a:pt x="3791628" y="1437313"/>
                </a:moveTo>
                <a:lnTo>
                  <a:pt x="3793604" y="1437313"/>
                </a:lnTo>
                <a:lnTo>
                  <a:pt x="3793892" y="1437500"/>
                </a:lnTo>
                <a:close/>
                <a:moveTo>
                  <a:pt x="717730" y="1432152"/>
                </a:moveTo>
                <a:lnTo>
                  <a:pt x="718407" y="1432817"/>
                </a:lnTo>
                <a:lnTo>
                  <a:pt x="718371" y="1432942"/>
                </a:lnTo>
                <a:lnTo>
                  <a:pt x="717524" y="1432181"/>
                </a:lnTo>
                <a:close/>
                <a:moveTo>
                  <a:pt x="2699578" y="1426215"/>
                </a:moveTo>
                <a:lnTo>
                  <a:pt x="2699578" y="1439422"/>
                </a:lnTo>
                <a:lnTo>
                  <a:pt x="2697533" y="1438967"/>
                </a:lnTo>
                <a:cubicBezTo>
                  <a:pt x="2693330" y="1438539"/>
                  <a:pt x="2689828" y="1438774"/>
                  <a:pt x="2687026" y="1439672"/>
                </a:cubicBezTo>
                <a:lnTo>
                  <a:pt x="2685068" y="1441126"/>
                </a:lnTo>
                <a:lnTo>
                  <a:pt x="2683854" y="1441126"/>
                </a:lnTo>
                <a:close/>
                <a:moveTo>
                  <a:pt x="4224593" y="1419724"/>
                </a:moveTo>
                <a:lnTo>
                  <a:pt x="4225280" y="1419724"/>
                </a:lnTo>
                <a:lnTo>
                  <a:pt x="4224593" y="1428546"/>
                </a:lnTo>
                <a:close/>
                <a:moveTo>
                  <a:pt x="3157061" y="1392736"/>
                </a:moveTo>
                <a:lnTo>
                  <a:pt x="3173788" y="1406170"/>
                </a:lnTo>
                <a:lnTo>
                  <a:pt x="3141671" y="1405697"/>
                </a:lnTo>
                <a:cubicBezTo>
                  <a:pt x="3141671" y="1403072"/>
                  <a:pt x="3141598" y="1401176"/>
                  <a:pt x="3141452" y="1400009"/>
                </a:cubicBezTo>
                <a:lnTo>
                  <a:pt x="3141380" y="1399865"/>
                </a:lnTo>
                <a:lnTo>
                  <a:pt x="3142532" y="1398713"/>
                </a:lnTo>
                <a:lnTo>
                  <a:pt x="3153871" y="1392937"/>
                </a:lnTo>
                <a:close/>
                <a:moveTo>
                  <a:pt x="3318815" y="1381039"/>
                </a:moveTo>
                <a:lnTo>
                  <a:pt x="3304727" y="1391605"/>
                </a:lnTo>
                <a:lnTo>
                  <a:pt x="3310147" y="1385117"/>
                </a:lnTo>
                <a:lnTo>
                  <a:pt x="3310786" y="1384817"/>
                </a:lnTo>
                <a:cubicBezTo>
                  <a:pt x="3316138" y="1382298"/>
                  <a:pt x="3318815" y="1381039"/>
                  <a:pt x="3318815" y="1381039"/>
                </a:cubicBezTo>
                <a:close/>
                <a:moveTo>
                  <a:pt x="417355" y="1377588"/>
                </a:moveTo>
                <a:cubicBezTo>
                  <a:pt x="421836" y="1377588"/>
                  <a:pt x="425459" y="1377922"/>
                  <a:pt x="428222" y="1378591"/>
                </a:cubicBezTo>
                <a:lnTo>
                  <a:pt x="433748" y="1381498"/>
                </a:lnTo>
                <a:lnTo>
                  <a:pt x="433748" y="1384880"/>
                </a:lnTo>
                <a:lnTo>
                  <a:pt x="433748" y="1387162"/>
                </a:lnTo>
                <a:lnTo>
                  <a:pt x="434484" y="1386429"/>
                </a:lnTo>
                <a:lnTo>
                  <a:pt x="434505" y="1386613"/>
                </a:lnTo>
                <a:lnTo>
                  <a:pt x="432924" y="1389034"/>
                </a:lnTo>
                <a:lnTo>
                  <a:pt x="417355" y="1397431"/>
                </a:lnTo>
                <a:close/>
                <a:moveTo>
                  <a:pt x="709827" y="1370339"/>
                </a:moveTo>
                <a:lnTo>
                  <a:pt x="709826" y="1371478"/>
                </a:lnTo>
                <a:lnTo>
                  <a:pt x="704103" y="1371644"/>
                </a:lnTo>
                <a:close/>
                <a:moveTo>
                  <a:pt x="660235" y="1368849"/>
                </a:moveTo>
                <a:lnTo>
                  <a:pt x="690627" y="1368849"/>
                </a:lnTo>
                <a:lnTo>
                  <a:pt x="660235" y="1397431"/>
                </a:lnTo>
                <a:close/>
                <a:moveTo>
                  <a:pt x="2692592" y="1354822"/>
                </a:moveTo>
                <a:lnTo>
                  <a:pt x="2692645" y="1354878"/>
                </a:lnTo>
                <a:lnTo>
                  <a:pt x="2692592" y="1354878"/>
                </a:lnTo>
                <a:close/>
                <a:moveTo>
                  <a:pt x="688299" y="1353237"/>
                </a:moveTo>
                <a:lnTo>
                  <a:pt x="689931" y="1354878"/>
                </a:lnTo>
                <a:lnTo>
                  <a:pt x="687559" y="1354878"/>
                </a:lnTo>
                <a:close/>
                <a:moveTo>
                  <a:pt x="447747" y="1343885"/>
                </a:moveTo>
                <a:lnTo>
                  <a:pt x="447747" y="1345582"/>
                </a:lnTo>
                <a:lnTo>
                  <a:pt x="447069" y="1345687"/>
                </a:lnTo>
                <a:close/>
                <a:moveTo>
                  <a:pt x="2743940" y="1341185"/>
                </a:moveTo>
                <a:cubicBezTo>
                  <a:pt x="2743940" y="1348352"/>
                  <a:pt x="2741910" y="1352831"/>
                  <a:pt x="2737851" y="1354622"/>
                </a:cubicBezTo>
                <a:lnTo>
                  <a:pt x="2737227" y="1354740"/>
                </a:lnTo>
                <a:close/>
                <a:moveTo>
                  <a:pt x="461718" y="1328633"/>
                </a:moveTo>
                <a:cubicBezTo>
                  <a:pt x="458633" y="1333114"/>
                  <a:pt x="456181" y="1337108"/>
                  <a:pt x="454363" y="1340614"/>
                </a:cubicBezTo>
                <a:lnTo>
                  <a:pt x="452272" y="1345935"/>
                </a:lnTo>
                <a:lnTo>
                  <a:pt x="436587" y="1337567"/>
                </a:lnTo>
                <a:lnTo>
                  <a:pt x="440188" y="1336287"/>
                </a:lnTo>
                <a:close/>
                <a:moveTo>
                  <a:pt x="2498185" y="1328294"/>
                </a:moveTo>
                <a:lnTo>
                  <a:pt x="2496536" y="1334015"/>
                </a:lnTo>
                <a:cubicBezTo>
                  <a:pt x="2495186" y="1335673"/>
                  <a:pt x="2493162" y="1336649"/>
                  <a:pt x="2490462" y="1336941"/>
                </a:cubicBezTo>
                <a:cubicBezTo>
                  <a:pt x="2487762" y="1337233"/>
                  <a:pt x="2487421" y="1336402"/>
                  <a:pt x="2489439" y="1334447"/>
                </a:cubicBezTo>
                <a:close/>
                <a:moveTo>
                  <a:pt x="455790" y="1302751"/>
                </a:moveTo>
                <a:lnTo>
                  <a:pt x="488769" y="1309152"/>
                </a:lnTo>
                <a:lnTo>
                  <a:pt x="468230" y="1308762"/>
                </a:lnTo>
                <a:close/>
                <a:moveTo>
                  <a:pt x="637978" y="1299699"/>
                </a:moveTo>
                <a:lnTo>
                  <a:pt x="637525" y="1302751"/>
                </a:lnTo>
                <a:lnTo>
                  <a:pt x="637525" y="1300453"/>
                </a:lnTo>
                <a:close/>
                <a:moveTo>
                  <a:pt x="638347" y="1297212"/>
                </a:moveTo>
                <a:lnTo>
                  <a:pt x="639473" y="1297212"/>
                </a:lnTo>
                <a:lnTo>
                  <a:pt x="637978" y="1299699"/>
                </a:lnTo>
                <a:close/>
                <a:moveTo>
                  <a:pt x="2732780" y="1291257"/>
                </a:moveTo>
                <a:lnTo>
                  <a:pt x="2732780" y="1292258"/>
                </a:lnTo>
                <a:lnTo>
                  <a:pt x="2732686" y="1291351"/>
                </a:lnTo>
                <a:close/>
                <a:moveTo>
                  <a:pt x="707409" y="1283213"/>
                </a:moveTo>
                <a:lnTo>
                  <a:pt x="712658" y="1283213"/>
                </a:lnTo>
                <a:lnTo>
                  <a:pt x="711831" y="1284288"/>
                </a:lnTo>
                <a:cubicBezTo>
                  <a:pt x="708883" y="1287552"/>
                  <a:pt x="707409" y="1287193"/>
                  <a:pt x="707409" y="1283213"/>
                </a:cubicBezTo>
                <a:close/>
                <a:moveTo>
                  <a:pt x="2704140" y="1279225"/>
                </a:moveTo>
                <a:lnTo>
                  <a:pt x="2703495" y="1279612"/>
                </a:lnTo>
                <a:lnTo>
                  <a:pt x="2703600" y="1279366"/>
                </a:lnTo>
                <a:close/>
                <a:moveTo>
                  <a:pt x="496673" y="1269548"/>
                </a:moveTo>
                <a:cubicBezTo>
                  <a:pt x="496673" y="1269994"/>
                  <a:pt x="496409" y="1270745"/>
                  <a:pt x="495880" y="1271803"/>
                </a:cubicBezTo>
                <a:lnTo>
                  <a:pt x="496673" y="1272278"/>
                </a:lnTo>
                <a:lnTo>
                  <a:pt x="496673" y="1289124"/>
                </a:lnTo>
                <a:lnTo>
                  <a:pt x="491266" y="1283734"/>
                </a:lnTo>
                <a:cubicBezTo>
                  <a:pt x="488600" y="1281086"/>
                  <a:pt x="486231" y="1278744"/>
                  <a:pt x="484158" y="1276708"/>
                </a:cubicBezTo>
                <a:lnTo>
                  <a:pt x="480149" y="1272802"/>
                </a:lnTo>
                <a:lnTo>
                  <a:pt x="483315" y="1272178"/>
                </a:lnTo>
                <a:cubicBezTo>
                  <a:pt x="486283" y="1271594"/>
                  <a:pt x="490736" y="1270717"/>
                  <a:pt x="496673" y="1269548"/>
                </a:cubicBezTo>
                <a:close/>
                <a:moveTo>
                  <a:pt x="472817" y="1267061"/>
                </a:moveTo>
                <a:lnTo>
                  <a:pt x="472210" y="1274781"/>
                </a:lnTo>
                <a:lnTo>
                  <a:pt x="472774" y="1275879"/>
                </a:lnTo>
                <a:lnTo>
                  <a:pt x="468616" y="1275783"/>
                </a:lnTo>
                <a:lnTo>
                  <a:pt x="466353" y="1275360"/>
                </a:lnTo>
                <a:lnTo>
                  <a:pt x="467260" y="1274260"/>
                </a:lnTo>
                <a:cubicBezTo>
                  <a:pt x="469377" y="1271635"/>
                  <a:pt x="471069" y="1269472"/>
                  <a:pt x="472335" y="1267771"/>
                </a:cubicBezTo>
                <a:close/>
                <a:moveTo>
                  <a:pt x="3705297" y="1263982"/>
                </a:moveTo>
                <a:cubicBezTo>
                  <a:pt x="3705297" y="1271905"/>
                  <a:pt x="3704712" y="1278654"/>
                  <a:pt x="3703543" y="1284229"/>
                </a:cubicBezTo>
                <a:cubicBezTo>
                  <a:pt x="3702374" y="1289805"/>
                  <a:pt x="3694879" y="1292592"/>
                  <a:pt x="3681056" y="1292592"/>
                </a:cubicBezTo>
                <a:cubicBezTo>
                  <a:pt x="3678124" y="1279679"/>
                  <a:pt x="3686204" y="1270142"/>
                  <a:pt x="3705297" y="1263982"/>
                </a:cubicBezTo>
                <a:close/>
                <a:moveTo>
                  <a:pt x="2767048" y="1255038"/>
                </a:moveTo>
                <a:lnTo>
                  <a:pt x="2762754" y="1258736"/>
                </a:lnTo>
                <a:cubicBezTo>
                  <a:pt x="2758913" y="1261510"/>
                  <a:pt x="2755444" y="1262897"/>
                  <a:pt x="2752345" y="1262897"/>
                </a:cubicBezTo>
                <a:close/>
                <a:moveTo>
                  <a:pt x="2767422" y="1254717"/>
                </a:moveTo>
                <a:lnTo>
                  <a:pt x="2767400" y="1254850"/>
                </a:lnTo>
                <a:lnTo>
                  <a:pt x="2767048" y="1255038"/>
                </a:lnTo>
                <a:close/>
                <a:moveTo>
                  <a:pt x="742742" y="1245179"/>
                </a:moveTo>
                <a:lnTo>
                  <a:pt x="742364" y="1254158"/>
                </a:lnTo>
                <a:lnTo>
                  <a:pt x="767495" y="1254158"/>
                </a:lnTo>
                <a:lnTo>
                  <a:pt x="767495" y="1264650"/>
                </a:lnTo>
                <a:lnTo>
                  <a:pt x="737132" y="1264650"/>
                </a:lnTo>
                <a:cubicBezTo>
                  <a:pt x="737132" y="1259590"/>
                  <a:pt x="737765" y="1255162"/>
                  <a:pt x="739030" y="1251366"/>
                </a:cubicBezTo>
                <a:close/>
                <a:moveTo>
                  <a:pt x="464557" y="1232506"/>
                </a:moveTo>
                <a:cubicBezTo>
                  <a:pt x="475485" y="1242265"/>
                  <a:pt x="474316" y="1249482"/>
                  <a:pt x="461050" y="1254158"/>
                </a:cubicBezTo>
                <a:close/>
                <a:moveTo>
                  <a:pt x="734293" y="1229027"/>
                </a:moveTo>
                <a:lnTo>
                  <a:pt x="734293" y="1245419"/>
                </a:lnTo>
                <a:lnTo>
                  <a:pt x="734293" y="1259390"/>
                </a:lnTo>
                <a:lnTo>
                  <a:pt x="731872" y="1259390"/>
                </a:lnTo>
                <a:lnTo>
                  <a:pt x="731872" y="1245419"/>
                </a:lnTo>
                <a:lnTo>
                  <a:pt x="731872" y="1242998"/>
                </a:lnTo>
                <a:lnTo>
                  <a:pt x="726640" y="1237766"/>
                </a:lnTo>
                <a:lnTo>
                  <a:pt x="726640" y="1240187"/>
                </a:lnTo>
                <a:lnTo>
                  <a:pt x="726640" y="1256190"/>
                </a:lnTo>
                <a:lnTo>
                  <a:pt x="724495" y="1259390"/>
                </a:lnTo>
                <a:lnTo>
                  <a:pt x="712669" y="1259390"/>
                </a:lnTo>
                <a:lnTo>
                  <a:pt x="703930" y="1259390"/>
                </a:lnTo>
                <a:lnTo>
                  <a:pt x="723133" y="1240187"/>
                </a:lnTo>
                <a:close/>
                <a:moveTo>
                  <a:pt x="750324" y="1226397"/>
                </a:moveTo>
                <a:cubicBezTo>
                  <a:pt x="755630" y="1225812"/>
                  <a:pt x="763107" y="1226689"/>
                  <a:pt x="772755" y="1229027"/>
                </a:cubicBezTo>
                <a:lnTo>
                  <a:pt x="772755" y="1254158"/>
                </a:lnTo>
                <a:lnTo>
                  <a:pt x="767495" y="1254158"/>
                </a:lnTo>
                <a:lnTo>
                  <a:pt x="767495" y="1234287"/>
                </a:lnTo>
                <a:cubicBezTo>
                  <a:pt x="757374" y="1234287"/>
                  <a:pt x="749783" y="1236817"/>
                  <a:pt x="744723" y="1241878"/>
                </a:cubicBezTo>
                <a:lnTo>
                  <a:pt x="742742" y="1245179"/>
                </a:lnTo>
                <a:lnTo>
                  <a:pt x="742862" y="1242341"/>
                </a:lnTo>
                <a:cubicBezTo>
                  <a:pt x="743857" y="1232150"/>
                  <a:pt x="746344" y="1226835"/>
                  <a:pt x="750324" y="1226397"/>
                </a:cubicBezTo>
                <a:close/>
                <a:moveTo>
                  <a:pt x="493408" y="1218157"/>
                </a:moveTo>
                <a:lnTo>
                  <a:pt x="497920" y="1218267"/>
                </a:lnTo>
                <a:lnTo>
                  <a:pt x="500152" y="1218535"/>
                </a:lnTo>
                <a:lnTo>
                  <a:pt x="500152" y="1227607"/>
                </a:lnTo>
                <a:lnTo>
                  <a:pt x="500152" y="1229648"/>
                </a:lnTo>
                <a:lnTo>
                  <a:pt x="492791" y="1231907"/>
                </a:lnTo>
                <a:lnTo>
                  <a:pt x="492618" y="1231914"/>
                </a:lnTo>
                <a:lnTo>
                  <a:pt x="493939" y="1223725"/>
                </a:lnTo>
                <a:close/>
                <a:moveTo>
                  <a:pt x="488476" y="1217134"/>
                </a:moveTo>
                <a:lnTo>
                  <a:pt x="492908" y="1217665"/>
                </a:lnTo>
                <a:lnTo>
                  <a:pt x="493401" y="1218086"/>
                </a:lnTo>
                <a:lnTo>
                  <a:pt x="493408" y="1218157"/>
                </a:lnTo>
                <a:lnTo>
                  <a:pt x="491765" y="1218117"/>
                </a:lnTo>
                <a:close/>
                <a:moveTo>
                  <a:pt x="483841" y="1216578"/>
                </a:moveTo>
                <a:lnTo>
                  <a:pt x="487654" y="1217035"/>
                </a:lnTo>
                <a:lnTo>
                  <a:pt x="485534" y="1220594"/>
                </a:lnTo>
                <a:lnTo>
                  <a:pt x="484343" y="1226406"/>
                </a:lnTo>
                <a:lnTo>
                  <a:pt x="483760" y="1217143"/>
                </a:lnTo>
                <a:close/>
                <a:moveTo>
                  <a:pt x="777988" y="1213302"/>
                </a:moveTo>
                <a:lnTo>
                  <a:pt x="756335" y="1220956"/>
                </a:lnTo>
                <a:cubicBezTo>
                  <a:pt x="756335" y="1218887"/>
                  <a:pt x="756263" y="1217174"/>
                  <a:pt x="756117" y="1215817"/>
                </a:cubicBezTo>
                <a:lnTo>
                  <a:pt x="755893" y="1214787"/>
                </a:lnTo>
                <a:lnTo>
                  <a:pt x="757382" y="1215560"/>
                </a:lnTo>
                <a:cubicBezTo>
                  <a:pt x="761573" y="1215576"/>
                  <a:pt x="768442" y="1214824"/>
                  <a:pt x="777988" y="1213302"/>
                </a:cubicBezTo>
                <a:close/>
                <a:moveTo>
                  <a:pt x="498758" y="1192559"/>
                </a:moveTo>
                <a:lnTo>
                  <a:pt x="506804" y="1194099"/>
                </a:lnTo>
                <a:lnTo>
                  <a:pt x="497731" y="1195395"/>
                </a:lnTo>
                <a:lnTo>
                  <a:pt x="497731" y="1193526"/>
                </a:lnTo>
                <a:close/>
                <a:moveTo>
                  <a:pt x="707409" y="1190592"/>
                </a:moveTo>
                <a:lnTo>
                  <a:pt x="734293" y="1194823"/>
                </a:lnTo>
                <a:lnTo>
                  <a:pt x="734293" y="1215724"/>
                </a:lnTo>
                <a:lnTo>
                  <a:pt x="707409" y="1215724"/>
                </a:lnTo>
                <a:close/>
                <a:moveTo>
                  <a:pt x="3092566" y="1189404"/>
                </a:moveTo>
                <a:lnTo>
                  <a:pt x="3092744" y="1190481"/>
                </a:lnTo>
                <a:lnTo>
                  <a:pt x="3092744" y="1190926"/>
                </a:lnTo>
                <a:close/>
                <a:moveTo>
                  <a:pt x="4242169" y="1188928"/>
                </a:moveTo>
                <a:lnTo>
                  <a:pt x="4244659" y="1193014"/>
                </a:lnTo>
                <a:lnTo>
                  <a:pt x="4242404" y="1193014"/>
                </a:lnTo>
                <a:close/>
                <a:moveTo>
                  <a:pt x="505873" y="1185861"/>
                </a:moveTo>
                <a:lnTo>
                  <a:pt x="504716" y="1192680"/>
                </a:lnTo>
                <a:lnTo>
                  <a:pt x="502965" y="1188599"/>
                </a:lnTo>
                <a:close/>
                <a:moveTo>
                  <a:pt x="4266917" y="1183635"/>
                </a:moveTo>
                <a:lnTo>
                  <a:pt x="4267341" y="1183635"/>
                </a:lnTo>
                <a:lnTo>
                  <a:pt x="4267341" y="1183941"/>
                </a:lnTo>
                <a:close/>
                <a:moveTo>
                  <a:pt x="765074" y="1181881"/>
                </a:moveTo>
                <a:lnTo>
                  <a:pt x="780319" y="1181881"/>
                </a:lnTo>
                <a:lnTo>
                  <a:pt x="765074" y="1188143"/>
                </a:lnTo>
                <a:close/>
                <a:moveTo>
                  <a:pt x="497731" y="1181762"/>
                </a:moveTo>
                <a:lnTo>
                  <a:pt x="497731" y="1186755"/>
                </a:lnTo>
                <a:lnTo>
                  <a:pt x="494252" y="1186891"/>
                </a:lnTo>
                <a:cubicBezTo>
                  <a:pt x="494252" y="1189294"/>
                  <a:pt x="495298" y="1191096"/>
                  <a:pt x="497390" y="1192297"/>
                </a:cubicBezTo>
                <a:lnTo>
                  <a:pt x="497731" y="1192362"/>
                </a:lnTo>
                <a:lnTo>
                  <a:pt x="497731" y="1193526"/>
                </a:lnTo>
                <a:lnTo>
                  <a:pt x="493606" y="1197409"/>
                </a:lnTo>
                <a:lnTo>
                  <a:pt x="489521" y="1199860"/>
                </a:lnTo>
                <a:lnTo>
                  <a:pt x="488992" y="1200741"/>
                </a:lnTo>
                <a:lnTo>
                  <a:pt x="488992" y="1188800"/>
                </a:lnTo>
                <a:close/>
                <a:moveTo>
                  <a:pt x="3197197" y="1174386"/>
                </a:moveTo>
                <a:lnTo>
                  <a:pt x="3197737" y="1174527"/>
                </a:lnTo>
                <a:lnTo>
                  <a:pt x="3197842" y="1174773"/>
                </a:lnTo>
                <a:close/>
                <a:moveTo>
                  <a:pt x="497731" y="1173142"/>
                </a:moveTo>
                <a:lnTo>
                  <a:pt x="508433" y="1173142"/>
                </a:lnTo>
                <a:lnTo>
                  <a:pt x="497731" y="1181762"/>
                </a:lnTo>
                <a:close/>
                <a:moveTo>
                  <a:pt x="509402" y="1172362"/>
                </a:moveTo>
                <a:lnTo>
                  <a:pt x="509194" y="1173142"/>
                </a:lnTo>
                <a:lnTo>
                  <a:pt x="508433" y="1173142"/>
                </a:lnTo>
                <a:close/>
                <a:moveTo>
                  <a:pt x="510644" y="1170026"/>
                </a:moveTo>
                <a:lnTo>
                  <a:pt x="510644" y="1171361"/>
                </a:lnTo>
                <a:lnTo>
                  <a:pt x="509402" y="1172362"/>
                </a:lnTo>
                <a:lnTo>
                  <a:pt x="509810" y="1170832"/>
                </a:lnTo>
                <a:close/>
                <a:moveTo>
                  <a:pt x="775566" y="1167910"/>
                </a:moveTo>
                <a:lnTo>
                  <a:pt x="778113" y="1167910"/>
                </a:lnTo>
                <a:lnTo>
                  <a:pt x="778010" y="1167947"/>
                </a:lnTo>
                <a:cubicBezTo>
                  <a:pt x="776381" y="1168377"/>
                  <a:pt x="775566" y="1168365"/>
                  <a:pt x="775566" y="1167910"/>
                </a:cubicBezTo>
                <a:close/>
                <a:moveTo>
                  <a:pt x="510644" y="1167910"/>
                </a:moveTo>
                <a:lnTo>
                  <a:pt x="512835" y="1167910"/>
                </a:lnTo>
                <a:lnTo>
                  <a:pt x="510644" y="1170026"/>
                </a:lnTo>
                <a:close/>
                <a:moveTo>
                  <a:pt x="512968" y="1167781"/>
                </a:moveTo>
                <a:lnTo>
                  <a:pt x="513077" y="1167910"/>
                </a:lnTo>
                <a:lnTo>
                  <a:pt x="512835" y="1167910"/>
                </a:lnTo>
                <a:close/>
                <a:moveTo>
                  <a:pt x="514957" y="1165861"/>
                </a:moveTo>
                <a:lnTo>
                  <a:pt x="512968" y="1167781"/>
                </a:lnTo>
                <a:lnTo>
                  <a:pt x="511862" y="1166470"/>
                </a:lnTo>
                <a:close/>
                <a:moveTo>
                  <a:pt x="540006" y="1159477"/>
                </a:moveTo>
                <a:cubicBezTo>
                  <a:pt x="551881" y="1171760"/>
                  <a:pt x="554965" y="1182967"/>
                  <a:pt x="549260" y="1193097"/>
                </a:cubicBezTo>
                <a:cubicBezTo>
                  <a:pt x="543554" y="1203228"/>
                  <a:pt x="538512" y="1216011"/>
                  <a:pt x="534134" y="1231448"/>
                </a:cubicBezTo>
                <a:lnTo>
                  <a:pt x="529876" y="1231448"/>
                </a:lnTo>
                <a:lnTo>
                  <a:pt x="529876" y="1240187"/>
                </a:lnTo>
                <a:lnTo>
                  <a:pt x="524616" y="1240187"/>
                </a:lnTo>
                <a:lnTo>
                  <a:pt x="506804" y="1227607"/>
                </a:lnTo>
                <a:lnTo>
                  <a:pt x="500543" y="1229528"/>
                </a:lnTo>
                <a:lnTo>
                  <a:pt x="505412" y="1224685"/>
                </a:lnTo>
                <a:lnTo>
                  <a:pt x="505412" y="1226216"/>
                </a:lnTo>
                <a:lnTo>
                  <a:pt x="510644" y="1226216"/>
                </a:lnTo>
                <a:cubicBezTo>
                  <a:pt x="510644" y="1223303"/>
                  <a:pt x="509834" y="1221190"/>
                  <a:pt x="508213" y="1219877"/>
                </a:cubicBezTo>
                <a:lnTo>
                  <a:pt x="505412" y="1219287"/>
                </a:lnTo>
                <a:lnTo>
                  <a:pt x="500918" y="1218340"/>
                </a:lnTo>
                <a:lnTo>
                  <a:pt x="497920" y="1218267"/>
                </a:lnTo>
                <a:lnTo>
                  <a:pt x="492908" y="1217665"/>
                </a:lnTo>
                <a:lnTo>
                  <a:pt x="490857" y="1215918"/>
                </a:lnTo>
                <a:cubicBezTo>
                  <a:pt x="489674" y="1215775"/>
                  <a:pt x="488639" y="1216092"/>
                  <a:pt x="487752" y="1216872"/>
                </a:cubicBezTo>
                <a:lnTo>
                  <a:pt x="487729" y="1216910"/>
                </a:lnTo>
                <a:lnTo>
                  <a:pt x="483954" y="1215782"/>
                </a:lnTo>
                <a:lnTo>
                  <a:pt x="484791" y="1209926"/>
                </a:lnTo>
                <a:lnTo>
                  <a:pt x="505412" y="1215724"/>
                </a:lnTo>
                <a:lnTo>
                  <a:pt x="505412" y="1213636"/>
                </a:lnTo>
                <a:lnTo>
                  <a:pt x="505412" y="1206985"/>
                </a:lnTo>
                <a:lnTo>
                  <a:pt x="485246" y="1206985"/>
                </a:lnTo>
                <a:lnTo>
                  <a:pt x="488992" y="1200741"/>
                </a:lnTo>
                <a:lnTo>
                  <a:pt x="488992" y="1201752"/>
                </a:lnTo>
                <a:lnTo>
                  <a:pt x="493606" y="1197409"/>
                </a:lnTo>
                <a:lnTo>
                  <a:pt x="496722" y="1195539"/>
                </a:lnTo>
                <a:lnTo>
                  <a:pt x="497731" y="1195395"/>
                </a:lnTo>
                <a:lnTo>
                  <a:pt x="497731" y="1196492"/>
                </a:lnTo>
                <a:lnTo>
                  <a:pt x="529876" y="1196492"/>
                </a:lnTo>
                <a:lnTo>
                  <a:pt x="529876" y="1181344"/>
                </a:lnTo>
                <a:lnTo>
                  <a:pt x="538614" y="1187754"/>
                </a:lnTo>
                <a:lnTo>
                  <a:pt x="529876" y="1176448"/>
                </a:lnTo>
                <a:lnTo>
                  <a:pt x="529876" y="1167910"/>
                </a:lnTo>
                <a:lnTo>
                  <a:pt x="523277" y="1167910"/>
                </a:lnTo>
                <a:lnTo>
                  <a:pt x="520803" y="1164710"/>
                </a:lnTo>
                <a:lnTo>
                  <a:pt x="514957" y="1165861"/>
                </a:lnTo>
                <a:lnTo>
                  <a:pt x="515932" y="1164918"/>
                </a:lnTo>
                <a:cubicBezTo>
                  <a:pt x="517574" y="1163416"/>
                  <a:pt x="518817" y="1162381"/>
                  <a:pt x="519662" y="1161815"/>
                </a:cubicBezTo>
                <a:cubicBezTo>
                  <a:pt x="521350" y="1160683"/>
                  <a:pt x="528132" y="1159904"/>
                  <a:pt x="540006" y="1159477"/>
                </a:cubicBezTo>
                <a:close/>
                <a:moveTo>
                  <a:pt x="3815368" y="1129448"/>
                </a:moveTo>
                <a:lnTo>
                  <a:pt x="3784976" y="1151073"/>
                </a:lnTo>
                <a:lnTo>
                  <a:pt x="3784976" y="1135014"/>
                </a:lnTo>
                <a:cubicBezTo>
                  <a:pt x="3784976" y="1148410"/>
                  <a:pt x="3785561" y="1150831"/>
                  <a:pt x="3786730" y="1142278"/>
                </a:cubicBezTo>
                <a:cubicBezTo>
                  <a:pt x="3787899" y="1133725"/>
                  <a:pt x="3797444" y="1129448"/>
                  <a:pt x="3815368" y="1129448"/>
                </a:cubicBezTo>
                <a:close/>
                <a:moveTo>
                  <a:pt x="546355" y="1125969"/>
                </a:moveTo>
                <a:lnTo>
                  <a:pt x="549098" y="1125969"/>
                </a:lnTo>
                <a:lnTo>
                  <a:pt x="548803" y="1128876"/>
                </a:lnTo>
                <a:lnTo>
                  <a:pt x="547225" y="1130088"/>
                </a:lnTo>
                <a:lnTo>
                  <a:pt x="541851" y="1130088"/>
                </a:lnTo>
                <a:close/>
                <a:moveTo>
                  <a:pt x="531613" y="1125969"/>
                </a:moveTo>
                <a:lnTo>
                  <a:pt x="536165" y="1125969"/>
                </a:lnTo>
                <a:lnTo>
                  <a:pt x="536165" y="1127867"/>
                </a:lnTo>
                <a:lnTo>
                  <a:pt x="532530" y="1127907"/>
                </a:lnTo>
                <a:lnTo>
                  <a:pt x="530933" y="1127442"/>
                </a:lnTo>
                <a:lnTo>
                  <a:pt x="530933" y="1126275"/>
                </a:lnTo>
                <a:close/>
                <a:moveTo>
                  <a:pt x="522194" y="1125969"/>
                </a:moveTo>
                <a:lnTo>
                  <a:pt x="525875" y="1125969"/>
                </a:lnTo>
                <a:lnTo>
                  <a:pt x="530933" y="1127442"/>
                </a:lnTo>
                <a:lnTo>
                  <a:pt x="530933" y="1140580"/>
                </a:lnTo>
                <a:lnTo>
                  <a:pt x="540232" y="1130088"/>
                </a:lnTo>
                <a:lnTo>
                  <a:pt x="541851" y="1130088"/>
                </a:lnTo>
                <a:lnTo>
                  <a:pt x="541425" y="1130478"/>
                </a:lnTo>
                <a:lnTo>
                  <a:pt x="539358" y="1136132"/>
                </a:lnTo>
                <a:lnTo>
                  <a:pt x="522194" y="1149319"/>
                </a:lnTo>
                <a:close/>
                <a:moveTo>
                  <a:pt x="539626" y="1122364"/>
                </a:moveTo>
                <a:lnTo>
                  <a:pt x="541217" y="1124731"/>
                </a:lnTo>
                <a:lnTo>
                  <a:pt x="540264" y="1125969"/>
                </a:lnTo>
                <a:lnTo>
                  <a:pt x="536165" y="1125969"/>
                </a:lnTo>
                <a:lnTo>
                  <a:pt x="536165" y="1123921"/>
                </a:lnTo>
                <a:close/>
                <a:moveTo>
                  <a:pt x="549774" y="1119321"/>
                </a:moveTo>
                <a:lnTo>
                  <a:pt x="549726" y="1119791"/>
                </a:lnTo>
                <a:lnTo>
                  <a:pt x="549362" y="1123367"/>
                </a:lnTo>
                <a:lnTo>
                  <a:pt x="548601" y="1123915"/>
                </a:lnTo>
                <a:lnTo>
                  <a:pt x="546355" y="1125969"/>
                </a:lnTo>
                <a:lnTo>
                  <a:pt x="543882" y="1125969"/>
                </a:lnTo>
                <a:close/>
                <a:moveTo>
                  <a:pt x="508297" y="1118959"/>
                </a:moveTo>
                <a:lnTo>
                  <a:pt x="508965" y="1119244"/>
                </a:lnTo>
                <a:lnTo>
                  <a:pt x="508223" y="1126275"/>
                </a:lnTo>
                <a:lnTo>
                  <a:pt x="508223" y="1119013"/>
                </a:lnTo>
                <a:close/>
                <a:moveTo>
                  <a:pt x="4267133" y="1117230"/>
                </a:moveTo>
                <a:lnTo>
                  <a:pt x="4280143" y="1117230"/>
                </a:lnTo>
                <a:lnTo>
                  <a:pt x="4280143" y="1131841"/>
                </a:lnTo>
                <a:lnTo>
                  <a:pt x="4265560" y="1131841"/>
                </a:lnTo>
                <a:lnTo>
                  <a:pt x="4265560" y="1128029"/>
                </a:lnTo>
                <a:lnTo>
                  <a:pt x="4266259" y="1120910"/>
                </a:lnTo>
                <a:lnTo>
                  <a:pt x="4267341" y="1121377"/>
                </a:lnTo>
                <a:close/>
                <a:moveTo>
                  <a:pt x="4257737" y="1117230"/>
                </a:moveTo>
                <a:lnTo>
                  <a:pt x="4267021" y="1117230"/>
                </a:lnTo>
                <a:lnTo>
                  <a:pt x="4266450" y="1118970"/>
                </a:lnTo>
                <a:lnTo>
                  <a:pt x="4266259" y="1120910"/>
                </a:lnTo>
                <a:close/>
                <a:moveTo>
                  <a:pt x="4267118" y="1116934"/>
                </a:moveTo>
                <a:lnTo>
                  <a:pt x="4267133" y="1117230"/>
                </a:lnTo>
                <a:lnTo>
                  <a:pt x="4267021" y="1117230"/>
                </a:lnTo>
                <a:close/>
                <a:moveTo>
                  <a:pt x="2798149" y="1116412"/>
                </a:moveTo>
                <a:lnTo>
                  <a:pt x="2798344" y="1122041"/>
                </a:lnTo>
                <a:lnTo>
                  <a:pt x="2798499" y="1123102"/>
                </a:lnTo>
                <a:lnTo>
                  <a:pt x="2797626" y="1123102"/>
                </a:lnTo>
                <a:lnTo>
                  <a:pt x="2798127" y="1119290"/>
                </a:lnTo>
                <a:lnTo>
                  <a:pt x="2798127" y="1116438"/>
                </a:lnTo>
                <a:close/>
                <a:moveTo>
                  <a:pt x="563050" y="1116046"/>
                </a:moveTo>
                <a:lnTo>
                  <a:pt x="563050" y="1130088"/>
                </a:lnTo>
                <a:lnTo>
                  <a:pt x="548680" y="1130088"/>
                </a:lnTo>
                <a:lnTo>
                  <a:pt x="548803" y="1128876"/>
                </a:lnTo>
                <a:lnTo>
                  <a:pt x="552586" y="1125969"/>
                </a:lnTo>
                <a:lnTo>
                  <a:pt x="549098" y="1125969"/>
                </a:lnTo>
                <a:lnTo>
                  <a:pt x="549178" y="1125183"/>
                </a:lnTo>
                <a:lnTo>
                  <a:pt x="549362" y="1123367"/>
                </a:lnTo>
                <a:lnTo>
                  <a:pt x="555125" y="1119227"/>
                </a:lnTo>
                <a:cubicBezTo>
                  <a:pt x="557192" y="1117977"/>
                  <a:pt x="559150" y="1117039"/>
                  <a:pt x="560999" y="1116414"/>
                </a:cubicBezTo>
                <a:close/>
                <a:moveTo>
                  <a:pt x="563050" y="1115477"/>
                </a:moveTo>
                <a:lnTo>
                  <a:pt x="566223" y="1115477"/>
                </a:lnTo>
                <a:lnTo>
                  <a:pt x="563050" y="1116046"/>
                </a:lnTo>
                <a:close/>
                <a:moveTo>
                  <a:pt x="553181" y="1115477"/>
                </a:moveTo>
                <a:lnTo>
                  <a:pt x="554929" y="1115477"/>
                </a:lnTo>
                <a:lnTo>
                  <a:pt x="552021" y="1116786"/>
                </a:lnTo>
                <a:close/>
                <a:moveTo>
                  <a:pt x="777988" y="1113696"/>
                </a:moveTo>
                <a:lnTo>
                  <a:pt x="777988" y="1144087"/>
                </a:lnTo>
                <a:lnTo>
                  <a:pt x="745843" y="1144087"/>
                </a:lnTo>
                <a:close/>
                <a:moveTo>
                  <a:pt x="563050" y="1111823"/>
                </a:moveTo>
                <a:lnTo>
                  <a:pt x="563050" y="1115477"/>
                </a:lnTo>
                <a:lnTo>
                  <a:pt x="554929" y="1115477"/>
                </a:lnTo>
                <a:close/>
                <a:moveTo>
                  <a:pt x="536165" y="1104957"/>
                </a:moveTo>
                <a:lnTo>
                  <a:pt x="563050" y="1109354"/>
                </a:lnTo>
                <a:lnTo>
                  <a:pt x="563050" y="1110245"/>
                </a:lnTo>
                <a:lnTo>
                  <a:pt x="557818" y="1110245"/>
                </a:lnTo>
                <a:lnTo>
                  <a:pt x="553181" y="1115477"/>
                </a:lnTo>
                <a:lnTo>
                  <a:pt x="550164" y="1115477"/>
                </a:lnTo>
                <a:cubicBezTo>
                  <a:pt x="550164" y="1115477"/>
                  <a:pt x="550128" y="1115836"/>
                  <a:pt x="550055" y="1116555"/>
                </a:cubicBezTo>
                <a:lnTo>
                  <a:pt x="549936" y="1117724"/>
                </a:lnTo>
                <a:lnTo>
                  <a:pt x="539626" y="1122364"/>
                </a:lnTo>
                <a:lnTo>
                  <a:pt x="536552" y="1117790"/>
                </a:lnTo>
                <a:lnTo>
                  <a:pt x="536165" y="1117734"/>
                </a:lnTo>
                <a:close/>
                <a:moveTo>
                  <a:pt x="568225" y="1096030"/>
                </a:moveTo>
                <a:lnTo>
                  <a:pt x="568084" y="1096969"/>
                </a:lnTo>
                <a:cubicBezTo>
                  <a:pt x="567656" y="1098792"/>
                  <a:pt x="567121" y="1100302"/>
                  <a:pt x="566479" y="1101499"/>
                </a:cubicBezTo>
                <a:lnTo>
                  <a:pt x="566166" y="1101868"/>
                </a:lnTo>
                <a:lnTo>
                  <a:pt x="565889" y="1102146"/>
                </a:lnTo>
                <a:lnTo>
                  <a:pt x="565931" y="1102146"/>
                </a:lnTo>
                <a:lnTo>
                  <a:pt x="564233" y="1104150"/>
                </a:lnTo>
                <a:lnTo>
                  <a:pt x="566858" y="1105930"/>
                </a:lnTo>
                <a:lnTo>
                  <a:pt x="555396" y="1107378"/>
                </a:lnTo>
                <a:close/>
                <a:moveTo>
                  <a:pt x="791939" y="1092047"/>
                </a:moveTo>
                <a:lnTo>
                  <a:pt x="790185" y="1093307"/>
                </a:lnTo>
                <a:cubicBezTo>
                  <a:pt x="787849" y="1095278"/>
                  <a:pt x="785124" y="1097820"/>
                  <a:pt x="782009" y="1100935"/>
                </a:cubicBezTo>
                <a:cubicBezTo>
                  <a:pt x="778894" y="1104050"/>
                  <a:pt x="776315" y="1106702"/>
                  <a:pt x="774270" y="1108892"/>
                </a:cubicBezTo>
                <a:lnTo>
                  <a:pt x="770886" y="1112762"/>
                </a:lnTo>
                <a:lnTo>
                  <a:pt x="772206" y="1105134"/>
                </a:lnTo>
                <a:cubicBezTo>
                  <a:pt x="774738" y="1098858"/>
                  <a:pt x="779804" y="1094674"/>
                  <a:pt x="787401" y="1092583"/>
                </a:cubicBezTo>
                <a:close/>
                <a:moveTo>
                  <a:pt x="2758997" y="1089260"/>
                </a:moveTo>
                <a:lnTo>
                  <a:pt x="2785214" y="1089260"/>
                </a:lnTo>
                <a:lnTo>
                  <a:pt x="2785214" y="1094826"/>
                </a:lnTo>
                <a:cubicBezTo>
                  <a:pt x="2785214" y="1094140"/>
                  <a:pt x="2784629" y="1094381"/>
                  <a:pt x="2783460" y="1095550"/>
                </a:cubicBezTo>
                <a:cubicBezTo>
                  <a:pt x="2782291" y="1096719"/>
                  <a:pt x="2781707" y="1095791"/>
                  <a:pt x="2781707" y="1092767"/>
                </a:cubicBezTo>
                <a:lnTo>
                  <a:pt x="2778228" y="1092767"/>
                </a:lnTo>
                <a:lnTo>
                  <a:pt x="2780920" y="1096246"/>
                </a:lnTo>
                <a:lnTo>
                  <a:pt x="2774721" y="1096246"/>
                </a:lnTo>
                <a:lnTo>
                  <a:pt x="2774721" y="1110245"/>
                </a:lnTo>
                <a:lnTo>
                  <a:pt x="2772968" y="1110245"/>
                </a:lnTo>
                <a:lnTo>
                  <a:pt x="2772968" y="1116117"/>
                </a:lnTo>
                <a:lnTo>
                  <a:pt x="2758997" y="1116117"/>
                </a:lnTo>
                <a:close/>
                <a:moveTo>
                  <a:pt x="580445" y="1087576"/>
                </a:moveTo>
                <a:lnTo>
                  <a:pt x="580062" y="1091226"/>
                </a:lnTo>
                <a:lnTo>
                  <a:pt x="579935" y="1098084"/>
                </a:lnTo>
                <a:lnTo>
                  <a:pt x="578190" y="1100657"/>
                </a:lnTo>
                <a:lnTo>
                  <a:pt x="575385" y="1102146"/>
                </a:lnTo>
                <a:lnTo>
                  <a:pt x="565931" y="1102146"/>
                </a:lnTo>
                <a:lnTo>
                  <a:pt x="566166" y="1101868"/>
                </a:lnTo>
                <a:close/>
                <a:moveTo>
                  <a:pt x="4237061" y="1085781"/>
                </a:moveTo>
                <a:cubicBezTo>
                  <a:pt x="4257248" y="1085781"/>
                  <a:pt x="4267341" y="1094734"/>
                  <a:pt x="4267341" y="1112638"/>
                </a:cubicBezTo>
                <a:lnTo>
                  <a:pt x="4247101" y="1112638"/>
                </a:lnTo>
                <a:lnTo>
                  <a:pt x="4242815" y="1110787"/>
                </a:lnTo>
                <a:lnTo>
                  <a:pt x="4237061" y="1107882"/>
                </a:lnTo>
                <a:close/>
                <a:moveTo>
                  <a:pt x="585788" y="1080493"/>
                </a:moveTo>
                <a:lnTo>
                  <a:pt x="585454" y="1082563"/>
                </a:lnTo>
                <a:lnTo>
                  <a:pt x="580445" y="1087576"/>
                </a:lnTo>
                <a:lnTo>
                  <a:pt x="580667" y="1085461"/>
                </a:lnTo>
                <a:lnTo>
                  <a:pt x="580433" y="1085230"/>
                </a:lnTo>
                <a:close/>
                <a:moveTo>
                  <a:pt x="590330" y="1077682"/>
                </a:moveTo>
                <a:lnTo>
                  <a:pt x="596252" y="1077682"/>
                </a:lnTo>
                <a:lnTo>
                  <a:pt x="596252" y="1084334"/>
                </a:lnTo>
                <a:lnTo>
                  <a:pt x="596252" y="1102146"/>
                </a:lnTo>
                <a:lnTo>
                  <a:pt x="579860" y="1102146"/>
                </a:lnTo>
                <a:lnTo>
                  <a:pt x="579935" y="1098084"/>
                </a:lnTo>
                <a:lnTo>
                  <a:pt x="583888" y="1092255"/>
                </a:lnTo>
                <a:lnTo>
                  <a:pt x="585454" y="1082563"/>
                </a:lnTo>
                <a:close/>
                <a:moveTo>
                  <a:pt x="632076" y="1069700"/>
                </a:moveTo>
                <a:lnTo>
                  <a:pt x="632084" y="1070057"/>
                </a:lnTo>
                <a:cubicBezTo>
                  <a:pt x="631500" y="1075141"/>
                  <a:pt x="630438" y="1077682"/>
                  <a:pt x="628898" y="1077682"/>
                </a:cubicBezTo>
                <a:close/>
                <a:moveTo>
                  <a:pt x="4237061" y="1068303"/>
                </a:moveTo>
                <a:lnTo>
                  <a:pt x="4267341" y="1068303"/>
                </a:lnTo>
                <a:lnTo>
                  <a:pt x="4267341" y="1077349"/>
                </a:lnTo>
                <a:lnTo>
                  <a:pt x="4267341" y="1088175"/>
                </a:lnTo>
                <a:cubicBezTo>
                  <a:pt x="4247154" y="1086134"/>
                  <a:pt x="4237061" y="1082525"/>
                  <a:pt x="4237061" y="1077349"/>
                </a:cubicBezTo>
                <a:close/>
                <a:moveTo>
                  <a:pt x="766847" y="1061947"/>
                </a:moveTo>
                <a:lnTo>
                  <a:pt x="764413" y="1067597"/>
                </a:lnTo>
                <a:cubicBezTo>
                  <a:pt x="762841" y="1070828"/>
                  <a:pt x="761419" y="1072868"/>
                  <a:pt x="760148" y="1073717"/>
                </a:cubicBezTo>
                <a:cubicBezTo>
                  <a:pt x="757606" y="1075414"/>
                  <a:pt x="756335" y="1078267"/>
                  <a:pt x="756335" y="1082275"/>
                </a:cubicBezTo>
                <a:cubicBezTo>
                  <a:pt x="761957" y="1082275"/>
                  <a:pt x="761034" y="1084761"/>
                  <a:pt x="753566" y="1089733"/>
                </a:cubicBezTo>
                <a:cubicBezTo>
                  <a:pt x="746098" y="1094706"/>
                  <a:pt x="742364" y="1102220"/>
                  <a:pt x="742364" y="1112276"/>
                </a:cubicBezTo>
                <a:lnTo>
                  <a:pt x="742364" y="1108463"/>
                </a:lnTo>
                <a:lnTo>
                  <a:pt x="737132" y="1104957"/>
                </a:lnTo>
                <a:cubicBezTo>
                  <a:pt x="737132" y="1116868"/>
                  <a:pt x="735383" y="1124281"/>
                  <a:pt x="731886" y="1127194"/>
                </a:cubicBezTo>
                <a:cubicBezTo>
                  <a:pt x="728388" y="1130107"/>
                  <a:pt x="726640" y="1135042"/>
                  <a:pt x="726640" y="1142000"/>
                </a:cubicBezTo>
                <a:lnTo>
                  <a:pt x="726640" y="1139217"/>
                </a:lnTo>
                <a:cubicBezTo>
                  <a:pt x="726732" y="1139124"/>
                  <a:pt x="724427" y="1143002"/>
                  <a:pt x="719724" y="1150850"/>
                </a:cubicBezTo>
                <a:cubicBezTo>
                  <a:pt x="715020" y="1158698"/>
                  <a:pt x="712669" y="1164719"/>
                  <a:pt x="712669" y="1168912"/>
                </a:cubicBezTo>
                <a:cubicBezTo>
                  <a:pt x="716222" y="1173597"/>
                  <a:pt x="718960" y="1177038"/>
                  <a:pt x="720882" y="1179234"/>
                </a:cubicBezTo>
                <a:lnTo>
                  <a:pt x="723066" y="1181503"/>
                </a:lnTo>
                <a:lnTo>
                  <a:pt x="720138" y="1179992"/>
                </a:lnTo>
                <a:cubicBezTo>
                  <a:pt x="717134" y="1178886"/>
                  <a:pt x="712483" y="1177373"/>
                  <a:pt x="706184" y="1175452"/>
                </a:cubicBezTo>
                <a:lnTo>
                  <a:pt x="698670" y="1195351"/>
                </a:lnTo>
                <a:lnTo>
                  <a:pt x="698670" y="1192373"/>
                </a:lnTo>
                <a:lnTo>
                  <a:pt x="689931" y="1192373"/>
                </a:lnTo>
                <a:cubicBezTo>
                  <a:pt x="689931" y="1202300"/>
                  <a:pt x="688187" y="1209888"/>
                  <a:pt x="684699" y="1215139"/>
                </a:cubicBezTo>
                <a:cubicBezTo>
                  <a:pt x="681210" y="1220390"/>
                  <a:pt x="679466" y="1225715"/>
                  <a:pt x="679466" y="1231114"/>
                </a:cubicBezTo>
                <a:lnTo>
                  <a:pt x="679466" y="1228988"/>
                </a:lnTo>
                <a:lnTo>
                  <a:pt x="683975" y="1213302"/>
                </a:lnTo>
                <a:lnTo>
                  <a:pt x="679466" y="1218535"/>
                </a:lnTo>
                <a:lnTo>
                  <a:pt x="679466" y="1228988"/>
                </a:lnTo>
                <a:lnTo>
                  <a:pt x="674206" y="1247287"/>
                </a:lnTo>
                <a:lnTo>
                  <a:pt x="674206" y="1246838"/>
                </a:lnTo>
                <a:lnTo>
                  <a:pt x="674206" y="1234287"/>
                </a:lnTo>
                <a:cubicBezTo>
                  <a:pt x="670867" y="1234287"/>
                  <a:pt x="668575" y="1238624"/>
                  <a:pt x="667332" y="1247298"/>
                </a:cubicBezTo>
                <a:cubicBezTo>
                  <a:pt x="666089" y="1255972"/>
                  <a:pt x="665468" y="1256876"/>
                  <a:pt x="665468" y="1250011"/>
                </a:cubicBezTo>
                <a:lnTo>
                  <a:pt x="655003" y="1250011"/>
                </a:lnTo>
                <a:cubicBezTo>
                  <a:pt x="655003" y="1263351"/>
                  <a:pt x="652090" y="1272642"/>
                  <a:pt x="646264" y="1277884"/>
                </a:cubicBezTo>
                <a:cubicBezTo>
                  <a:pt x="643351" y="1280505"/>
                  <a:pt x="641166" y="1283887"/>
                  <a:pt x="639710" y="1288032"/>
                </a:cubicBezTo>
                <a:lnTo>
                  <a:pt x="638347" y="1297212"/>
                </a:lnTo>
                <a:lnTo>
                  <a:pt x="637525" y="1297212"/>
                </a:lnTo>
                <a:lnTo>
                  <a:pt x="637525" y="1300453"/>
                </a:lnTo>
                <a:lnTo>
                  <a:pt x="628397" y="1315636"/>
                </a:lnTo>
                <a:lnTo>
                  <a:pt x="627979" y="1316416"/>
                </a:lnTo>
                <a:cubicBezTo>
                  <a:pt x="633397" y="1327696"/>
                  <a:pt x="636690" y="1338977"/>
                  <a:pt x="637859" y="1350258"/>
                </a:cubicBezTo>
                <a:cubicBezTo>
                  <a:pt x="632506" y="1350258"/>
                  <a:pt x="628200" y="1350550"/>
                  <a:pt x="624939" y="1351135"/>
                </a:cubicBezTo>
                <a:lnTo>
                  <a:pt x="621801" y="1352377"/>
                </a:lnTo>
                <a:lnTo>
                  <a:pt x="621801" y="1325155"/>
                </a:lnTo>
                <a:lnTo>
                  <a:pt x="616903" y="1325155"/>
                </a:lnTo>
                <a:lnTo>
                  <a:pt x="607830" y="1358468"/>
                </a:lnTo>
                <a:lnTo>
                  <a:pt x="607830" y="1347837"/>
                </a:lnTo>
                <a:lnTo>
                  <a:pt x="602570" y="1342604"/>
                </a:lnTo>
                <a:cubicBezTo>
                  <a:pt x="602570" y="1354906"/>
                  <a:pt x="602250" y="1361270"/>
                  <a:pt x="601610" y="1361697"/>
                </a:cubicBezTo>
                <a:cubicBezTo>
                  <a:pt x="600969" y="1362123"/>
                  <a:pt x="599239" y="1365157"/>
                  <a:pt x="596419" y="1370797"/>
                </a:cubicBezTo>
                <a:cubicBezTo>
                  <a:pt x="593172" y="1374063"/>
                  <a:pt x="591261" y="1376850"/>
                  <a:pt x="590686" y="1379160"/>
                </a:cubicBezTo>
                <a:cubicBezTo>
                  <a:pt x="590111" y="1381470"/>
                  <a:pt x="588246" y="1384202"/>
                  <a:pt x="585092" y="1387356"/>
                </a:cubicBezTo>
                <a:lnTo>
                  <a:pt x="585092" y="1395066"/>
                </a:lnTo>
                <a:lnTo>
                  <a:pt x="579860" y="1403749"/>
                </a:lnTo>
                <a:lnTo>
                  <a:pt x="579860" y="1402524"/>
                </a:lnTo>
                <a:cubicBezTo>
                  <a:pt x="574034" y="1405679"/>
                  <a:pt x="571413" y="1409208"/>
                  <a:pt x="571998" y="1413114"/>
                </a:cubicBezTo>
                <a:cubicBezTo>
                  <a:pt x="572582" y="1417020"/>
                  <a:pt x="571705" y="1419501"/>
                  <a:pt x="569368" y="1420559"/>
                </a:cubicBezTo>
                <a:cubicBezTo>
                  <a:pt x="569368" y="1422897"/>
                  <a:pt x="568788" y="1424650"/>
                  <a:pt x="567628" y="1425819"/>
                </a:cubicBezTo>
                <a:cubicBezTo>
                  <a:pt x="566469" y="1426988"/>
                  <a:pt x="565889" y="1428722"/>
                  <a:pt x="565889" y="1431023"/>
                </a:cubicBezTo>
                <a:lnTo>
                  <a:pt x="560629" y="1445996"/>
                </a:lnTo>
                <a:lnTo>
                  <a:pt x="565889" y="1429993"/>
                </a:lnTo>
                <a:lnTo>
                  <a:pt x="555396" y="1429993"/>
                </a:lnTo>
                <a:cubicBezTo>
                  <a:pt x="555396" y="1439400"/>
                  <a:pt x="554784" y="1445319"/>
                  <a:pt x="553560" y="1447749"/>
                </a:cubicBezTo>
                <a:cubicBezTo>
                  <a:pt x="551296" y="1452351"/>
                  <a:pt x="550164" y="1456433"/>
                  <a:pt x="550164" y="1459995"/>
                </a:cubicBezTo>
                <a:cubicBezTo>
                  <a:pt x="550164" y="1453946"/>
                  <a:pt x="549580" y="1450635"/>
                  <a:pt x="548411" y="1450059"/>
                </a:cubicBezTo>
                <a:cubicBezTo>
                  <a:pt x="547242" y="1449484"/>
                  <a:pt x="546658" y="1455347"/>
                  <a:pt x="546658" y="1467648"/>
                </a:cubicBezTo>
                <a:lnTo>
                  <a:pt x="541425" y="1471127"/>
                </a:lnTo>
                <a:lnTo>
                  <a:pt x="541425" y="1478196"/>
                </a:lnTo>
                <a:cubicBezTo>
                  <a:pt x="540795" y="1478827"/>
                  <a:pt x="539904" y="1480302"/>
                  <a:pt x="538754" y="1482622"/>
                </a:cubicBezTo>
                <a:cubicBezTo>
                  <a:pt x="537603" y="1484941"/>
                  <a:pt x="534996" y="1488132"/>
                  <a:pt x="530933" y="1492195"/>
                </a:cubicBezTo>
                <a:lnTo>
                  <a:pt x="530933" y="1487659"/>
                </a:lnTo>
                <a:cubicBezTo>
                  <a:pt x="526276" y="1487659"/>
                  <a:pt x="524820" y="1490646"/>
                  <a:pt x="526564" y="1496620"/>
                </a:cubicBezTo>
                <a:cubicBezTo>
                  <a:pt x="528308" y="1502595"/>
                  <a:pt x="526851" y="1505322"/>
                  <a:pt x="522194" y="1504803"/>
                </a:cubicBezTo>
                <a:lnTo>
                  <a:pt x="522194" y="1516659"/>
                </a:lnTo>
                <a:cubicBezTo>
                  <a:pt x="518706" y="1520147"/>
                  <a:pt x="516962" y="1525806"/>
                  <a:pt x="516962" y="1533635"/>
                </a:cubicBezTo>
                <a:lnTo>
                  <a:pt x="508223" y="1538896"/>
                </a:lnTo>
                <a:lnTo>
                  <a:pt x="508223" y="1550863"/>
                </a:lnTo>
                <a:cubicBezTo>
                  <a:pt x="508223" y="1551290"/>
                  <a:pt x="506474" y="1552667"/>
                  <a:pt x="502977" y="1554996"/>
                </a:cubicBezTo>
                <a:cubicBezTo>
                  <a:pt x="499480" y="1557324"/>
                  <a:pt x="497731" y="1560511"/>
                  <a:pt x="497731" y="1564556"/>
                </a:cubicBezTo>
                <a:lnTo>
                  <a:pt x="494252" y="1564556"/>
                </a:lnTo>
                <a:lnTo>
                  <a:pt x="494252" y="1584065"/>
                </a:lnTo>
                <a:cubicBezTo>
                  <a:pt x="494252" y="1583954"/>
                  <a:pt x="493815" y="1584598"/>
                  <a:pt x="492941" y="1585999"/>
                </a:cubicBezTo>
                <a:lnTo>
                  <a:pt x="489133" y="1592261"/>
                </a:lnTo>
                <a:lnTo>
                  <a:pt x="491413" y="1582339"/>
                </a:lnTo>
                <a:cubicBezTo>
                  <a:pt x="491413" y="1575642"/>
                  <a:pt x="492290" y="1568800"/>
                  <a:pt x="494043" y="1561814"/>
                </a:cubicBezTo>
                <a:cubicBezTo>
                  <a:pt x="495797" y="1554829"/>
                  <a:pt x="496673" y="1548265"/>
                  <a:pt x="496673" y="1542124"/>
                </a:cubicBezTo>
                <a:cubicBezTo>
                  <a:pt x="496673" y="1538450"/>
                  <a:pt x="497253" y="1535148"/>
                  <a:pt x="498413" y="1532216"/>
                </a:cubicBezTo>
                <a:cubicBezTo>
                  <a:pt x="499572" y="1529285"/>
                  <a:pt x="500152" y="1524665"/>
                  <a:pt x="500152" y="1518356"/>
                </a:cubicBezTo>
                <a:lnTo>
                  <a:pt x="503464" y="1511760"/>
                </a:lnTo>
                <a:cubicBezTo>
                  <a:pt x="504967" y="1508736"/>
                  <a:pt x="506539" y="1504362"/>
                  <a:pt x="508181" y="1498638"/>
                </a:cubicBezTo>
                <a:cubicBezTo>
                  <a:pt x="509823" y="1492914"/>
                  <a:pt x="510644" y="1489598"/>
                  <a:pt x="510644" y="1488689"/>
                </a:cubicBezTo>
                <a:cubicBezTo>
                  <a:pt x="512982" y="1484013"/>
                  <a:pt x="514151" y="1477946"/>
                  <a:pt x="514151" y="1470487"/>
                </a:cubicBezTo>
                <a:lnTo>
                  <a:pt x="514151" y="1474328"/>
                </a:lnTo>
                <a:cubicBezTo>
                  <a:pt x="518864" y="1474328"/>
                  <a:pt x="521786" y="1467588"/>
                  <a:pt x="522918" y="1454109"/>
                </a:cubicBezTo>
                <a:cubicBezTo>
                  <a:pt x="524050" y="1440629"/>
                  <a:pt x="524616" y="1431533"/>
                  <a:pt x="524616" y="1426821"/>
                </a:cubicBezTo>
                <a:lnTo>
                  <a:pt x="524616" y="1430828"/>
                </a:lnTo>
                <a:cubicBezTo>
                  <a:pt x="524857" y="1430587"/>
                  <a:pt x="526373" y="1427210"/>
                  <a:pt x="529166" y="1420698"/>
                </a:cubicBezTo>
                <a:cubicBezTo>
                  <a:pt x="531958" y="1414185"/>
                  <a:pt x="533354" y="1411161"/>
                  <a:pt x="533354" y="1411625"/>
                </a:cubicBezTo>
                <a:cubicBezTo>
                  <a:pt x="540349" y="1404649"/>
                  <a:pt x="543847" y="1395734"/>
                  <a:pt x="543847" y="1384880"/>
                </a:cubicBezTo>
                <a:lnTo>
                  <a:pt x="543847" y="1383766"/>
                </a:lnTo>
                <a:cubicBezTo>
                  <a:pt x="545721" y="1380018"/>
                  <a:pt x="546880" y="1376331"/>
                  <a:pt x="547326" y="1372704"/>
                </a:cubicBezTo>
                <a:cubicBezTo>
                  <a:pt x="547771" y="1369076"/>
                  <a:pt x="547762" y="1367495"/>
                  <a:pt x="547298" y="1367958"/>
                </a:cubicBezTo>
                <a:cubicBezTo>
                  <a:pt x="550341" y="1364915"/>
                  <a:pt x="554311" y="1359725"/>
                  <a:pt x="559209" y="1352387"/>
                </a:cubicBezTo>
                <a:cubicBezTo>
                  <a:pt x="564108" y="1345049"/>
                  <a:pt x="566557" y="1339237"/>
                  <a:pt x="566557" y="1334951"/>
                </a:cubicBezTo>
                <a:cubicBezTo>
                  <a:pt x="567781" y="1331333"/>
                  <a:pt x="570383" y="1325535"/>
                  <a:pt x="574363" y="1317557"/>
                </a:cubicBezTo>
                <a:cubicBezTo>
                  <a:pt x="578343" y="1309578"/>
                  <a:pt x="580194" y="1305923"/>
                  <a:pt x="579915" y="1306591"/>
                </a:cubicBezTo>
                <a:lnTo>
                  <a:pt x="591020" y="1306591"/>
                </a:lnTo>
                <a:lnTo>
                  <a:pt x="591020" y="1292592"/>
                </a:lnTo>
                <a:cubicBezTo>
                  <a:pt x="595009" y="1292592"/>
                  <a:pt x="597551" y="1289332"/>
                  <a:pt x="598646" y="1282810"/>
                </a:cubicBezTo>
                <a:cubicBezTo>
                  <a:pt x="599740" y="1276288"/>
                  <a:pt x="601855" y="1271441"/>
                  <a:pt x="604991" y="1268268"/>
                </a:cubicBezTo>
                <a:cubicBezTo>
                  <a:pt x="604991" y="1264910"/>
                  <a:pt x="605385" y="1263036"/>
                  <a:pt x="606174" y="1262646"/>
                </a:cubicBezTo>
                <a:cubicBezTo>
                  <a:pt x="606962" y="1262257"/>
                  <a:pt x="610066" y="1256626"/>
                  <a:pt x="615483" y="1245753"/>
                </a:cubicBezTo>
                <a:cubicBezTo>
                  <a:pt x="615483" y="1243675"/>
                  <a:pt x="617357" y="1239510"/>
                  <a:pt x="621105" y="1233257"/>
                </a:cubicBezTo>
                <a:cubicBezTo>
                  <a:pt x="624853" y="1227004"/>
                  <a:pt x="627265" y="1223340"/>
                  <a:pt x="628341" y="1222264"/>
                </a:cubicBezTo>
                <a:cubicBezTo>
                  <a:pt x="635763" y="1212987"/>
                  <a:pt x="641264" y="1205278"/>
                  <a:pt x="644845" y="1199136"/>
                </a:cubicBezTo>
                <a:cubicBezTo>
                  <a:pt x="648426" y="1192995"/>
                  <a:pt x="650856" y="1189284"/>
                  <a:pt x="652137" y="1188004"/>
                </a:cubicBezTo>
                <a:cubicBezTo>
                  <a:pt x="654790" y="1185332"/>
                  <a:pt x="659025" y="1180216"/>
                  <a:pt x="664841" y="1172655"/>
                </a:cubicBezTo>
                <a:cubicBezTo>
                  <a:pt x="670658" y="1165095"/>
                  <a:pt x="672908" y="1161973"/>
                  <a:pt x="671590" y="1163290"/>
                </a:cubicBezTo>
                <a:lnTo>
                  <a:pt x="681999" y="1163290"/>
                </a:lnTo>
                <a:cubicBezTo>
                  <a:pt x="677861" y="1156314"/>
                  <a:pt x="676294" y="1153406"/>
                  <a:pt x="677296" y="1154565"/>
                </a:cubicBezTo>
                <a:cubicBezTo>
                  <a:pt x="678298" y="1155725"/>
                  <a:pt x="682982" y="1152232"/>
                  <a:pt x="691350" y="1144087"/>
                </a:cubicBezTo>
                <a:lnTo>
                  <a:pt x="695970" y="1144087"/>
                </a:lnTo>
                <a:cubicBezTo>
                  <a:pt x="699774" y="1132695"/>
                  <a:pt x="702677" y="1126252"/>
                  <a:pt x="704681" y="1124758"/>
                </a:cubicBezTo>
                <a:cubicBezTo>
                  <a:pt x="706685" y="1123265"/>
                  <a:pt x="707872" y="1122138"/>
                  <a:pt x="708244" y="1121377"/>
                </a:cubicBezTo>
                <a:lnTo>
                  <a:pt x="714450" y="1121377"/>
                </a:lnTo>
                <a:cubicBezTo>
                  <a:pt x="713021" y="1115551"/>
                  <a:pt x="714515" y="1112926"/>
                  <a:pt x="718931" y="1113501"/>
                </a:cubicBezTo>
                <a:cubicBezTo>
                  <a:pt x="723346" y="1114076"/>
                  <a:pt x="725554" y="1113204"/>
                  <a:pt x="725554" y="1110885"/>
                </a:cubicBezTo>
                <a:lnTo>
                  <a:pt x="734293" y="1110885"/>
                </a:lnTo>
                <a:cubicBezTo>
                  <a:pt x="734293" y="1098658"/>
                  <a:pt x="735750" y="1091672"/>
                  <a:pt x="738663" y="1089928"/>
                </a:cubicBezTo>
                <a:cubicBezTo>
                  <a:pt x="741576" y="1088184"/>
                  <a:pt x="743032" y="1087600"/>
                  <a:pt x="743032" y="1088175"/>
                </a:cubicBezTo>
                <a:lnTo>
                  <a:pt x="753524" y="1088175"/>
                </a:lnTo>
                <a:cubicBezTo>
                  <a:pt x="753524" y="1079529"/>
                  <a:pt x="756502" y="1072719"/>
                  <a:pt x="762458" y="1067747"/>
                </a:cubicBezTo>
                <a:close/>
                <a:moveTo>
                  <a:pt x="2761542" y="1060105"/>
                </a:moveTo>
                <a:lnTo>
                  <a:pt x="2756512" y="1063843"/>
                </a:lnTo>
                <a:lnTo>
                  <a:pt x="2756902" y="1063134"/>
                </a:lnTo>
                <a:close/>
                <a:moveTo>
                  <a:pt x="574628" y="1059757"/>
                </a:moveTo>
                <a:lnTo>
                  <a:pt x="574628" y="1064103"/>
                </a:lnTo>
                <a:lnTo>
                  <a:pt x="573208" y="1065103"/>
                </a:lnTo>
                <a:lnTo>
                  <a:pt x="563684" y="1064567"/>
                </a:lnTo>
                <a:close/>
                <a:moveTo>
                  <a:pt x="2771576" y="1057811"/>
                </a:moveTo>
                <a:cubicBezTo>
                  <a:pt x="2768315" y="1057811"/>
                  <a:pt x="2765462" y="1058255"/>
                  <a:pt x="2763017" y="1059142"/>
                </a:cubicBezTo>
                <a:lnTo>
                  <a:pt x="2761542" y="1060105"/>
                </a:lnTo>
                <a:lnTo>
                  <a:pt x="2763005" y="1059017"/>
                </a:lnTo>
                <a:close/>
                <a:moveTo>
                  <a:pt x="585092" y="1056729"/>
                </a:moveTo>
                <a:lnTo>
                  <a:pt x="585092" y="1072450"/>
                </a:lnTo>
                <a:lnTo>
                  <a:pt x="594375" y="1063711"/>
                </a:lnTo>
                <a:lnTo>
                  <a:pt x="604991" y="1063711"/>
                </a:lnTo>
                <a:lnTo>
                  <a:pt x="604991" y="1077682"/>
                </a:lnTo>
                <a:lnTo>
                  <a:pt x="596252" y="1077682"/>
                </a:lnTo>
                <a:lnTo>
                  <a:pt x="596252" y="1071755"/>
                </a:lnTo>
                <a:lnTo>
                  <a:pt x="590330" y="1077682"/>
                </a:lnTo>
                <a:lnTo>
                  <a:pt x="574628" y="1077682"/>
                </a:lnTo>
                <a:lnTo>
                  <a:pt x="574628" y="1064103"/>
                </a:lnTo>
                <a:close/>
                <a:moveTo>
                  <a:pt x="574628" y="1054332"/>
                </a:moveTo>
                <a:lnTo>
                  <a:pt x="585092" y="1054332"/>
                </a:lnTo>
                <a:lnTo>
                  <a:pt x="585092" y="1055157"/>
                </a:lnTo>
                <a:lnTo>
                  <a:pt x="574628" y="1059757"/>
                </a:lnTo>
                <a:close/>
                <a:moveTo>
                  <a:pt x="605520" y="1053219"/>
                </a:moveTo>
                <a:lnTo>
                  <a:pt x="606106" y="1053219"/>
                </a:lnTo>
                <a:lnTo>
                  <a:pt x="607256" y="1063711"/>
                </a:lnTo>
                <a:lnTo>
                  <a:pt x="604991" y="1063711"/>
                </a:lnTo>
                <a:lnTo>
                  <a:pt x="604991" y="1054332"/>
                </a:lnTo>
                <a:lnTo>
                  <a:pt x="604338" y="1054332"/>
                </a:lnTo>
                <a:close/>
                <a:moveTo>
                  <a:pt x="604341" y="1053219"/>
                </a:moveTo>
                <a:lnTo>
                  <a:pt x="604650" y="1053219"/>
                </a:lnTo>
                <a:lnTo>
                  <a:pt x="604154" y="1053580"/>
                </a:lnTo>
                <a:close/>
                <a:moveTo>
                  <a:pt x="773555" y="1053081"/>
                </a:moveTo>
                <a:lnTo>
                  <a:pt x="770306" y="1062181"/>
                </a:lnTo>
                <a:lnTo>
                  <a:pt x="770306" y="1057375"/>
                </a:lnTo>
                <a:close/>
                <a:moveTo>
                  <a:pt x="4266843" y="1049072"/>
                </a:moveTo>
                <a:lnTo>
                  <a:pt x="4267341" y="1049072"/>
                </a:lnTo>
                <a:lnTo>
                  <a:pt x="4267341" y="1052050"/>
                </a:lnTo>
                <a:close/>
                <a:moveTo>
                  <a:pt x="629454" y="1049072"/>
                </a:moveTo>
                <a:cubicBezTo>
                  <a:pt x="630623" y="1053525"/>
                  <a:pt x="631427" y="1057501"/>
                  <a:pt x="631865" y="1060998"/>
                </a:cubicBezTo>
                <a:lnTo>
                  <a:pt x="632057" y="1068944"/>
                </a:lnTo>
                <a:lnTo>
                  <a:pt x="607830" y="1068944"/>
                </a:lnTo>
                <a:lnTo>
                  <a:pt x="607256" y="1063711"/>
                </a:lnTo>
                <a:lnTo>
                  <a:pt x="620715" y="1063711"/>
                </a:lnTo>
                <a:lnTo>
                  <a:pt x="620715" y="1053219"/>
                </a:lnTo>
                <a:lnTo>
                  <a:pt x="624222" y="1053219"/>
                </a:lnTo>
                <a:lnTo>
                  <a:pt x="624222" y="1049528"/>
                </a:lnTo>
                <a:close/>
                <a:moveTo>
                  <a:pt x="585092" y="1043840"/>
                </a:moveTo>
                <a:lnTo>
                  <a:pt x="599091" y="1043840"/>
                </a:lnTo>
                <a:lnTo>
                  <a:pt x="599091" y="1053219"/>
                </a:lnTo>
                <a:lnTo>
                  <a:pt x="599687" y="1053219"/>
                </a:lnTo>
                <a:lnTo>
                  <a:pt x="598510" y="1054332"/>
                </a:lnTo>
                <a:lnTo>
                  <a:pt x="588492" y="1054332"/>
                </a:lnTo>
                <a:lnTo>
                  <a:pt x="591020" y="1052551"/>
                </a:lnTo>
                <a:lnTo>
                  <a:pt x="586968" y="1054332"/>
                </a:lnTo>
                <a:lnTo>
                  <a:pt x="585092" y="1054332"/>
                </a:lnTo>
                <a:close/>
                <a:moveTo>
                  <a:pt x="4266172" y="1032263"/>
                </a:moveTo>
                <a:cubicBezTo>
                  <a:pt x="4266951" y="1034582"/>
                  <a:pt x="4267341" y="1035741"/>
                  <a:pt x="4267341" y="1035741"/>
                </a:cubicBezTo>
                <a:lnTo>
                  <a:pt x="4266172" y="1034661"/>
                </a:lnTo>
                <a:close/>
                <a:moveTo>
                  <a:pt x="645620" y="1025237"/>
                </a:moveTo>
                <a:lnTo>
                  <a:pt x="643307" y="1027072"/>
                </a:lnTo>
                <a:lnTo>
                  <a:pt x="641724" y="1028391"/>
                </a:lnTo>
                <a:lnTo>
                  <a:pt x="641679" y="1028318"/>
                </a:lnTo>
                <a:cubicBezTo>
                  <a:pt x="640951" y="1026764"/>
                  <a:pt x="641023" y="1026130"/>
                  <a:pt x="641895" y="1026418"/>
                </a:cubicBezTo>
                <a:cubicBezTo>
                  <a:pt x="642331" y="1026562"/>
                  <a:pt x="643309" y="1026304"/>
                  <a:pt x="644829" y="1025644"/>
                </a:cubicBezTo>
                <a:close/>
                <a:moveTo>
                  <a:pt x="599091" y="1024609"/>
                </a:moveTo>
                <a:lnTo>
                  <a:pt x="624222" y="1024609"/>
                </a:lnTo>
                <a:lnTo>
                  <a:pt x="624222" y="1035407"/>
                </a:lnTo>
                <a:lnTo>
                  <a:pt x="624222" y="1049528"/>
                </a:lnTo>
                <a:lnTo>
                  <a:pt x="620715" y="1049833"/>
                </a:lnTo>
                <a:lnTo>
                  <a:pt x="620715" y="1045900"/>
                </a:lnTo>
                <a:lnTo>
                  <a:pt x="620715" y="1033320"/>
                </a:lnTo>
                <a:lnTo>
                  <a:pt x="609598" y="1043840"/>
                </a:lnTo>
                <a:lnTo>
                  <a:pt x="599091" y="1043840"/>
                </a:lnTo>
                <a:close/>
                <a:moveTo>
                  <a:pt x="3049718" y="1021595"/>
                </a:moveTo>
                <a:lnTo>
                  <a:pt x="3053754" y="1024915"/>
                </a:lnTo>
                <a:cubicBezTo>
                  <a:pt x="3061351" y="1032944"/>
                  <a:pt x="3060730" y="1037389"/>
                  <a:pt x="3051891" y="1038248"/>
                </a:cubicBezTo>
                <a:lnTo>
                  <a:pt x="3046239" y="1038084"/>
                </a:lnTo>
                <a:lnTo>
                  <a:pt x="3046239" y="1021770"/>
                </a:lnTo>
                <a:lnTo>
                  <a:pt x="3049718" y="1027003"/>
                </a:lnTo>
                <a:close/>
                <a:moveTo>
                  <a:pt x="655606" y="1019739"/>
                </a:moveTo>
                <a:lnTo>
                  <a:pt x="655782" y="1019905"/>
                </a:lnTo>
                <a:lnTo>
                  <a:pt x="653314" y="1025638"/>
                </a:lnTo>
                <a:lnTo>
                  <a:pt x="651631" y="1024019"/>
                </a:lnTo>
                <a:lnTo>
                  <a:pt x="650349" y="1022803"/>
                </a:lnTo>
                <a:lnTo>
                  <a:pt x="651016" y="1022459"/>
                </a:lnTo>
                <a:close/>
                <a:moveTo>
                  <a:pt x="731872" y="1015870"/>
                </a:moveTo>
                <a:lnTo>
                  <a:pt x="758757" y="1015870"/>
                </a:lnTo>
                <a:lnTo>
                  <a:pt x="731872" y="1044480"/>
                </a:lnTo>
                <a:close/>
                <a:moveTo>
                  <a:pt x="662749" y="1015870"/>
                </a:moveTo>
                <a:lnTo>
                  <a:pt x="673149" y="1015870"/>
                </a:lnTo>
                <a:lnTo>
                  <a:pt x="673347" y="1015870"/>
                </a:lnTo>
                <a:lnTo>
                  <a:pt x="673149" y="1016330"/>
                </a:lnTo>
                <a:lnTo>
                  <a:pt x="671562" y="1020017"/>
                </a:lnTo>
                <a:lnTo>
                  <a:pt x="673149" y="1019899"/>
                </a:lnTo>
                <a:lnTo>
                  <a:pt x="681888" y="1019247"/>
                </a:lnTo>
                <a:lnTo>
                  <a:pt x="681888" y="1044480"/>
                </a:lnTo>
                <a:lnTo>
                  <a:pt x="655782" y="1019905"/>
                </a:lnTo>
                <a:lnTo>
                  <a:pt x="655939" y="1019541"/>
                </a:lnTo>
                <a:lnTo>
                  <a:pt x="660456" y="1016863"/>
                </a:lnTo>
                <a:lnTo>
                  <a:pt x="661358" y="1016295"/>
                </a:lnTo>
                <a:close/>
                <a:moveTo>
                  <a:pt x="657424" y="1015870"/>
                </a:moveTo>
                <a:lnTo>
                  <a:pt x="662031" y="1015870"/>
                </a:lnTo>
                <a:lnTo>
                  <a:pt x="661358" y="1016295"/>
                </a:lnTo>
                <a:lnTo>
                  <a:pt x="656729" y="1017707"/>
                </a:lnTo>
                <a:lnTo>
                  <a:pt x="655939" y="1019541"/>
                </a:lnTo>
                <a:lnTo>
                  <a:pt x="655606" y="1019739"/>
                </a:lnTo>
                <a:lnTo>
                  <a:pt x="654208" y="1018423"/>
                </a:lnTo>
                <a:close/>
                <a:moveTo>
                  <a:pt x="643041" y="1015870"/>
                </a:moveTo>
                <a:lnTo>
                  <a:pt x="651496" y="1015870"/>
                </a:lnTo>
                <a:lnTo>
                  <a:pt x="654208" y="1018423"/>
                </a:lnTo>
                <a:lnTo>
                  <a:pt x="649592" y="1022085"/>
                </a:lnTo>
                <a:close/>
                <a:moveTo>
                  <a:pt x="673149" y="1008857"/>
                </a:moveTo>
                <a:lnTo>
                  <a:pt x="673149" y="1012697"/>
                </a:lnTo>
                <a:lnTo>
                  <a:pt x="662749" y="1015870"/>
                </a:lnTo>
                <a:lnTo>
                  <a:pt x="662031" y="1015870"/>
                </a:lnTo>
                <a:close/>
                <a:moveTo>
                  <a:pt x="693886" y="980068"/>
                </a:moveTo>
                <a:lnTo>
                  <a:pt x="680154" y="988376"/>
                </a:lnTo>
                <a:lnTo>
                  <a:pt x="679466" y="988290"/>
                </a:lnTo>
                <a:cubicBezTo>
                  <a:pt x="679466" y="986175"/>
                  <a:pt x="681997" y="984064"/>
                  <a:pt x="687057" y="981958"/>
                </a:cubicBezTo>
                <a:close/>
                <a:moveTo>
                  <a:pt x="598882" y="963520"/>
                </a:moveTo>
                <a:lnTo>
                  <a:pt x="598974" y="963541"/>
                </a:lnTo>
                <a:lnTo>
                  <a:pt x="598775" y="963670"/>
                </a:lnTo>
                <a:close/>
                <a:moveTo>
                  <a:pt x="599091" y="957683"/>
                </a:moveTo>
                <a:lnTo>
                  <a:pt x="599091" y="958232"/>
                </a:lnTo>
                <a:lnTo>
                  <a:pt x="598510" y="958232"/>
                </a:lnTo>
                <a:close/>
                <a:moveTo>
                  <a:pt x="2816074" y="939001"/>
                </a:moveTo>
                <a:lnTo>
                  <a:pt x="2820837" y="939001"/>
                </a:lnTo>
                <a:lnTo>
                  <a:pt x="2815919" y="942460"/>
                </a:lnTo>
                <a:lnTo>
                  <a:pt x="2814909" y="940292"/>
                </a:lnTo>
                <a:lnTo>
                  <a:pt x="2814909" y="939558"/>
                </a:lnTo>
                <a:close/>
                <a:moveTo>
                  <a:pt x="620715" y="937220"/>
                </a:moveTo>
                <a:lnTo>
                  <a:pt x="620715" y="967611"/>
                </a:lnTo>
                <a:lnTo>
                  <a:pt x="602570" y="967611"/>
                </a:lnTo>
                <a:lnTo>
                  <a:pt x="602570" y="967402"/>
                </a:lnTo>
                <a:lnTo>
                  <a:pt x="610251" y="958232"/>
                </a:lnTo>
                <a:lnTo>
                  <a:pt x="602570" y="958232"/>
                </a:lnTo>
                <a:lnTo>
                  <a:pt x="602570" y="954391"/>
                </a:lnTo>
                <a:close/>
                <a:moveTo>
                  <a:pt x="3568585" y="936765"/>
                </a:moveTo>
                <a:lnTo>
                  <a:pt x="3568386" y="936884"/>
                </a:lnTo>
                <a:cubicBezTo>
                  <a:pt x="3566379" y="937554"/>
                  <a:pt x="3564037" y="937888"/>
                  <a:pt x="3561361" y="937888"/>
                </a:cubicBezTo>
                <a:close/>
                <a:moveTo>
                  <a:pt x="604991" y="930262"/>
                </a:moveTo>
                <a:lnTo>
                  <a:pt x="581644" y="956841"/>
                </a:lnTo>
                <a:lnTo>
                  <a:pt x="581446" y="955922"/>
                </a:lnTo>
                <a:lnTo>
                  <a:pt x="579633" y="957736"/>
                </a:lnTo>
                <a:lnTo>
                  <a:pt x="577449" y="946791"/>
                </a:lnTo>
                <a:cubicBezTo>
                  <a:pt x="577011" y="943272"/>
                  <a:pt x="576938" y="940263"/>
                  <a:pt x="577230" y="937763"/>
                </a:cubicBezTo>
                <a:cubicBezTo>
                  <a:pt x="577814" y="932763"/>
                  <a:pt x="587068" y="930262"/>
                  <a:pt x="604991" y="930262"/>
                </a:cubicBezTo>
                <a:close/>
                <a:moveTo>
                  <a:pt x="2806170" y="921524"/>
                </a:moveTo>
                <a:lnTo>
                  <a:pt x="2820503" y="921524"/>
                </a:lnTo>
                <a:lnTo>
                  <a:pt x="2827155" y="921524"/>
                </a:lnTo>
                <a:lnTo>
                  <a:pt x="2827155" y="922553"/>
                </a:lnTo>
                <a:cubicBezTo>
                  <a:pt x="2824817" y="924891"/>
                  <a:pt x="2823648" y="929891"/>
                  <a:pt x="2823648" y="937554"/>
                </a:cubicBezTo>
                <a:cubicBezTo>
                  <a:pt x="2823648" y="936469"/>
                  <a:pt x="2822920" y="936093"/>
                  <a:pt x="2821463" y="936427"/>
                </a:cubicBezTo>
                <a:lnTo>
                  <a:pt x="2816074" y="939001"/>
                </a:lnTo>
                <a:lnTo>
                  <a:pt x="2814308" y="939001"/>
                </a:lnTo>
                <a:close/>
                <a:moveTo>
                  <a:pt x="2351113" y="910809"/>
                </a:moveTo>
                <a:cubicBezTo>
                  <a:pt x="2351113" y="924316"/>
                  <a:pt x="2349656" y="932526"/>
                  <a:pt x="2346744" y="935439"/>
                </a:cubicBezTo>
                <a:cubicBezTo>
                  <a:pt x="2343831" y="938352"/>
                  <a:pt x="2342374" y="944809"/>
                  <a:pt x="2342374" y="954809"/>
                </a:cubicBezTo>
                <a:lnTo>
                  <a:pt x="2342374" y="958288"/>
                </a:lnTo>
                <a:lnTo>
                  <a:pt x="2342374" y="984199"/>
                </a:lnTo>
                <a:lnTo>
                  <a:pt x="2333635" y="984199"/>
                </a:lnTo>
                <a:cubicBezTo>
                  <a:pt x="2333635" y="999580"/>
                  <a:pt x="2332225" y="1008439"/>
                  <a:pt x="2329405" y="1010777"/>
                </a:cubicBezTo>
                <a:cubicBezTo>
                  <a:pt x="2326585" y="1013115"/>
                  <a:pt x="2323328" y="1019831"/>
                  <a:pt x="2319636" y="1030927"/>
                </a:cubicBezTo>
                <a:lnTo>
                  <a:pt x="2319636" y="1031372"/>
                </a:lnTo>
                <a:lnTo>
                  <a:pt x="2300405" y="1031372"/>
                </a:lnTo>
                <a:cubicBezTo>
                  <a:pt x="2300405" y="1047365"/>
                  <a:pt x="2299719" y="1057176"/>
                  <a:pt x="2298346" y="1060803"/>
                </a:cubicBezTo>
                <a:cubicBezTo>
                  <a:pt x="2296972" y="1064430"/>
                  <a:pt x="2294746" y="1070038"/>
                  <a:pt x="2291666" y="1077627"/>
                </a:cubicBezTo>
                <a:lnTo>
                  <a:pt x="2291666" y="1084111"/>
                </a:lnTo>
                <a:cubicBezTo>
                  <a:pt x="2291666" y="1094761"/>
                  <a:pt x="2287589" y="1111149"/>
                  <a:pt x="2279435" y="1133275"/>
                </a:cubicBezTo>
                <a:cubicBezTo>
                  <a:pt x="2271280" y="1155400"/>
                  <a:pt x="2267203" y="1173374"/>
                  <a:pt x="2267203" y="1187197"/>
                </a:cubicBezTo>
                <a:lnTo>
                  <a:pt x="2267203" y="1192457"/>
                </a:lnTo>
                <a:cubicBezTo>
                  <a:pt x="2267203" y="1192309"/>
                  <a:pt x="2266767" y="1193120"/>
                  <a:pt x="2265895" y="1194892"/>
                </a:cubicBezTo>
                <a:cubicBezTo>
                  <a:pt x="2265023" y="1196664"/>
                  <a:pt x="2262546" y="1199572"/>
                  <a:pt x="2258464" y="1203617"/>
                </a:cubicBezTo>
                <a:lnTo>
                  <a:pt x="2258464" y="1213998"/>
                </a:lnTo>
                <a:lnTo>
                  <a:pt x="2253232" y="1269827"/>
                </a:lnTo>
                <a:lnTo>
                  <a:pt x="2253232" y="1285050"/>
                </a:lnTo>
                <a:cubicBezTo>
                  <a:pt x="2253232" y="1281061"/>
                  <a:pt x="2252647" y="1279354"/>
                  <a:pt x="2251479" y="1279929"/>
                </a:cubicBezTo>
                <a:cubicBezTo>
                  <a:pt x="2250310" y="1280505"/>
                  <a:pt x="2249725" y="1279187"/>
                  <a:pt x="2249725" y="1275977"/>
                </a:cubicBezTo>
                <a:lnTo>
                  <a:pt x="2239233" y="1272471"/>
                </a:lnTo>
                <a:cubicBezTo>
                  <a:pt x="2239233" y="1287741"/>
                  <a:pt x="2238653" y="1296535"/>
                  <a:pt x="2237494" y="1298854"/>
                </a:cubicBezTo>
                <a:cubicBezTo>
                  <a:pt x="2236334" y="1301174"/>
                  <a:pt x="2235754" y="1306619"/>
                  <a:pt x="2235754" y="1315191"/>
                </a:cubicBezTo>
                <a:lnTo>
                  <a:pt x="2230494" y="1376419"/>
                </a:lnTo>
                <a:lnTo>
                  <a:pt x="2230494" y="1426626"/>
                </a:lnTo>
                <a:lnTo>
                  <a:pt x="2216718" y="1547245"/>
                </a:lnTo>
                <a:cubicBezTo>
                  <a:pt x="2214881" y="1554574"/>
                  <a:pt x="2211184" y="1561629"/>
                  <a:pt x="2205627" y="1568410"/>
                </a:cubicBezTo>
                <a:cubicBezTo>
                  <a:pt x="2200070" y="1575192"/>
                  <a:pt x="2197292" y="1583249"/>
                  <a:pt x="2197292" y="1592581"/>
                </a:cubicBezTo>
                <a:lnTo>
                  <a:pt x="2197292" y="1596088"/>
                </a:lnTo>
                <a:cubicBezTo>
                  <a:pt x="2197292" y="1601320"/>
                  <a:pt x="2196698" y="1606260"/>
                  <a:pt x="2195511" y="1610908"/>
                </a:cubicBezTo>
                <a:cubicBezTo>
                  <a:pt x="2194323" y="1615556"/>
                  <a:pt x="2193729" y="1623427"/>
                  <a:pt x="2193729" y="1634522"/>
                </a:cubicBezTo>
                <a:lnTo>
                  <a:pt x="2193729" y="1665971"/>
                </a:lnTo>
                <a:cubicBezTo>
                  <a:pt x="2193729" y="1664116"/>
                  <a:pt x="2191981" y="1664937"/>
                  <a:pt x="2188483" y="1668434"/>
                </a:cubicBezTo>
                <a:cubicBezTo>
                  <a:pt x="2186735" y="1670183"/>
                  <a:pt x="2185423" y="1672745"/>
                  <a:pt x="2184549" y="1676119"/>
                </a:cubicBezTo>
                <a:lnTo>
                  <a:pt x="2183360" y="1687505"/>
                </a:lnTo>
                <a:lnTo>
                  <a:pt x="2174498" y="1686622"/>
                </a:lnTo>
                <a:lnTo>
                  <a:pt x="2174498" y="1707885"/>
                </a:lnTo>
                <a:lnTo>
                  <a:pt x="2174498" y="1735827"/>
                </a:lnTo>
                <a:cubicBezTo>
                  <a:pt x="2174498" y="1745382"/>
                  <a:pt x="2178381" y="1754427"/>
                  <a:pt x="2186146" y="1762962"/>
                </a:cubicBezTo>
                <a:cubicBezTo>
                  <a:pt x="2193910" y="1771496"/>
                  <a:pt x="2202325" y="1778992"/>
                  <a:pt x="2211388" y="1785449"/>
                </a:cubicBezTo>
                <a:cubicBezTo>
                  <a:pt x="2220452" y="1791906"/>
                  <a:pt x="2228049" y="1797732"/>
                  <a:pt x="2234182" y="1802927"/>
                </a:cubicBezTo>
                <a:cubicBezTo>
                  <a:pt x="2240314" y="1808122"/>
                  <a:pt x="2246590" y="1814978"/>
                  <a:pt x="2253009" y="1823494"/>
                </a:cubicBezTo>
                <a:lnTo>
                  <a:pt x="2261748" y="1823494"/>
                </a:lnTo>
                <a:cubicBezTo>
                  <a:pt x="2266925" y="1830396"/>
                  <a:pt x="2280042" y="1839107"/>
                  <a:pt x="2301101" y="1849627"/>
                </a:cubicBezTo>
                <a:cubicBezTo>
                  <a:pt x="2322160" y="1860147"/>
                  <a:pt x="2338524" y="1865407"/>
                  <a:pt x="2350195" y="1865407"/>
                </a:cubicBezTo>
                <a:lnTo>
                  <a:pt x="2357347" y="1868969"/>
                </a:lnTo>
                <a:lnTo>
                  <a:pt x="2357395" y="1868988"/>
                </a:lnTo>
                <a:lnTo>
                  <a:pt x="2357076" y="1869491"/>
                </a:lnTo>
                <a:cubicBezTo>
                  <a:pt x="2356589" y="1871092"/>
                  <a:pt x="2356345" y="1873970"/>
                  <a:pt x="2356345" y="1878126"/>
                </a:cubicBezTo>
                <a:cubicBezTo>
                  <a:pt x="2364639" y="1882338"/>
                  <a:pt x="2369778" y="1885956"/>
                  <a:pt x="2371763" y="1888980"/>
                </a:cubicBezTo>
                <a:cubicBezTo>
                  <a:pt x="2373749" y="1892004"/>
                  <a:pt x="2380372" y="1893516"/>
                  <a:pt x="2391635" y="1893516"/>
                </a:cubicBezTo>
                <a:cubicBezTo>
                  <a:pt x="2402340" y="1893516"/>
                  <a:pt x="2409734" y="1891443"/>
                  <a:pt x="2413816" y="1887296"/>
                </a:cubicBezTo>
                <a:cubicBezTo>
                  <a:pt x="2417898" y="1883149"/>
                  <a:pt x="2419939" y="1876762"/>
                  <a:pt x="2419939" y="1868135"/>
                </a:cubicBezTo>
                <a:lnTo>
                  <a:pt x="2428650" y="1807491"/>
                </a:lnTo>
                <a:lnTo>
                  <a:pt x="2423417" y="1809217"/>
                </a:lnTo>
                <a:cubicBezTo>
                  <a:pt x="2430412" y="1808400"/>
                  <a:pt x="2433910" y="1800821"/>
                  <a:pt x="2433910" y="1786479"/>
                </a:cubicBezTo>
                <a:lnTo>
                  <a:pt x="2433910" y="1786201"/>
                </a:lnTo>
                <a:cubicBezTo>
                  <a:pt x="2434615" y="1784401"/>
                  <a:pt x="2437120" y="1780634"/>
                  <a:pt x="2441424" y="1774901"/>
                </a:cubicBezTo>
                <a:cubicBezTo>
                  <a:pt x="2445728" y="1769168"/>
                  <a:pt x="2447881" y="1758815"/>
                  <a:pt x="2447881" y="1743842"/>
                </a:cubicBezTo>
                <a:lnTo>
                  <a:pt x="2439008" y="1735052"/>
                </a:lnTo>
                <a:lnTo>
                  <a:pt x="2442649" y="1719796"/>
                </a:lnTo>
                <a:lnTo>
                  <a:pt x="2422626" y="1719796"/>
                </a:lnTo>
                <a:lnTo>
                  <a:pt x="2421647" y="1710775"/>
                </a:lnTo>
                <a:cubicBezTo>
                  <a:pt x="2420466" y="1706181"/>
                  <a:pt x="2418696" y="1702430"/>
                  <a:pt x="2416334" y="1699521"/>
                </a:cubicBezTo>
                <a:cubicBezTo>
                  <a:pt x="2413973" y="1696613"/>
                  <a:pt x="2412203" y="1693235"/>
                  <a:pt x="2411022" y="1689387"/>
                </a:cubicBezTo>
                <a:lnTo>
                  <a:pt x="2410256" y="1683783"/>
                </a:lnTo>
                <a:lnTo>
                  <a:pt x="2423417" y="1683783"/>
                </a:lnTo>
                <a:lnTo>
                  <a:pt x="2423417" y="1655813"/>
                </a:lnTo>
                <a:lnTo>
                  <a:pt x="2433910" y="1655813"/>
                </a:lnTo>
                <a:lnTo>
                  <a:pt x="2433910" y="1610059"/>
                </a:lnTo>
                <a:cubicBezTo>
                  <a:pt x="2433910" y="1609651"/>
                  <a:pt x="2435366" y="1607703"/>
                  <a:pt x="2438279" y="1604215"/>
                </a:cubicBezTo>
                <a:cubicBezTo>
                  <a:pt x="2439736" y="1602470"/>
                  <a:pt x="2440828" y="1599755"/>
                  <a:pt x="2441556" y="1596067"/>
                </a:cubicBezTo>
                <a:lnTo>
                  <a:pt x="2441616" y="1595306"/>
                </a:lnTo>
                <a:lnTo>
                  <a:pt x="2454393" y="1566365"/>
                </a:lnTo>
                <a:cubicBezTo>
                  <a:pt x="2457621" y="1564750"/>
                  <a:pt x="2461128" y="1559685"/>
                  <a:pt x="2464913" y="1551169"/>
                </a:cubicBezTo>
                <a:cubicBezTo>
                  <a:pt x="2468698" y="1542653"/>
                  <a:pt x="2470591" y="1534322"/>
                  <a:pt x="2470591" y="1526177"/>
                </a:cubicBezTo>
                <a:lnTo>
                  <a:pt x="2470591" y="1512206"/>
                </a:lnTo>
                <a:cubicBezTo>
                  <a:pt x="2470591" y="1519423"/>
                  <a:pt x="2471467" y="1523324"/>
                  <a:pt x="2473221" y="1523909"/>
                </a:cubicBezTo>
                <a:cubicBezTo>
                  <a:pt x="2474974" y="1524493"/>
                  <a:pt x="2475851" y="1515935"/>
                  <a:pt x="2475851" y="1498235"/>
                </a:cubicBezTo>
                <a:lnTo>
                  <a:pt x="2475712" y="1495563"/>
                </a:lnTo>
                <a:lnTo>
                  <a:pt x="2479330" y="1454902"/>
                </a:lnTo>
                <a:cubicBezTo>
                  <a:pt x="2479330" y="1463047"/>
                  <a:pt x="2480206" y="1467412"/>
                  <a:pt x="2481960" y="1467996"/>
                </a:cubicBezTo>
                <a:cubicBezTo>
                  <a:pt x="2483713" y="1468581"/>
                  <a:pt x="2484590" y="1460626"/>
                  <a:pt x="2484590" y="1444131"/>
                </a:cubicBezTo>
                <a:lnTo>
                  <a:pt x="2489377" y="1423230"/>
                </a:lnTo>
                <a:lnTo>
                  <a:pt x="2493301" y="1370018"/>
                </a:lnTo>
                <a:lnTo>
                  <a:pt x="2493162" y="1370046"/>
                </a:lnTo>
                <a:lnTo>
                  <a:pt x="2498418" y="1328130"/>
                </a:lnTo>
                <a:lnTo>
                  <a:pt x="2502568" y="1325210"/>
                </a:lnTo>
                <a:lnTo>
                  <a:pt x="2507300" y="1288724"/>
                </a:lnTo>
                <a:lnTo>
                  <a:pt x="2503793" y="1285718"/>
                </a:lnTo>
                <a:lnTo>
                  <a:pt x="2512532" y="1253574"/>
                </a:lnTo>
                <a:cubicBezTo>
                  <a:pt x="2512532" y="1244315"/>
                  <a:pt x="2513404" y="1235892"/>
                  <a:pt x="2515148" y="1228303"/>
                </a:cubicBezTo>
                <a:cubicBezTo>
                  <a:pt x="2516892" y="1220715"/>
                  <a:pt x="2517764" y="1211772"/>
                  <a:pt x="2517764" y="1201474"/>
                </a:cubicBezTo>
                <a:lnTo>
                  <a:pt x="2521159" y="1182911"/>
                </a:lnTo>
                <a:lnTo>
                  <a:pt x="2531763" y="1098083"/>
                </a:lnTo>
                <a:lnTo>
                  <a:pt x="2531763" y="1091459"/>
                </a:lnTo>
                <a:cubicBezTo>
                  <a:pt x="2525696" y="1079325"/>
                  <a:pt x="2520009" y="1069296"/>
                  <a:pt x="2514703" y="1061374"/>
                </a:cubicBezTo>
                <a:cubicBezTo>
                  <a:pt x="2506757" y="1050742"/>
                  <a:pt x="2499057" y="1044098"/>
                  <a:pt x="2491601" y="1041440"/>
                </a:cubicBezTo>
                <a:lnTo>
                  <a:pt x="2488000" y="1040791"/>
                </a:lnTo>
                <a:lnTo>
                  <a:pt x="2482401" y="1033299"/>
                </a:lnTo>
                <a:cubicBezTo>
                  <a:pt x="2480163" y="1030725"/>
                  <a:pt x="2478105" y="1028811"/>
                  <a:pt x="2476226" y="1027559"/>
                </a:cubicBezTo>
                <a:cubicBezTo>
                  <a:pt x="2472469" y="1025054"/>
                  <a:pt x="2470591" y="1024238"/>
                  <a:pt x="2470591" y="1025110"/>
                </a:cubicBezTo>
                <a:cubicBezTo>
                  <a:pt x="2466360" y="1016612"/>
                  <a:pt x="2462381" y="1010499"/>
                  <a:pt x="2458651" y="1006769"/>
                </a:cubicBezTo>
                <a:cubicBezTo>
                  <a:pt x="2454922" y="1003040"/>
                  <a:pt x="2451406" y="1000517"/>
                  <a:pt x="2448103" y="999199"/>
                </a:cubicBezTo>
                <a:cubicBezTo>
                  <a:pt x="2447547" y="997530"/>
                  <a:pt x="2446480" y="993142"/>
                  <a:pt x="2444903" y="986035"/>
                </a:cubicBezTo>
                <a:cubicBezTo>
                  <a:pt x="2443326" y="978929"/>
                  <a:pt x="2436767" y="971526"/>
                  <a:pt x="2425226" y="963826"/>
                </a:cubicBezTo>
                <a:cubicBezTo>
                  <a:pt x="2420569" y="961971"/>
                  <a:pt x="2415462" y="957912"/>
                  <a:pt x="2409906" y="951650"/>
                </a:cubicBezTo>
                <a:cubicBezTo>
                  <a:pt x="2404349" y="945389"/>
                  <a:pt x="2401282" y="942258"/>
                  <a:pt x="2400707" y="942258"/>
                </a:cubicBezTo>
                <a:lnTo>
                  <a:pt x="2409446" y="941506"/>
                </a:lnTo>
                <a:cubicBezTo>
                  <a:pt x="2403620" y="934251"/>
                  <a:pt x="2400707" y="931116"/>
                  <a:pt x="2400707" y="932099"/>
                </a:cubicBezTo>
                <a:cubicBezTo>
                  <a:pt x="2400707" y="917906"/>
                  <a:pt x="2384176" y="910809"/>
                  <a:pt x="2351113" y="910809"/>
                </a:cubicBezTo>
                <a:close/>
                <a:moveTo>
                  <a:pt x="3773955" y="909139"/>
                </a:moveTo>
                <a:lnTo>
                  <a:pt x="3773955" y="910029"/>
                </a:lnTo>
                <a:lnTo>
                  <a:pt x="3773204" y="910391"/>
                </a:lnTo>
                <a:lnTo>
                  <a:pt x="3773378" y="909992"/>
                </a:lnTo>
                <a:close/>
                <a:moveTo>
                  <a:pt x="725387" y="908582"/>
                </a:moveTo>
                <a:lnTo>
                  <a:pt x="734293" y="934409"/>
                </a:lnTo>
                <a:lnTo>
                  <a:pt x="711249" y="917488"/>
                </a:lnTo>
                <a:close/>
                <a:moveTo>
                  <a:pt x="713803" y="902030"/>
                </a:moveTo>
                <a:lnTo>
                  <a:pt x="715090" y="905910"/>
                </a:lnTo>
                <a:lnTo>
                  <a:pt x="709830" y="902988"/>
                </a:lnTo>
                <a:cubicBezTo>
                  <a:pt x="711082" y="903498"/>
                  <a:pt x="712302" y="903320"/>
                  <a:pt x="713490" y="902452"/>
                </a:cubicBezTo>
                <a:close/>
                <a:moveTo>
                  <a:pt x="658567" y="895947"/>
                </a:moveTo>
                <a:lnTo>
                  <a:pt x="661040" y="895947"/>
                </a:lnTo>
                <a:lnTo>
                  <a:pt x="657721" y="904592"/>
                </a:lnTo>
                <a:lnTo>
                  <a:pt x="656177" y="900245"/>
                </a:lnTo>
                <a:lnTo>
                  <a:pt x="656937" y="899245"/>
                </a:lnTo>
                <a:close/>
                <a:moveTo>
                  <a:pt x="3780690" y="875797"/>
                </a:moveTo>
                <a:lnTo>
                  <a:pt x="3784642" y="875797"/>
                </a:lnTo>
                <a:lnTo>
                  <a:pt x="3783857" y="877528"/>
                </a:lnTo>
                <a:lnTo>
                  <a:pt x="3782221" y="879377"/>
                </a:lnTo>
                <a:cubicBezTo>
                  <a:pt x="3781200" y="879941"/>
                  <a:pt x="3780690" y="878748"/>
                  <a:pt x="3780690" y="875797"/>
                </a:cubicBezTo>
                <a:close/>
                <a:moveTo>
                  <a:pt x="3107050" y="870844"/>
                </a:moveTo>
                <a:cubicBezTo>
                  <a:pt x="3109726" y="870844"/>
                  <a:pt x="3112068" y="871142"/>
                  <a:pt x="3114075" y="871738"/>
                </a:cubicBezTo>
                <a:lnTo>
                  <a:pt x="3114351" y="871885"/>
                </a:lnTo>
                <a:close/>
                <a:moveTo>
                  <a:pt x="803120" y="861107"/>
                </a:moveTo>
                <a:lnTo>
                  <a:pt x="803517" y="862052"/>
                </a:lnTo>
                <a:lnTo>
                  <a:pt x="801533" y="862773"/>
                </a:lnTo>
                <a:close/>
                <a:moveTo>
                  <a:pt x="2855748" y="858435"/>
                </a:moveTo>
                <a:cubicBezTo>
                  <a:pt x="2859405" y="858432"/>
                  <a:pt x="2864652" y="858487"/>
                  <a:pt x="2871489" y="858598"/>
                </a:cubicBezTo>
                <a:lnTo>
                  <a:pt x="2870687" y="868005"/>
                </a:lnTo>
                <a:lnTo>
                  <a:pt x="2848111" y="868005"/>
                </a:lnTo>
                <a:lnTo>
                  <a:pt x="2848111" y="865918"/>
                </a:lnTo>
                <a:cubicBezTo>
                  <a:pt x="2848111" y="861279"/>
                  <a:pt x="2848589" y="858844"/>
                  <a:pt x="2849545" y="858612"/>
                </a:cubicBezTo>
                <a:cubicBezTo>
                  <a:pt x="2850022" y="858496"/>
                  <a:pt x="2852090" y="858437"/>
                  <a:pt x="2855748" y="858435"/>
                </a:cubicBezTo>
                <a:close/>
                <a:moveTo>
                  <a:pt x="781467" y="853366"/>
                </a:moveTo>
                <a:cubicBezTo>
                  <a:pt x="781467" y="868951"/>
                  <a:pt x="774843" y="876744"/>
                  <a:pt x="761595" y="876744"/>
                </a:cubicBezTo>
                <a:cubicBezTo>
                  <a:pt x="761113" y="861158"/>
                  <a:pt x="767737" y="853366"/>
                  <a:pt x="781467" y="853366"/>
                </a:cubicBezTo>
                <a:close/>
                <a:moveTo>
                  <a:pt x="800698" y="841120"/>
                </a:moveTo>
                <a:lnTo>
                  <a:pt x="800749" y="842715"/>
                </a:lnTo>
                <a:lnTo>
                  <a:pt x="800942" y="848774"/>
                </a:lnTo>
                <a:lnTo>
                  <a:pt x="798276" y="848774"/>
                </a:lnTo>
                <a:lnTo>
                  <a:pt x="798553" y="843449"/>
                </a:lnTo>
                <a:lnTo>
                  <a:pt x="798672" y="841168"/>
                </a:lnTo>
                <a:close/>
                <a:moveTo>
                  <a:pt x="3808271" y="825758"/>
                </a:moveTo>
                <a:lnTo>
                  <a:pt x="3808328" y="825758"/>
                </a:lnTo>
                <a:lnTo>
                  <a:pt x="3807924" y="826485"/>
                </a:lnTo>
                <a:close/>
                <a:moveTo>
                  <a:pt x="3102238" y="818404"/>
                </a:moveTo>
                <a:lnTo>
                  <a:pt x="3105123" y="818946"/>
                </a:lnTo>
                <a:lnTo>
                  <a:pt x="3106413" y="821127"/>
                </a:lnTo>
                <a:close/>
                <a:moveTo>
                  <a:pt x="847674" y="809827"/>
                </a:moveTo>
                <a:lnTo>
                  <a:pt x="849290" y="811759"/>
                </a:lnTo>
                <a:cubicBezTo>
                  <a:pt x="861165" y="814523"/>
                  <a:pt x="866597" y="816156"/>
                  <a:pt x="865585" y="816657"/>
                </a:cubicBezTo>
                <a:cubicBezTo>
                  <a:pt x="864574" y="817158"/>
                  <a:pt x="858447" y="816796"/>
                  <a:pt x="847203" y="815571"/>
                </a:cubicBezTo>
                <a:close/>
                <a:moveTo>
                  <a:pt x="832354" y="809699"/>
                </a:moveTo>
                <a:lnTo>
                  <a:pt x="835319" y="809699"/>
                </a:lnTo>
                <a:lnTo>
                  <a:pt x="844392" y="809699"/>
                </a:lnTo>
                <a:lnTo>
                  <a:pt x="844556" y="829570"/>
                </a:lnTo>
                <a:lnTo>
                  <a:pt x="831479" y="829570"/>
                </a:lnTo>
                <a:close/>
                <a:moveTo>
                  <a:pt x="2828369" y="801743"/>
                </a:moveTo>
                <a:lnTo>
                  <a:pt x="2832430" y="803335"/>
                </a:lnTo>
                <a:lnTo>
                  <a:pt x="2825741" y="806187"/>
                </a:lnTo>
                <a:lnTo>
                  <a:pt x="2826003" y="805334"/>
                </a:lnTo>
                <a:lnTo>
                  <a:pt x="2828038" y="801959"/>
                </a:lnTo>
                <a:close/>
                <a:moveTo>
                  <a:pt x="2832373" y="799128"/>
                </a:moveTo>
                <a:lnTo>
                  <a:pt x="2828369" y="801743"/>
                </a:lnTo>
                <a:lnTo>
                  <a:pt x="2828207" y="801679"/>
                </a:lnTo>
                <a:lnTo>
                  <a:pt x="2829416" y="799673"/>
                </a:lnTo>
                <a:close/>
                <a:moveTo>
                  <a:pt x="1065620" y="786989"/>
                </a:moveTo>
                <a:lnTo>
                  <a:pt x="1079925" y="803910"/>
                </a:lnTo>
                <a:lnTo>
                  <a:pt x="1094616" y="815571"/>
                </a:lnTo>
                <a:lnTo>
                  <a:pt x="1065620" y="815571"/>
                </a:lnTo>
                <a:close/>
                <a:moveTo>
                  <a:pt x="869576" y="785368"/>
                </a:moveTo>
                <a:lnTo>
                  <a:pt x="891510" y="786488"/>
                </a:lnTo>
                <a:lnTo>
                  <a:pt x="891521" y="791238"/>
                </a:lnTo>
                <a:lnTo>
                  <a:pt x="889144" y="791108"/>
                </a:lnTo>
                <a:lnTo>
                  <a:pt x="885637" y="801600"/>
                </a:lnTo>
                <a:lnTo>
                  <a:pt x="889144" y="801600"/>
                </a:lnTo>
                <a:lnTo>
                  <a:pt x="891540" y="799333"/>
                </a:lnTo>
                <a:lnTo>
                  <a:pt x="891565" y="810339"/>
                </a:lnTo>
                <a:lnTo>
                  <a:pt x="884246" y="810339"/>
                </a:lnTo>
                <a:cubicBezTo>
                  <a:pt x="874691" y="810339"/>
                  <a:pt x="869333" y="807060"/>
                  <a:pt x="868174" y="800501"/>
                </a:cubicBezTo>
                <a:close/>
                <a:moveTo>
                  <a:pt x="907110" y="784599"/>
                </a:moveTo>
                <a:lnTo>
                  <a:pt x="909468" y="790482"/>
                </a:lnTo>
                <a:lnTo>
                  <a:pt x="911525" y="792330"/>
                </a:lnTo>
                <a:lnTo>
                  <a:pt x="899627" y="791680"/>
                </a:lnTo>
                <a:close/>
                <a:moveTo>
                  <a:pt x="2972849" y="783789"/>
                </a:moveTo>
                <a:cubicBezTo>
                  <a:pt x="2972849" y="793344"/>
                  <a:pt x="2962144" y="798121"/>
                  <a:pt x="2940733" y="798121"/>
                </a:cubicBezTo>
                <a:lnTo>
                  <a:pt x="2940733" y="785628"/>
                </a:lnTo>
                <a:lnTo>
                  <a:pt x="2955037" y="785980"/>
                </a:lnTo>
                <a:cubicBezTo>
                  <a:pt x="2960975" y="785688"/>
                  <a:pt x="2966912" y="784958"/>
                  <a:pt x="2972849" y="783789"/>
                </a:cubicBezTo>
                <a:close/>
                <a:moveTo>
                  <a:pt x="3835545" y="781562"/>
                </a:moveTo>
                <a:lnTo>
                  <a:pt x="3842586" y="782369"/>
                </a:lnTo>
                <a:lnTo>
                  <a:pt x="3835715" y="782147"/>
                </a:lnTo>
                <a:close/>
                <a:moveTo>
                  <a:pt x="892540" y="771769"/>
                </a:moveTo>
                <a:lnTo>
                  <a:pt x="905537" y="772823"/>
                </a:lnTo>
                <a:cubicBezTo>
                  <a:pt x="905537" y="776747"/>
                  <a:pt x="905864" y="780181"/>
                  <a:pt x="906519" y="783124"/>
                </a:cubicBezTo>
                <a:lnTo>
                  <a:pt x="906936" y="784163"/>
                </a:lnTo>
                <a:lnTo>
                  <a:pt x="905203" y="782940"/>
                </a:lnTo>
                <a:cubicBezTo>
                  <a:pt x="902526" y="780409"/>
                  <a:pt x="900111" y="778196"/>
                  <a:pt x="897958" y="776298"/>
                </a:cubicBezTo>
                <a:close/>
                <a:moveTo>
                  <a:pt x="921261" y="771209"/>
                </a:moveTo>
                <a:cubicBezTo>
                  <a:pt x="921261" y="784665"/>
                  <a:pt x="918250" y="790229"/>
                  <a:pt x="912228" y="787900"/>
                </a:cubicBezTo>
                <a:lnTo>
                  <a:pt x="907300" y="784420"/>
                </a:lnTo>
                <a:close/>
                <a:moveTo>
                  <a:pt x="2887850" y="762985"/>
                </a:moveTo>
                <a:lnTo>
                  <a:pt x="2887242" y="764557"/>
                </a:lnTo>
                <a:lnTo>
                  <a:pt x="2887000" y="763151"/>
                </a:lnTo>
                <a:close/>
                <a:moveTo>
                  <a:pt x="2888111" y="762310"/>
                </a:moveTo>
                <a:lnTo>
                  <a:pt x="2888763" y="762712"/>
                </a:lnTo>
                <a:lnTo>
                  <a:pt x="2888633" y="762832"/>
                </a:lnTo>
                <a:lnTo>
                  <a:pt x="2887850" y="762985"/>
                </a:lnTo>
                <a:close/>
                <a:moveTo>
                  <a:pt x="2890720" y="760908"/>
                </a:moveTo>
                <a:lnTo>
                  <a:pt x="2890720" y="763917"/>
                </a:lnTo>
                <a:lnTo>
                  <a:pt x="2888763" y="762712"/>
                </a:lnTo>
                <a:close/>
                <a:moveTo>
                  <a:pt x="3889793" y="754299"/>
                </a:moveTo>
                <a:lnTo>
                  <a:pt x="3890121" y="761413"/>
                </a:lnTo>
                <a:lnTo>
                  <a:pt x="3885028" y="761413"/>
                </a:lnTo>
                <a:close/>
                <a:moveTo>
                  <a:pt x="2880618" y="753787"/>
                </a:moveTo>
                <a:cubicBezTo>
                  <a:pt x="2878261" y="754956"/>
                  <a:pt x="2878020" y="755540"/>
                  <a:pt x="2879894" y="755540"/>
                </a:cubicBezTo>
                <a:lnTo>
                  <a:pt x="2885009" y="755540"/>
                </a:lnTo>
                <a:lnTo>
                  <a:pt x="2885909" y="756789"/>
                </a:lnTo>
                <a:lnTo>
                  <a:pt x="2887000" y="763151"/>
                </a:lnTo>
                <a:lnTo>
                  <a:pt x="2870821" y="766311"/>
                </a:lnTo>
                <a:cubicBezTo>
                  <a:pt x="2870821" y="757962"/>
                  <a:pt x="2874087" y="753787"/>
                  <a:pt x="2880618" y="753787"/>
                </a:cubicBezTo>
                <a:close/>
                <a:moveTo>
                  <a:pt x="4121507" y="742376"/>
                </a:moveTo>
                <a:lnTo>
                  <a:pt x="4128187" y="749390"/>
                </a:lnTo>
                <a:lnTo>
                  <a:pt x="4135868" y="749390"/>
                </a:lnTo>
                <a:cubicBezTo>
                  <a:pt x="4139802" y="754140"/>
                  <a:pt x="4146295" y="758796"/>
                  <a:pt x="4155349" y="763361"/>
                </a:cubicBezTo>
                <a:cubicBezTo>
                  <a:pt x="4164404" y="767925"/>
                  <a:pt x="4170471" y="772267"/>
                  <a:pt x="4173551" y="776386"/>
                </a:cubicBezTo>
                <a:lnTo>
                  <a:pt x="4173551" y="793056"/>
                </a:lnTo>
                <a:cubicBezTo>
                  <a:pt x="4181548" y="793056"/>
                  <a:pt x="4185676" y="793228"/>
                  <a:pt x="4185936" y="793571"/>
                </a:cubicBezTo>
                <a:cubicBezTo>
                  <a:pt x="4186195" y="793914"/>
                  <a:pt x="4189452" y="797240"/>
                  <a:pt x="4195704" y="803549"/>
                </a:cubicBezTo>
                <a:lnTo>
                  <a:pt x="4194034" y="803549"/>
                </a:lnTo>
                <a:lnTo>
                  <a:pt x="4195788" y="812287"/>
                </a:lnTo>
                <a:lnTo>
                  <a:pt x="4197875" y="812287"/>
                </a:lnTo>
                <a:lnTo>
                  <a:pt x="4197875" y="809755"/>
                </a:lnTo>
                <a:lnTo>
                  <a:pt x="4200686" y="815265"/>
                </a:lnTo>
                <a:lnTo>
                  <a:pt x="4209397" y="843736"/>
                </a:lnTo>
                <a:lnTo>
                  <a:pt x="4210343" y="843736"/>
                </a:lnTo>
                <a:lnTo>
                  <a:pt x="4210343" y="832910"/>
                </a:lnTo>
                <a:cubicBezTo>
                  <a:pt x="4210343" y="837456"/>
                  <a:pt x="4211234" y="842467"/>
                  <a:pt x="4213015" y="847942"/>
                </a:cubicBezTo>
                <a:lnTo>
                  <a:pt x="4218226" y="859529"/>
                </a:lnTo>
                <a:lnTo>
                  <a:pt x="4207811" y="854382"/>
                </a:lnTo>
                <a:lnTo>
                  <a:pt x="4203785" y="853324"/>
                </a:lnTo>
                <a:lnTo>
                  <a:pt x="4192531" y="848301"/>
                </a:lnTo>
                <a:lnTo>
                  <a:pt x="4192578" y="850925"/>
                </a:lnTo>
                <a:lnTo>
                  <a:pt x="4181844" y="850082"/>
                </a:lnTo>
                <a:cubicBezTo>
                  <a:pt x="4181844" y="871678"/>
                  <a:pt x="4182735" y="883349"/>
                  <a:pt x="4184516" y="885093"/>
                </a:cubicBezTo>
                <a:cubicBezTo>
                  <a:pt x="4186297" y="886837"/>
                  <a:pt x="4187188" y="890028"/>
                  <a:pt x="4187188" y="894667"/>
                </a:cubicBezTo>
                <a:cubicBezTo>
                  <a:pt x="4189563" y="894407"/>
                  <a:pt x="4190157" y="894161"/>
                  <a:pt x="4188969" y="893929"/>
                </a:cubicBezTo>
                <a:cubicBezTo>
                  <a:pt x="4187782" y="893697"/>
                  <a:pt x="4187188" y="895492"/>
                  <a:pt x="4187188" y="899315"/>
                </a:cubicBezTo>
                <a:cubicBezTo>
                  <a:pt x="4187188" y="905716"/>
                  <a:pt x="4188079" y="910080"/>
                  <a:pt x="4189860" y="912409"/>
                </a:cubicBezTo>
                <a:cubicBezTo>
                  <a:pt x="4191641" y="914737"/>
                  <a:pt x="4192531" y="914677"/>
                  <a:pt x="4192531" y="912228"/>
                </a:cubicBezTo>
                <a:cubicBezTo>
                  <a:pt x="4193533" y="927034"/>
                  <a:pt x="4194674" y="937229"/>
                  <a:pt x="4195955" y="942814"/>
                </a:cubicBezTo>
                <a:cubicBezTo>
                  <a:pt x="4197235" y="948399"/>
                  <a:pt x="4197875" y="955607"/>
                  <a:pt x="4197875" y="964439"/>
                </a:cubicBezTo>
                <a:lnTo>
                  <a:pt x="4192643" y="978020"/>
                </a:lnTo>
                <a:lnTo>
                  <a:pt x="4198181" y="1022800"/>
                </a:lnTo>
                <a:cubicBezTo>
                  <a:pt x="4204991" y="1036864"/>
                  <a:pt x="4206939" y="1048191"/>
                  <a:pt x="4204025" y="1056782"/>
                </a:cubicBezTo>
                <a:cubicBezTo>
                  <a:pt x="4201113" y="1065372"/>
                  <a:pt x="4199656" y="1078119"/>
                  <a:pt x="4199656" y="1095021"/>
                </a:cubicBezTo>
                <a:cubicBezTo>
                  <a:pt x="4199656" y="1107415"/>
                  <a:pt x="4199360" y="1120329"/>
                  <a:pt x="4198766" y="1133762"/>
                </a:cubicBezTo>
                <a:cubicBezTo>
                  <a:pt x="4198172" y="1147195"/>
                  <a:pt x="4197875" y="1161073"/>
                  <a:pt x="4197875" y="1175397"/>
                </a:cubicBezTo>
                <a:lnTo>
                  <a:pt x="4197875" y="1249093"/>
                </a:lnTo>
                <a:lnTo>
                  <a:pt x="4192531" y="1325628"/>
                </a:lnTo>
                <a:lnTo>
                  <a:pt x="4194313" y="1328021"/>
                </a:lnTo>
                <a:cubicBezTo>
                  <a:pt x="4194313" y="1327446"/>
                  <a:pt x="4194020" y="1333522"/>
                  <a:pt x="4193436" y="1346250"/>
                </a:cubicBezTo>
                <a:cubicBezTo>
                  <a:pt x="4192851" y="1358978"/>
                  <a:pt x="4192286" y="1371947"/>
                  <a:pt x="4191738" y="1385158"/>
                </a:cubicBezTo>
                <a:cubicBezTo>
                  <a:pt x="4191191" y="1398368"/>
                  <a:pt x="4190375" y="1408619"/>
                  <a:pt x="4189289" y="1415911"/>
                </a:cubicBezTo>
                <a:lnTo>
                  <a:pt x="4191719" y="1419605"/>
                </a:lnTo>
                <a:lnTo>
                  <a:pt x="4180592" y="1414436"/>
                </a:lnTo>
                <a:lnTo>
                  <a:pt x="4175026" y="1417943"/>
                </a:lnTo>
                <a:lnTo>
                  <a:pt x="4174108" y="1416161"/>
                </a:lnTo>
                <a:lnTo>
                  <a:pt x="4167122" y="1416161"/>
                </a:lnTo>
                <a:lnTo>
                  <a:pt x="4161890" y="1412599"/>
                </a:lnTo>
                <a:cubicBezTo>
                  <a:pt x="4146527" y="1412599"/>
                  <a:pt x="4135859" y="1416087"/>
                  <a:pt x="4129884" y="1423064"/>
                </a:cubicBezTo>
                <a:cubicBezTo>
                  <a:pt x="4123910" y="1430040"/>
                  <a:pt x="4121350" y="1433083"/>
                  <a:pt x="4122203" y="1432192"/>
                </a:cubicBezTo>
                <a:lnTo>
                  <a:pt x="4103807" y="1432192"/>
                </a:lnTo>
                <a:lnTo>
                  <a:pt x="4095068" y="1426848"/>
                </a:lnTo>
                <a:lnTo>
                  <a:pt x="4014970" y="1426848"/>
                </a:lnTo>
                <a:cubicBezTo>
                  <a:pt x="4001686" y="1426848"/>
                  <a:pt x="3988476" y="1428096"/>
                  <a:pt x="3975339" y="1430592"/>
                </a:cubicBezTo>
                <a:cubicBezTo>
                  <a:pt x="3962203" y="1433087"/>
                  <a:pt x="3950607" y="1435328"/>
                  <a:pt x="3940551" y="1437313"/>
                </a:cubicBezTo>
                <a:cubicBezTo>
                  <a:pt x="3939122" y="1437406"/>
                  <a:pt x="3936659" y="1437721"/>
                  <a:pt x="3933162" y="1438259"/>
                </a:cubicBezTo>
                <a:cubicBezTo>
                  <a:pt x="3929664" y="1438797"/>
                  <a:pt x="3926691" y="1439066"/>
                  <a:pt x="3924242" y="1439066"/>
                </a:cubicBezTo>
                <a:lnTo>
                  <a:pt x="3910271" y="1439066"/>
                </a:lnTo>
                <a:cubicBezTo>
                  <a:pt x="3901773" y="1439066"/>
                  <a:pt x="3893299" y="1439451"/>
                  <a:pt x="3884847" y="1440221"/>
                </a:cubicBezTo>
                <a:cubicBezTo>
                  <a:pt x="3876396" y="1440991"/>
                  <a:pt x="3869731" y="1442350"/>
                  <a:pt x="3864851" y="1444298"/>
                </a:cubicBezTo>
                <a:cubicBezTo>
                  <a:pt x="3858728" y="1444298"/>
                  <a:pt x="3848394" y="1443134"/>
                  <a:pt x="3833847" y="1440806"/>
                </a:cubicBezTo>
                <a:lnTo>
                  <a:pt x="3795066" y="1437597"/>
                </a:lnTo>
                <a:lnTo>
                  <a:pt x="3798085" y="1432526"/>
                </a:lnTo>
                <a:cubicBezTo>
                  <a:pt x="3800998" y="1426719"/>
                  <a:pt x="3802454" y="1418750"/>
                  <a:pt x="3802454" y="1408619"/>
                </a:cubicBezTo>
                <a:cubicBezTo>
                  <a:pt x="3802974" y="1406114"/>
                  <a:pt x="3804291" y="1401406"/>
                  <a:pt x="3806406" y="1394495"/>
                </a:cubicBezTo>
                <a:cubicBezTo>
                  <a:pt x="3808521" y="1387584"/>
                  <a:pt x="3809579" y="1381438"/>
                  <a:pt x="3809579" y="1376057"/>
                </a:cubicBezTo>
                <a:cubicBezTo>
                  <a:pt x="3810970" y="1372532"/>
                  <a:pt x="3812534" y="1368149"/>
                  <a:pt x="3814268" y="1362907"/>
                </a:cubicBezTo>
                <a:cubicBezTo>
                  <a:pt x="3816003" y="1357666"/>
                  <a:pt x="3818494" y="1350963"/>
                  <a:pt x="3821741" y="1342799"/>
                </a:cubicBezTo>
                <a:cubicBezTo>
                  <a:pt x="3821741" y="1337697"/>
                  <a:pt x="3822442" y="1332794"/>
                  <a:pt x="3823842" y="1328091"/>
                </a:cubicBezTo>
                <a:cubicBezTo>
                  <a:pt x="3825243" y="1323387"/>
                  <a:pt x="3826862" y="1316443"/>
                  <a:pt x="3828699" y="1307259"/>
                </a:cubicBezTo>
                <a:cubicBezTo>
                  <a:pt x="3828699" y="1304383"/>
                  <a:pt x="3828699" y="1301201"/>
                  <a:pt x="3828699" y="1297713"/>
                </a:cubicBezTo>
                <a:cubicBezTo>
                  <a:pt x="3828699" y="1295691"/>
                  <a:pt x="3829088" y="1292954"/>
                  <a:pt x="3829868" y="1289503"/>
                </a:cubicBezTo>
                <a:lnTo>
                  <a:pt x="3833346" y="1271608"/>
                </a:lnTo>
                <a:cubicBezTo>
                  <a:pt x="3834200" y="1267248"/>
                  <a:pt x="3835860" y="1261663"/>
                  <a:pt x="3838328" y="1254854"/>
                </a:cubicBezTo>
                <a:cubicBezTo>
                  <a:pt x="3840796" y="1248044"/>
                  <a:pt x="3843375" y="1241254"/>
                  <a:pt x="3846065" y="1234482"/>
                </a:cubicBezTo>
                <a:cubicBezTo>
                  <a:pt x="3846065" y="1228693"/>
                  <a:pt x="3846292" y="1223859"/>
                  <a:pt x="3846747" y="1219982"/>
                </a:cubicBezTo>
                <a:cubicBezTo>
                  <a:pt x="3847202" y="1216104"/>
                  <a:pt x="3849293" y="1214165"/>
                  <a:pt x="3853023" y="1214165"/>
                </a:cubicBezTo>
                <a:cubicBezTo>
                  <a:pt x="3853023" y="1201085"/>
                  <a:pt x="3853797" y="1191149"/>
                  <a:pt x="3855347" y="1184358"/>
                </a:cubicBezTo>
                <a:cubicBezTo>
                  <a:pt x="3856896" y="1177567"/>
                  <a:pt x="3858631" y="1169575"/>
                  <a:pt x="3860551" y="1160382"/>
                </a:cubicBezTo>
                <a:cubicBezTo>
                  <a:pt x="3862471" y="1151188"/>
                  <a:pt x="3864011" y="1143178"/>
                  <a:pt x="3865171" y="1136350"/>
                </a:cubicBezTo>
                <a:cubicBezTo>
                  <a:pt x="3866331" y="1129522"/>
                  <a:pt x="3866910" y="1129346"/>
                  <a:pt x="3866910" y="1135821"/>
                </a:cubicBezTo>
                <a:lnTo>
                  <a:pt x="3872115" y="1134068"/>
                </a:lnTo>
                <a:cubicBezTo>
                  <a:pt x="3872115" y="1122935"/>
                  <a:pt x="3874017" y="1114090"/>
                  <a:pt x="3877820" y="1107531"/>
                </a:cubicBezTo>
                <a:cubicBezTo>
                  <a:pt x="3881624" y="1100972"/>
                  <a:pt x="3884360" y="1090976"/>
                  <a:pt x="3886030" y="1077543"/>
                </a:cubicBezTo>
                <a:cubicBezTo>
                  <a:pt x="3886030" y="1074946"/>
                  <a:pt x="3888057" y="1070154"/>
                  <a:pt x="3892111" y="1063169"/>
                </a:cubicBezTo>
                <a:cubicBezTo>
                  <a:pt x="3896166" y="1056183"/>
                  <a:pt x="3898192" y="1050649"/>
                  <a:pt x="3898192" y="1046568"/>
                </a:cubicBezTo>
                <a:lnTo>
                  <a:pt x="3899027" y="1045733"/>
                </a:lnTo>
                <a:cubicBezTo>
                  <a:pt x="3904668" y="1036233"/>
                  <a:pt x="3908545" y="1025852"/>
                  <a:pt x="3910661" y="1014590"/>
                </a:cubicBezTo>
                <a:cubicBezTo>
                  <a:pt x="3912776" y="1003328"/>
                  <a:pt x="3912674" y="998569"/>
                  <a:pt x="3910354" y="1000313"/>
                </a:cubicBezTo>
                <a:lnTo>
                  <a:pt x="3916282" y="999867"/>
                </a:lnTo>
                <a:cubicBezTo>
                  <a:pt x="3920234" y="984041"/>
                  <a:pt x="3925086" y="967440"/>
                  <a:pt x="3930838" y="950064"/>
                </a:cubicBezTo>
                <a:cubicBezTo>
                  <a:pt x="3936590" y="932688"/>
                  <a:pt x="3940838" y="922349"/>
                  <a:pt x="3943584" y="919047"/>
                </a:cubicBezTo>
                <a:cubicBezTo>
                  <a:pt x="3950653" y="915484"/>
                  <a:pt x="3956146" y="907001"/>
                  <a:pt x="3960060" y="893595"/>
                </a:cubicBezTo>
                <a:cubicBezTo>
                  <a:pt x="3963975" y="880190"/>
                  <a:pt x="3965932" y="872096"/>
                  <a:pt x="3965932" y="869313"/>
                </a:cubicBezTo>
                <a:cubicBezTo>
                  <a:pt x="3967064" y="866456"/>
                  <a:pt x="3970014" y="860834"/>
                  <a:pt x="3974783" y="852447"/>
                </a:cubicBezTo>
                <a:cubicBezTo>
                  <a:pt x="3979551" y="844061"/>
                  <a:pt x="3982065" y="839413"/>
                  <a:pt x="3982325" y="838504"/>
                </a:cubicBezTo>
                <a:lnTo>
                  <a:pt x="3982715" y="838504"/>
                </a:lnTo>
                <a:cubicBezTo>
                  <a:pt x="3987019" y="827706"/>
                  <a:pt x="3989427" y="822047"/>
                  <a:pt x="3989937" y="821527"/>
                </a:cubicBezTo>
                <a:cubicBezTo>
                  <a:pt x="3990447" y="821008"/>
                  <a:pt x="3993290" y="819180"/>
                  <a:pt x="3998467" y="816045"/>
                </a:cubicBezTo>
                <a:cubicBezTo>
                  <a:pt x="4003532" y="812649"/>
                  <a:pt x="4006927" y="809653"/>
                  <a:pt x="4008653" y="807055"/>
                </a:cubicBezTo>
                <a:cubicBezTo>
                  <a:pt x="4010379" y="804458"/>
                  <a:pt x="4012512" y="801480"/>
                  <a:pt x="4015054" y="798121"/>
                </a:cubicBezTo>
                <a:cubicBezTo>
                  <a:pt x="4022439" y="792166"/>
                  <a:pt x="4026822" y="786869"/>
                  <a:pt x="4028204" y="782230"/>
                </a:cubicBezTo>
                <a:cubicBezTo>
                  <a:pt x="4029586" y="777592"/>
                  <a:pt x="4032226" y="774623"/>
                  <a:pt x="4036122" y="773324"/>
                </a:cubicBezTo>
                <a:lnTo>
                  <a:pt x="4057941" y="751366"/>
                </a:lnTo>
                <a:cubicBezTo>
                  <a:pt x="4059574" y="750048"/>
                  <a:pt x="4069482" y="749390"/>
                  <a:pt x="4087665" y="749390"/>
                </a:cubicBezTo>
                <a:lnTo>
                  <a:pt x="4089557" y="743684"/>
                </a:lnTo>
                <a:close/>
                <a:moveTo>
                  <a:pt x="3881578" y="741762"/>
                </a:moveTo>
                <a:lnTo>
                  <a:pt x="3881744" y="742182"/>
                </a:lnTo>
                <a:lnTo>
                  <a:pt x="3883525" y="742182"/>
                </a:lnTo>
                <a:lnTo>
                  <a:pt x="3883525" y="749395"/>
                </a:lnTo>
                <a:cubicBezTo>
                  <a:pt x="3883525" y="756127"/>
                  <a:pt x="3883525" y="759492"/>
                  <a:pt x="3883525" y="759492"/>
                </a:cubicBezTo>
                <a:cubicBezTo>
                  <a:pt x="3883525" y="759492"/>
                  <a:pt x="3872226" y="762461"/>
                  <a:pt x="3849627" y="768398"/>
                </a:cubicBezTo>
                <a:cubicBezTo>
                  <a:pt x="3849627" y="754970"/>
                  <a:pt x="3855983" y="746577"/>
                  <a:pt x="3868695" y="743220"/>
                </a:cubicBezTo>
                <a:close/>
                <a:moveTo>
                  <a:pt x="4291577" y="739098"/>
                </a:moveTo>
                <a:lnTo>
                  <a:pt x="4291996" y="739586"/>
                </a:lnTo>
                <a:lnTo>
                  <a:pt x="4292171" y="740958"/>
                </a:lnTo>
                <a:close/>
                <a:moveTo>
                  <a:pt x="1019293" y="734556"/>
                </a:moveTo>
                <a:lnTo>
                  <a:pt x="1043578" y="734556"/>
                </a:lnTo>
                <a:lnTo>
                  <a:pt x="1030887" y="763166"/>
                </a:lnTo>
                <a:lnTo>
                  <a:pt x="1018725" y="735196"/>
                </a:lnTo>
                <a:lnTo>
                  <a:pt x="1020144" y="735196"/>
                </a:lnTo>
                <a:close/>
                <a:moveTo>
                  <a:pt x="960781" y="718831"/>
                </a:moveTo>
                <a:lnTo>
                  <a:pt x="960910" y="718831"/>
                </a:lnTo>
                <a:lnTo>
                  <a:pt x="960781" y="718859"/>
                </a:lnTo>
                <a:close/>
                <a:moveTo>
                  <a:pt x="3016992" y="715297"/>
                </a:moveTo>
                <a:lnTo>
                  <a:pt x="3017011" y="715353"/>
                </a:lnTo>
                <a:lnTo>
                  <a:pt x="3016182" y="715353"/>
                </a:lnTo>
                <a:close/>
                <a:moveTo>
                  <a:pt x="3445696" y="713641"/>
                </a:moveTo>
                <a:lnTo>
                  <a:pt x="3446051" y="714705"/>
                </a:lnTo>
                <a:lnTo>
                  <a:pt x="3445696" y="714879"/>
                </a:lnTo>
                <a:close/>
                <a:moveTo>
                  <a:pt x="3462219" y="706768"/>
                </a:moveTo>
                <a:lnTo>
                  <a:pt x="3449905" y="712813"/>
                </a:lnTo>
                <a:lnTo>
                  <a:pt x="3446981" y="714249"/>
                </a:lnTo>
                <a:lnTo>
                  <a:pt x="3446786" y="713110"/>
                </a:lnTo>
                <a:lnTo>
                  <a:pt x="3445696" y="711592"/>
                </a:lnTo>
                <a:lnTo>
                  <a:pt x="3445696" y="708311"/>
                </a:lnTo>
                <a:close/>
                <a:moveTo>
                  <a:pt x="3426826" y="703107"/>
                </a:moveTo>
                <a:lnTo>
                  <a:pt x="3433451" y="703107"/>
                </a:lnTo>
                <a:lnTo>
                  <a:pt x="3432897" y="703831"/>
                </a:lnTo>
                <a:close/>
                <a:moveTo>
                  <a:pt x="1013186" y="701354"/>
                </a:moveTo>
                <a:cubicBezTo>
                  <a:pt x="1015877" y="701354"/>
                  <a:pt x="1016852" y="701667"/>
                  <a:pt x="1016112" y="702293"/>
                </a:cubicBezTo>
                <a:lnTo>
                  <a:pt x="1013186" y="703412"/>
                </a:lnTo>
                <a:close/>
                <a:moveTo>
                  <a:pt x="3421566" y="699628"/>
                </a:moveTo>
                <a:lnTo>
                  <a:pt x="3414354" y="701391"/>
                </a:lnTo>
                <a:lnTo>
                  <a:pt x="3414441" y="701326"/>
                </a:lnTo>
                <a:lnTo>
                  <a:pt x="3400276" y="704832"/>
                </a:lnTo>
                <a:lnTo>
                  <a:pt x="3414354" y="701391"/>
                </a:lnTo>
                <a:lnTo>
                  <a:pt x="3389783" y="719861"/>
                </a:lnTo>
                <a:lnTo>
                  <a:pt x="3389783" y="731383"/>
                </a:lnTo>
                <a:cubicBezTo>
                  <a:pt x="3389783" y="731903"/>
                  <a:pt x="3389199" y="734500"/>
                  <a:pt x="3388030" y="739176"/>
                </a:cubicBezTo>
                <a:cubicBezTo>
                  <a:pt x="3386861" y="743851"/>
                  <a:pt x="3386277" y="749408"/>
                  <a:pt x="3386277" y="755846"/>
                </a:cubicBezTo>
                <a:lnTo>
                  <a:pt x="3386277" y="762832"/>
                </a:lnTo>
                <a:cubicBezTo>
                  <a:pt x="3386277" y="753277"/>
                  <a:pt x="3385697" y="748207"/>
                  <a:pt x="3384537" y="747622"/>
                </a:cubicBezTo>
                <a:cubicBezTo>
                  <a:pt x="3383378" y="747038"/>
                  <a:pt x="3382798" y="754436"/>
                  <a:pt x="3382798" y="769818"/>
                </a:cubicBezTo>
                <a:lnTo>
                  <a:pt x="3397918" y="800955"/>
                </a:lnTo>
                <a:lnTo>
                  <a:pt x="3382798" y="799207"/>
                </a:lnTo>
                <a:lnTo>
                  <a:pt x="3379291" y="799207"/>
                </a:lnTo>
                <a:lnTo>
                  <a:pt x="3379291" y="828930"/>
                </a:lnTo>
                <a:lnTo>
                  <a:pt x="3375812" y="828930"/>
                </a:lnTo>
                <a:cubicBezTo>
                  <a:pt x="3375812" y="831249"/>
                  <a:pt x="3381165" y="832409"/>
                  <a:pt x="3391871" y="832409"/>
                </a:cubicBezTo>
                <a:cubicBezTo>
                  <a:pt x="3378827" y="832409"/>
                  <a:pt x="3372306" y="840081"/>
                  <a:pt x="3372306" y="855425"/>
                </a:cubicBezTo>
                <a:lnTo>
                  <a:pt x="3372306" y="856872"/>
                </a:lnTo>
                <a:lnTo>
                  <a:pt x="3370552" y="856872"/>
                </a:lnTo>
                <a:lnTo>
                  <a:pt x="3370552" y="886874"/>
                </a:lnTo>
                <a:cubicBezTo>
                  <a:pt x="3370552" y="877337"/>
                  <a:pt x="3369973" y="872277"/>
                  <a:pt x="3368813" y="871692"/>
                </a:cubicBezTo>
                <a:cubicBezTo>
                  <a:pt x="3367653" y="871108"/>
                  <a:pt x="3367073" y="878497"/>
                  <a:pt x="3367073" y="893860"/>
                </a:cubicBezTo>
                <a:lnTo>
                  <a:pt x="3367073" y="897060"/>
                </a:lnTo>
                <a:lnTo>
                  <a:pt x="3363567" y="897060"/>
                </a:lnTo>
                <a:lnTo>
                  <a:pt x="3363567" y="932016"/>
                </a:lnTo>
                <a:lnTo>
                  <a:pt x="3360088" y="932016"/>
                </a:lnTo>
                <a:lnTo>
                  <a:pt x="3360088" y="955032"/>
                </a:lnTo>
                <a:cubicBezTo>
                  <a:pt x="3360088" y="956071"/>
                  <a:pt x="3359796" y="957175"/>
                  <a:pt x="3359211" y="958344"/>
                </a:cubicBezTo>
                <a:cubicBezTo>
                  <a:pt x="3358627" y="959513"/>
                  <a:pt x="3358334" y="964235"/>
                  <a:pt x="3358334" y="972510"/>
                </a:cubicBezTo>
                <a:cubicBezTo>
                  <a:pt x="3358334" y="964123"/>
                  <a:pt x="3357750" y="959638"/>
                  <a:pt x="3356581" y="959053"/>
                </a:cubicBezTo>
                <a:cubicBezTo>
                  <a:pt x="3355412" y="958469"/>
                  <a:pt x="3354828" y="965283"/>
                  <a:pt x="3354828" y="979495"/>
                </a:cubicBezTo>
                <a:lnTo>
                  <a:pt x="3354828" y="988234"/>
                </a:lnTo>
                <a:cubicBezTo>
                  <a:pt x="3354828" y="978679"/>
                  <a:pt x="3354540" y="973614"/>
                  <a:pt x="3353965" y="973038"/>
                </a:cubicBezTo>
                <a:cubicBezTo>
                  <a:pt x="3353390" y="972463"/>
                  <a:pt x="3353102" y="979857"/>
                  <a:pt x="3353102" y="995220"/>
                </a:cubicBezTo>
                <a:lnTo>
                  <a:pt x="3353102" y="1003652"/>
                </a:lnTo>
                <a:lnTo>
                  <a:pt x="3349596" y="1003652"/>
                </a:lnTo>
                <a:lnTo>
                  <a:pt x="3349596" y="1017624"/>
                </a:lnTo>
                <a:lnTo>
                  <a:pt x="3346089" y="1017624"/>
                </a:lnTo>
                <a:lnTo>
                  <a:pt x="3346089" y="1051132"/>
                </a:lnTo>
                <a:lnTo>
                  <a:pt x="3346089" y="1063377"/>
                </a:lnTo>
                <a:cubicBezTo>
                  <a:pt x="3346089" y="1062691"/>
                  <a:pt x="3345509" y="1062927"/>
                  <a:pt x="3344349" y="1064087"/>
                </a:cubicBezTo>
                <a:cubicBezTo>
                  <a:pt x="3343190" y="1065247"/>
                  <a:pt x="3342610" y="1069083"/>
                  <a:pt x="3342610" y="1075595"/>
                </a:cubicBezTo>
                <a:lnTo>
                  <a:pt x="3342610" y="1068303"/>
                </a:lnTo>
                <a:lnTo>
                  <a:pt x="3339103" y="1068303"/>
                </a:lnTo>
                <a:lnTo>
                  <a:pt x="3339103" y="1085781"/>
                </a:lnTo>
                <a:lnTo>
                  <a:pt x="3337350" y="1085781"/>
                </a:lnTo>
                <a:lnTo>
                  <a:pt x="3337350" y="1099752"/>
                </a:lnTo>
                <a:lnTo>
                  <a:pt x="3333871" y="1099752"/>
                </a:lnTo>
                <a:lnTo>
                  <a:pt x="3333871" y="1110245"/>
                </a:lnTo>
                <a:lnTo>
                  <a:pt x="3330365" y="1110245"/>
                </a:lnTo>
                <a:lnTo>
                  <a:pt x="3330365" y="1145479"/>
                </a:lnTo>
                <a:lnTo>
                  <a:pt x="3330365" y="1159477"/>
                </a:lnTo>
                <a:cubicBezTo>
                  <a:pt x="3330365" y="1158828"/>
                  <a:pt x="3329785" y="1159083"/>
                  <a:pt x="3328625" y="1160243"/>
                </a:cubicBezTo>
                <a:cubicBezTo>
                  <a:pt x="3327466" y="1161402"/>
                  <a:pt x="3326886" y="1161620"/>
                  <a:pt x="3326886" y="1160897"/>
                </a:cubicBezTo>
                <a:lnTo>
                  <a:pt x="3323379" y="1160897"/>
                </a:lnTo>
                <a:lnTo>
                  <a:pt x="3323379" y="1181881"/>
                </a:lnTo>
                <a:lnTo>
                  <a:pt x="3319900" y="1181881"/>
                </a:lnTo>
                <a:lnTo>
                  <a:pt x="3319900" y="1213636"/>
                </a:lnTo>
                <a:lnTo>
                  <a:pt x="3319900" y="1222375"/>
                </a:lnTo>
                <a:lnTo>
                  <a:pt x="3319900" y="1241578"/>
                </a:lnTo>
                <a:cubicBezTo>
                  <a:pt x="3319900" y="1233211"/>
                  <a:pt x="3319316" y="1228734"/>
                  <a:pt x="3318147" y="1228150"/>
                </a:cubicBezTo>
                <a:cubicBezTo>
                  <a:pt x="3316978" y="1227566"/>
                  <a:pt x="3316393" y="1234380"/>
                  <a:pt x="3316393" y="1248592"/>
                </a:cubicBezTo>
                <a:lnTo>
                  <a:pt x="3316393" y="1252071"/>
                </a:lnTo>
                <a:cubicBezTo>
                  <a:pt x="3316393" y="1243703"/>
                  <a:pt x="3315809" y="1239227"/>
                  <a:pt x="3314640" y="1238642"/>
                </a:cubicBezTo>
                <a:cubicBezTo>
                  <a:pt x="3313471" y="1238058"/>
                  <a:pt x="3312887" y="1244862"/>
                  <a:pt x="3312887" y="1259056"/>
                </a:cubicBezTo>
                <a:lnTo>
                  <a:pt x="3312887" y="1250011"/>
                </a:lnTo>
                <a:lnTo>
                  <a:pt x="3309408" y="1250011"/>
                </a:lnTo>
                <a:lnTo>
                  <a:pt x="3309408" y="1272749"/>
                </a:lnTo>
                <a:lnTo>
                  <a:pt x="3308573" y="1272749"/>
                </a:lnTo>
                <a:lnTo>
                  <a:pt x="3302422" y="1306758"/>
                </a:lnTo>
                <a:lnTo>
                  <a:pt x="3302422" y="1313243"/>
                </a:lnTo>
                <a:cubicBezTo>
                  <a:pt x="3302422" y="1306044"/>
                  <a:pt x="3301838" y="1302445"/>
                  <a:pt x="3300669" y="1302445"/>
                </a:cubicBezTo>
                <a:cubicBezTo>
                  <a:pt x="3300669" y="1302445"/>
                  <a:pt x="3300669" y="1306431"/>
                  <a:pt x="3300669" y="1314405"/>
                </a:cubicBezTo>
                <a:lnTo>
                  <a:pt x="3300669" y="1321676"/>
                </a:lnTo>
                <a:lnTo>
                  <a:pt x="3297162" y="1321676"/>
                </a:lnTo>
                <a:lnTo>
                  <a:pt x="3297162" y="1335647"/>
                </a:lnTo>
                <a:lnTo>
                  <a:pt x="3293683" y="1335647"/>
                </a:lnTo>
                <a:lnTo>
                  <a:pt x="3293683" y="1347864"/>
                </a:lnTo>
                <a:lnTo>
                  <a:pt x="3290177" y="1347864"/>
                </a:lnTo>
                <a:lnTo>
                  <a:pt x="3290177" y="1367096"/>
                </a:lnTo>
                <a:lnTo>
                  <a:pt x="3286698" y="1367096"/>
                </a:lnTo>
                <a:lnTo>
                  <a:pt x="3298760" y="1383869"/>
                </a:lnTo>
                <a:lnTo>
                  <a:pt x="3283191" y="1392672"/>
                </a:lnTo>
                <a:lnTo>
                  <a:pt x="3286698" y="1396151"/>
                </a:lnTo>
                <a:cubicBezTo>
                  <a:pt x="3292051" y="1393632"/>
                  <a:pt x="3296734" y="1391429"/>
                  <a:pt x="3300749" y="1389539"/>
                </a:cubicBezTo>
                <a:lnTo>
                  <a:pt x="3302309" y="1388805"/>
                </a:lnTo>
                <a:lnTo>
                  <a:pt x="3304464" y="1391802"/>
                </a:lnTo>
                <a:lnTo>
                  <a:pt x="3301003" y="1394398"/>
                </a:lnTo>
                <a:cubicBezTo>
                  <a:pt x="3295066" y="1397951"/>
                  <a:pt x="3289128" y="1400604"/>
                  <a:pt x="3283191" y="1402357"/>
                </a:cubicBezTo>
                <a:lnTo>
                  <a:pt x="3283191" y="1405836"/>
                </a:lnTo>
                <a:lnTo>
                  <a:pt x="3283191" y="1414269"/>
                </a:lnTo>
                <a:lnTo>
                  <a:pt x="3279712" y="1414269"/>
                </a:lnTo>
                <a:lnTo>
                  <a:pt x="3279712" y="1439038"/>
                </a:lnTo>
                <a:cubicBezTo>
                  <a:pt x="3279712" y="1429502"/>
                  <a:pt x="3279128" y="1424441"/>
                  <a:pt x="3277959" y="1423857"/>
                </a:cubicBezTo>
                <a:cubicBezTo>
                  <a:pt x="3277082" y="1423418"/>
                  <a:pt x="3276534" y="1427465"/>
                  <a:pt x="3276315" y="1435997"/>
                </a:cubicBezTo>
                <a:lnTo>
                  <a:pt x="3276247" y="1442239"/>
                </a:lnTo>
                <a:lnTo>
                  <a:pt x="3276206" y="1442239"/>
                </a:lnTo>
                <a:lnTo>
                  <a:pt x="3276206" y="1431747"/>
                </a:lnTo>
                <a:lnTo>
                  <a:pt x="3275148" y="1431747"/>
                </a:lnTo>
                <a:lnTo>
                  <a:pt x="3272699" y="1431747"/>
                </a:lnTo>
                <a:lnTo>
                  <a:pt x="3271641" y="1431747"/>
                </a:lnTo>
                <a:lnTo>
                  <a:pt x="3271641" y="1417776"/>
                </a:lnTo>
                <a:lnTo>
                  <a:pt x="3268135" y="1417776"/>
                </a:lnTo>
                <a:lnTo>
                  <a:pt x="3268135" y="1410790"/>
                </a:lnTo>
                <a:lnTo>
                  <a:pt x="3266409" y="1410790"/>
                </a:lnTo>
                <a:lnTo>
                  <a:pt x="3266409" y="1403777"/>
                </a:lnTo>
                <a:lnTo>
                  <a:pt x="3262902" y="1403777"/>
                </a:lnTo>
                <a:lnTo>
                  <a:pt x="3262902" y="1400298"/>
                </a:lnTo>
                <a:lnTo>
                  <a:pt x="3259424" y="1400298"/>
                </a:lnTo>
                <a:lnTo>
                  <a:pt x="3259424" y="1389806"/>
                </a:lnTo>
                <a:lnTo>
                  <a:pt x="3255917" y="1389806"/>
                </a:lnTo>
                <a:lnTo>
                  <a:pt x="3255917" y="1382820"/>
                </a:lnTo>
                <a:lnTo>
                  <a:pt x="3252410" y="1382820"/>
                </a:lnTo>
                <a:lnTo>
                  <a:pt x="3252410" y="1383126"/>
                </a:lnTo>
                <a:cubicBezTo>
                  <a:pt x="3252410" y="1368914"/>
                  <a:pt x="3251830" y="1362100"/>
                  <a:pt x="3250671" y="1362684"/>
                </a:cubicBezTo>
                <a:cubicBezTo>
                  <a:pt x="3249511" y="1363269"/>
                  <a:pt x="3248931" y="1367754"/>
                  <a:pt x="3248931" y="1376141"/>
                </a:cubicBezTo>
                <a:lnTo>
                  <a:pt x="3248931" y="1356603"/>
                </a:lnTo>
                <a:lnTo>
                  <a:pt x="3247178" y="1356603"/>
                </a:lnTo>
                <a:lnTo>
                  <a:pt x="3247178" y="1347864"/>
                </a:lnTo>
                <a:lnTo>
                  <a:pt x="3243671" y="1347864"/>
                </a:lnTo>
                <a:lnTo>
                  <a:pt x="3225860" y="1351677"/>
                </a:lnTo>
                <a:lnTo>
                  <a:pt x="3208048" y="1339126"/>
                </a:lnTo>
                <a:lnTo>
                  <a:pt x="3238439" y="1339126"/>
                </a:lnTo>
                <a:lnTo>
                  <a:pt x="3238439" y="1341185"/>
                </a:lnTo>
                <a:lnTo>
                  <a:pt x="3238533" y="1339126"/>
                </a:lnTo>
                <a:lnTo>
                  <a:pt x="3241839" y="1339126"/>
                </a:lnTo>
                <a:lnTo>
                  <a:pt x="3241946" y="1348171"/>
                </a:lnTo>
                <a:lnTo>
                  <a:pt x="3241946" y="1339126"/>
                </a:lnTo>
                <a:lnTo>
                  <a:pt x="3241839" y="1339126"/>
                </a:lnTo>
                <a:lnTo>
                  <a:pt x="3241836" y="1338911"/>
                </a:lnTo>
                <a:cubicBezTo>
                  <a:pt x="3241617" y="1331036"/>
                  <a:pt x="3241069" y="1327318"/>
                  <a:pt x="3240192" y="1327757"/>
                </a:cubicBezTo>
                <a:cubicBezTo>
                  <a:pt x="3239608" y="1328049"/>
                  <a:pt x="3239170" y="1329314"/>
                  <a:pt x="3238877" y="1331552"/>
                </a:cubicBezTo>
                <a:lnTo>
                  <a:pt x="3238533" y="1339126"/>
                </a:lnTo>
                <a:lnTo>
                  <a:pt x="3238439" y="1339126"/>
                </a:lnTo>
                <a:lnTo>
                  <a:pt x="3238439" y="1334199"/>
                </a:lnTo>
                <a:lnTo>
                  <a:pt x="3238439" y="1314662"/>
                </a:lnTo>
                <a:lnTo>
                  <a:pt x="3234960" y="1314662"/>
                </a:lnTo>
                <a:lnTo>
                  <a:pt x="3234960" y="1304198"/>
                </a:lnTo>
                <a:lnTo>
                  <a:pt x="3231453" y="1304198"/>
                </a:lnTo>
                <a:lnTo>
                  <a:pt x="3231453" y="1307983"/>
                </a:lnTo>
                <a:cubicBezTo>
                  <a:pt x="3231453" y="1302547"/>
                  <a:pt x="3230582" y="1298664"/>
                  <a:pt x="3228837" y="1296336"/>
                </a:cubicBezTo>
                <a:cubicBezTo>
                  <a:pt x="3227094" y="1294007"/>
                  <a:pt x="3226222" y="1293817"/>
                  <a:pt x="3226222" y="1295765"/>
                </a:cubicBezTo>
                <a:lnTo>
                  <a:pt x="3226222" y="1288780"/>
                </a:lnTo>
                <a:lnTo>
                  <a:pt x="3226222" y="1258722"/>
                </a:lnTo>
                <a:lnTo>
                  <a:pt x="3222715" y="1262229"/>
                </a:lnTo>
                <a:lnTo>
                  <a:pt x="3222715" y="1250011"/>
                </a:lnTo>
                <a:lnTo>
                  <a:pt x="3219208" y="1250011"/>
                </a:lnTo>
                <a:lnTo>
                  <a:pt x="3219208" y="1262563"/>
                </a:lnTo>
                <a:cubicBezTo>
                  <a:pt x="3219208" y="1247200"/>
                  <a:pt x="3218628" y="1239807"/>
                  <a:pt x="3217469" y="1240382"/>
                </a:cubicBezTo>
                <a:cubicBezTo>
                  <a:pt x="3216309" y="1240957"/>
                  <a:pt x="3215729" y="1246022"/>
                  <a:pt x="3215729" y="1255577"/>
                </a:cubicBezTo>
                <a:lnTo>
                  <a:pt x="3215729" y="1252071"/>
                </a:lnTo>
                <a:cubicBezTo>
                  <a:pt x="3215729" y="1236708"/>
                  <a:pt x="3215437" y="1229319"/>
                  <a:pt x="3214852" y="1229903"/>
                </a:cubicBezTo>
                <a:cubicBezTo>
                  <a:pt x="3214268" y="1230488"/>
                  <a:pt x="3213976" y="1235548"/>
                  <a:pt x="3213976" y="1245085"/>
                </a:cubicBezTo>
                <a:lnTo>
                  <a:pt x="3213976" y="1234593"/>
                </a:lnTo>
                <a:cubicBezTo>
                  <a:pt x="3213976" y="1220399"/>
                  <a:pt x="3213396" y="1213595"/>
                  <a:pt x="3212236" y="1214179"/>
                </a:cubicBezTo>
                <a:cubicBezTo>
                  <a:pt x="3211077" y="1214763"/>
                  <a:pt x="3210497" y="1218655"/>
                  <a:pt x="3210497" y="1225854"/>
                </a:cubicBezTo>
                <a:cubicBezTo>
                  <a:pt x="3210497" y="1217356"/>
                  <a:pt x="3209913" y="1212815"/>
                  <a:pt x="3208744" y="1212231"/>
                </a:cubicBezTo>
                <a:cubicBezTo>
                  <a:pt x="3207575" y="1211646"/>
                  <a:pt x="3206990" y="1213284"/>
                  <a:pt x="3206990" y="1217143"/>
                </a:cubicBezTo>
                <a:lnTo>
                  <a:pt x="3206990" y="1210130"/>
                </a:lnTo>
                <a:lnTo>
                  <a:pt x="3206990" y="1185360"/>
                </a:lnTo>
                <a:lnTo>
                  <a:pt x="3205237" y="1185360"/>
                </a:lnTo>
                <a:lnTo>
                  <a:pt x="3205237" y="1190926"/>
                </a:lnTo>
                <a:cubicBezTo>
                  <a:pt x="3205237" y="1187670"/>
                  <a:pt x="3204830" y="1184821"/>
                  <a:pt x="3204014" y="1182379"/>
                </a:cubicBezTo>
                <a:lnTo>
                  <a:pt x="3201758" y="1178624"/>
                </a:lnTo>
                <a:lnTo>
                  <a:pt x="3201758" y="1160897"/>
                </a:lnTo>
                <a:lnTo>
                  <a:pt x="3198251" y="1160897"/>
                </a:lnTo>
                <a:lnTo>
                  <a:pt x="3198251" y="1166463"/>
                </a:lnTo>
                <a:cubicBezTo>
                  <a:pt x="3198251" y="1152251"/>
                  <a:pt x="3197959" y="1145437"/>
                  <a:pt x="3197375" y="1146021"/>
                </a:cubicBezTo>
                <a:cubicBezTo>
                  <a:pt x="3196790" y="1146606"/>
                  <a:pt x="3196498" y="1151091"/>
                  <a:pt x="3196498" y="1159477"/>
                </a:cubicBezTo>
                <a:lnTo>
                  <a:pt x="3196498" y="1138187"/>
                </a:lnTo>
                <a:lnTo>
                  <a:pt x="3193019" y="1138187"/>
                </a:lnTo>
                <a:lnTo>
                  <a:pt x="3193019" y="1124188"/>
                </a:lnTo>
                <a:lnTo>
                  <a:pt x="3189512" y="1127667"/>
                </a:lnTo>
                <a:lnTo>
                  <a:pt x="3189512" y="1126275"/>
                </a:lnTo>
                <a:lnTo>
                  <a:pt x="3189512" y="1103259"/>
                </a:lnTo>
                <a:lnTo>
                  <a:pt x="3186034" y="1103259"/>
                </a:lnTo>
                <a:lnTo>
                  <a:pt x="3186034" y="1096246"/>
                </a:lnTo>
                <a:lnTo>
                  <a:pt x="3182527" y="1096246"/>
                </a:lnTo>
                <a:lnTo>
                  <a:pt x="3182527" y="1078796"/>
                </a:lnTo>
                <a:lnTo>
                  <a:pt x="3179020" y="1078796"/>
                </a:lnTo>
                <a:lnTo>
                  <a:pt x="3179020" y="1071782"/>
                </a:lnTo>
                <a:lnTo>
                  <a:pt x="3177295" y="1071782"/>
                </a:lnTo>
                <a:lnTo>
                  <a:pt x="3177295" y="1084334"/>
                </a:lnTo>
                <a:cubicBezTo>
                  <a:pt x="3177295" y="1070159"/>
                  <a:pt x="3176126" y="1063071"/>
                  <a:pt x="3173788" y="1063071"/>
                </a:cubicBezTo>
                <a:lnTo>
                  <a:pt x="3173788" y="1066856"/>
                </a:lnTo>
                <a:cubicBezTo>
                  <a:pt x="3173788" y="1053850"/>
                  <a:pt x="3172629" y="1047347"/>
                  <a:pt x="3170309" y="1047347"/>
                </a:cubicBezTo>
                <a:lnTo>
                  <a:pt x="3170309" y="1038608"/>
                </a:lnTo>
                <a:lnTo>
                  <a:pt x="3168556" y="1038608"/>
                </a:lnTo>
                <a:lnTo>
                  <a:pt x="3168556" y="1051132"/>
                </a:lnTo>
                <a:cubicBezTo>
                  <a:pt x="3168556" y="1038107"/>
                  <a:pt x="3167387" y="1031595"/>
                  <a:pt x="3165049" y="1031595"/>
                </a:cubicBezTo>
                <a:lnTo>
                  <a:pt x="3165049" y="1024609"/>
                </a:lnTo>
                <a:lnTo>
                  <a:pt x="3161570" y="1024609"/>
                </a:lnTo>
                <a:lnTo>
                  <a:pt x="3161570" y="1007131"/>
                </a:lnTo>
                <a:lnTo>
                  <a:pt x="3159817" y="1007131"/>
                </a:lnTo>
                <a:lnTo>
                  <a:pt x="3159817" y="1000146"/>
                </a:lnTo>
                <a:cubicBezTo>
                  <a:pt x="3157479" y="1000146"/>
                  <a:pt x="3156310" y="1004330"/>
                  <a:pt x="3156310" y="1012697"/>
                </a:cubicBezTo>
                <a:lnTo>
                  <a:pt x="3156310" y="993160"/>
                </a:lnTo>
                <a:lnTo>
                  <a:pt x="3152832" y="993160"/>
                </a:lnTo>
                <a:lnTo>
                  <a:pt x="3152832" y="980942"/>
                </a:lnTo>
                <a:lnTo>
                  <a:pt x="3149325" y="980942"/>
                </a:lnTo>
                <a:lnTo>
                  <a:pt x="3149325" y="972204"/>
                </a:lnTo>
                <a:lnTo>
                  <a:pt x="3145846" y="972204"/>
                </a:lnTo>
                <a:lnTo>
                  <a:pt x="3145846" y="963465"/>
                </a:lnTo>
                <a:lnTo>
                  <a:pt x="3144093" y="963465"/>
                </a:lnTo>
                <a:lnTo>
                  <a:pt x="3144093" y="969003"/>
                </a:lnTo>
                <a:cubicBezTo>
                  <a:pt x="3144093" y="961526"/>
                  <a:pt x="3143508" y="957203"/>
                  <a:pt x="3142339" y="956034"/>
                </a:cubicBezTo>
                <a:cubicBezTo>
                  <a:pt x="3141170" y="954865"/>
                  <a:pt x="3140586" y="949187"/>
                  <a:pt x="3140586" y="939001"/>
                </a:cubicBezTo>
                <a:lnTo>
                  <a:pt x="3137107" y="939001"/>
                </a:lnTo>
                <a:lnTo>
                  <a:pt x="3137107" y="928509"/>
                </a:lnTo>
                <a:lnTo>
                  <a:pt x="3133600" y="928509"/>
                </a:lnTo>
                <a:lnTo>
                  <a:pt x="3133600" y="921524"/>
                </a:lnTo>
                <a:lnTo>
                  <a:pt x="3131847" y="921524"/>
                </a:lnTo>
                <a:lnTo>
                  <a:pt x="3131847" y="921830"/>
                </a:lnTo>
                <a:cubicBezTo>
                  <a:pt x="3131847" y="918866"/>
                  <a:pt x="3131440" y="916272"/>
                  <a:pt x="3130624" y="914049"/>
                </a:cubicBezTo>
                <a:lnTo>
                  <a:pt x="3128368" y="910631"/>
                </a:lnTo>
                <a:lnTo>
                  <a:pt x="3128368" y="893581"/>
                </a:lnTo>
                <a:lnTo>
                  <a:pt x="3126615" y="893581"/>
                </a:lnTo>
                <a:lnTo>
                  <a:pt x="3126615" y="890381"/>
                </a:lnTo>
                <a:cubicBezTo>
                  <a:pt x="3126615" y="887125"/>
                  <a:pt x="3126207" y="884275"/>
                  <a:pt x="3125392" y="881833"/>
                </a:cubicBezTo>
                <a:lnTo>
                  <a:pt x="3123108" y="878032"/>
                </a:lnTo>
                <a:lnTo>
                  <a:pt x="3123108" y="873320"/>
                </a:lnTo>
                <a:lnTo>
                  <a:pt x="3119629" y="866307"/>
                </a:lnTo>
                <a:lnTo>
                  <a:pt x="3119629" y="865918"/>
                </a:lnTo>
                <a:lnTo>
                  <a:pt x="3119629" y="846380"/>
                </a:lnTo>
                <a:cubicBezTo>
                  <a:pt x="3118460" y="846380"/>
                  <a:pt x="3117876" y="849154"/>
                  <a:pt x="3117876" y="854702"/>
                </a:cubicBezTo>
                <a:cubicBezTo>
                  <a:pt x="3116707" y="853533"/>
                  <a:pt x="3116122" y="853774"/>
                  <a:pt x="3116122" y="855425"/>
                </a:cubicBezTo>
                <a:cubicBezTo>
                  <a:pt x="3116122" y="846946"/>
                  <a:pt x="3115543" y="842414"/>
                  <a:pt x="3114383" y="841830"/>
                </a:cubicBezTo>
                <a:cubicBezTo>
                  <a:pt x="3113223" y="841245"/>
                  <a:pt x="3112644" y="842864"/>
                  <a:pt x="3112644" y="846686"/>
                </a:cubicBezTo>
                <a:lnTo>
                  <a:pt x="3112644" y="837947"/>
                </a:lnTo>
                <a:cubicBezTo>
                  <a:pt x="3112644" y="834404"/>
                  <a:pt x="3112236" y="831303"/>
                  <a:pt x="3111421" y="828645"/>
                </a:cubicBezTo>
                <a:lnTo>
                  <a:pt x="3109137" y="824508"/>
                </a:lnTo>
                <a:lnTo>
                  <a:pt x="3109137" y="818744"/>
                </a:lnTo>
                <a:lnTo>
                  <a:pt x="3109137" y="811759"/>
                </a:lnTo>
                <a:lnTo>
                  <a:pt x="3109137" y="774744"/>
                </a:lnTo>
                <a:cubicBezTo>
                  <a:pt x="3102495" y="774744"/>
                  <a:pt x="3098881" y="774164"/>
                  <a:pt x="3098297" y="773004"/>
                </a:cubicBezTo>
                <a:cubicBezTo>
                  <a:pt x="3097713" y="771845"/>
                  <a:pt x="3092476" y="771265"/>
                  <a:pt x="3082586" y="771265"/>
                </a:cubicBezTo>
                <a:lnTo>
                  <a:pt x="3091659" y="771265"/>
                </a:lnTo>
                <a:lnTo>
                  <a:pt x="3091659" y="759019"/>
                </a:lnTo>
                <a:lnTo>
                  <a:pt x="3087712" y="759019"/>
                </a:lnTo>
                <a:lnTo>
                  <a:pt x="3089906" y="755540"/>
                </a:lnTo>
                <a:lnTo>
                  <a:pt x="3086427" y="755540"/>
                </a:lnTo>
                <a:lnTo>
                  <a:pt x="3086427" y="734556"/>
                </a:lnTo>
                <a:lnTo>
                  <a:pt x="3082920" y="734556"/>
                </a:lnTo>
                <a:lnTo>
                  <a:pt x="3082920" y="735725"/>
                </a:lnTo>
                <a:cubicBezTo>
                  <a:pt x="3072289" y="728600"/>
                  <a:pt x="3062511" y="724295"/>
                  <a:pt x="3053587" y="722811"/>
                </a:cubicBezTo>
                <a:cubicBezTo>
                  <a:pt x="3044662" y="721327"/>
                  <a:pt x="3038604" y="720585"/>
                  <a:pt x="3035413" y="720585"/>
                </a:cubicBezTo>
                <a:lnTo>
                  <a:pt x="3034439" y="720585"/>
                </a:lnTo>
                <a:lnTo>
                  <a:pt x="3029207" y="715353"/>
                </a:lnTo>
                <a:lnTo>
                  <a:pt x="3017974" y="715353"/>
                </a:lnTo>
                <a:lnTo>
                  <a:pt x="3017897" y="715236"/>
                </a:lnTo>
                <a:lnTo>
                  <a:pt x="3025836" y="714695"/>
                </a:lnTo>
                <a:cubicBezTo>
                  <a:pt x="3028078" y="714257"/>
                  <a:pt x="3029346" y="713599"/>
                  <a:pt x="3029638" y="712722"/>
                </a:cubicBezTo>
                <a:cubicBezTo>
                  <a:pt x="3029930" y="711846"/>
                  <a:pt x="3028373" y="711188"/>
                  <a:pt x="3024966" y="710750"/>
                </a:cubicBezTo>
                <a:lnTo>
                  <a:pt x="3013714" y="710281"/>
                </a:lnTo>
                <a:lnTo>
                  <a:pt x="3009017" y="707723"/>
                </a:lnTo>
                <a:cubicBezTo>
                  <a:pt x="3006572" y="706984"/>
                  <a:pt x="3003718" y="706614"/>
                  <a:pt x="3000457" y="706614"/>
                </a:cubicBezTo>
                <a:cubicBezTo>
                  <a:pt x="2991533" y="706614"/>
                  <a:pt x="2984830" y="709745"/>
                  <a:pt x="2980350" y="716007"/>
                </a:cubicBezTo>
                <a:cubicBezTo>
                  <a:pt x="2975869" y="722268"/>
                  <a:pt x="2975234" y="723795"/>
                  <a:pt x="2978443" y="720585"/>
                </a:cubicBezTo>
                <a:lnTo>
                  <a:pt x="2982980" y="720585"/>
                </a:lnTo>
                <a:cubicBezTo>
                  <a:pt x="2977247" y="720585"/>
                  <a:pt x="2971164" y="725250"/>
                  <a:pt x="2964731" y="734580"/>
                </a:cubicBezTo>
                <a:lnTo>
                  <a:pt x="2961119" y="740584"/>
                </a:lnTo>
                <a:lnTo>
                  <a:pt x="2958182" y="737729"/>
                </a:lnTo>
                <a:lnTo>
                  <a:pt x="2958182" y="745466"/>
                </a:lnTo>
                <a:lnTo>
                  <a:pt x="2958182" y="747748"/>
                </a:lnTo>
                <a:cubicBezTo>
                  <a:pt x="2959222" y="747061"/>
                  <a:pt x="2956411" y="749311"/>
                  <a:pt x="2949750" y="754497"/>
                </a:cubicBezTo>
                <a:cubicBezTo>
                  <a:pt x="2946419" y="757090"/>
                  <a:pt x="2943854" y="759201"/>
                  <a:pt x="2942054" y="760832"/>
                </a:cubicBezTo>
                <a:lnTo>
                  <a:pt x="2939492" y="763679"/>
                </a:lnTo>
                <a:lnTo>
                  <a:pt x="2934832" y="759019"/>
                </a:lnTo>
                <a:lnTo>
                  <a:pt x="2918329" y="759019"/>
                </a:lnTo>
                <a:cubicBezTo>
                  <a:pt x="2927884" y="759019"/>
                  <a:pt x="2932662" y="757859"/>
                  <a:pt x="2932662" y="755540"/>
                </a:cubicBezTo>
                <a:cubicBezTo>
                  <a:pt x="2918709" y="755540"/>
                  <a:pt x="2909414" y="754956"/>
                  <a:pt x="2904775" y="753787"/>
                </a:cubicBezTo>
                <a:lnTo>
                  <a:pt x="2903383" y="753787"/>
                </a:lnTo>
                <a:cubicBezTo>
                  <a:pt x="2905703" y="754937"/>
                  <a:pt x="2905118" y="753768"/>
                  <a:pt x="2901630" y="750280"/>
                </a:cubicBezTo>
                <a:cubicBezTo>
                  <a:pt x="2907178" y="750280"/>
                  <a:pt x="2909952" y="750280"/>
                  <a:pt x="2909952" y="750280"/>
                </a:cubicBezTo>
                <a:cubicBezTo>
                  <a:pt x="2909952" y="749111"/>
                  <a:pt x="2903430" y="748527"/>
                  <a:pt x="2890386" y="748527"/>
                </a:cubicBezTo>
                <a:cubicBezTo>
                  <a:pt x="2898416" y="748527"/>
                  <a:pt x="2900094" y="751209"/>
                  <a:pt x="2895422" y="756574"/>
                </a:cubicBezTo>
                <a:lnTo>
                  <a:pt x="2890720" y="760908"/>
                </a:lnTo>
                <a:lnTo>
                  <a:pt x="2890720" y="755540"/>
                </a:lnTo>
                <a:lnTo>
                  <a:pt x="2885009" y="755540"/>
                </a:lnTo>
                <a:lnTo>
                  <a:pt x="2881912" y="751240"/>
                </a:lnTo>
                <a:cubicBezTo>
                  <a:pt x="2878359" y="748281"/>
                  <a:pt x="2873029" y="746801"/>
                  <a:pt x="2865923" y="746801"/>
                </a:cubicBezTo>
                <a:cubicBezTo>
                  <a:pt x="2858223" y="746801"/>
                  <a:pt x="2852773" y="748402"/>
                  <a:pt x="2849572" y="751602"/>
                </a:cubicBezTo>
                <a:cubicBezTo>
                  <a:pt x="2846372" y="754803"/>
                  <a:pt x="2840644" y="757785"/>
                  <a:pt x="2832387" y="760550"/>
                </a:cubicBezTo>
                <a:lnTo>
                  <a:pt x="2832387" y="771265"/>
                </a:lnTo>
                <a:lnTo>
                  <a:pt x="2830633" y="771265"/>
                </a:lnTo>
                <a:lnTo>
                  <a:pt x="2830633" y="781729"/>
                </a:lnTo>
                <a:lnTo>
                  <a:pt x="2827155" y="781729"/>
                </a:lnTo>
                <a:lnTo>
                  <a:pt x="2827155" y="801266"/>
                </a:lnTo>
                <a:lnTo>
                  <a:pt x="2828207" y="801679"/>
                </a:lnTo>
                <a:lnTo>
                  <a:pt x="2828038" y="801959"/>
                </a:lnTo>
                <a:lnTo>
                  <a:pt x="2826786" y="802776"/>
                </a:lnTo>
                <a:lnTo>
                  <a:pt x="2826003" y="805334"/>
                </a:lnTo>
                <a:lnTo>
                  <a:pt x="2825401" y="806332"/>
                </a:lnTo>
                <a:lnTo>
                  <a:pt x="2825741" y="806187"/>
                </a:lnTo>
                <a:lnTo>
                  <a:pt x="2821895" y="818744"/>
                </a:lnTo>
                <a:cubicBezTo>
                  <a:pt x="2821895" y="810358"/>
                  <a:pt x="2821315" y="805872"/>
                  <a:pt x="2820155" y="805288"/>
                </a:cubicBezTo>
                <a:cubicBezTo>
                  <a:pt x="2818996" y="804704"/>
                  <a:pt x="2818416" y="811517"/>
                  <a:pt x="2818416" y="825730"/>
                </a:cubicBezTo>
                <a:lnTo>
                  <a:pt x="2818416" y="830962"/>
                </a:lnTo>
                <a:lnTo>
                  <a:pt x="2818416" y="837947"/>
                </a:lnTo>
                <a:lnTo>
                  <a:pt x="2818416" y="841454"/>
                </a:lnTo>
                <a:cubicBezTo>
                  <a:pt x="2818416" y="831917"/>
                  <a:pt x="2817831" y="826857"/>
                  <a:pt x="2816663" y="826272"/>
                </a:cubicBezTo>
                <a:cubicBezTo>
                  <a:pt x="2815494" y="825688"/>
                  <a:pt x="2814909" y="827149"/>
                  <a:pt x="2814909" y="830656"/>
                </a:cubicBezTo>
                <a:lnTo>
                  <a:pt x="2811402" y="830656"/>
                </a:lnTo>
                <a:lnTo>
                  <a:pt x="2811402" y="839395"/>
                </a:lnTo>
                <a:lnTo>
                  <a:pt x="2809677" y="839395"/>
                </a:lnTo>
                <a:lnTo>
                  <a:pt x="2809677" y="848106"/>
                </a:lnTo>
                <a:lnTo>
                  <a:pt x="2806170" y="844599"/>
                </a:lnTo>
                <a:lnTo>
                  <a:pt x="2819909" y="869135"/>
                </a:lnTo>
                <a:lnTo>
                  <a:pt x="2803888" y="879415"/>
                </a:lnTo>
                <a:cubicBezTo>
                  <a:pt x="2800752" y="882551"/>
                  <a:pt x="2799185" y="888535"/>
                  <a:pt x="2799185" y="897366"/>
                </a:cubicBezTo>
                <a:cubicBezTo>
                  <a:pt x="2799185" y="887830"/>
                  <a:pt x="2798600" y="882769"/>
                  <a:pt x="2797431" y="882185"/>
                </a:cubicBezTo>
                <a:cubicBezTo>
                  <a:pt x="2796262" y="881600"/>
                  <a:pt x="2795678" y="889574"/>
                  <a:pt x="2795678" y="906105"/>
                </a:cubicBezTo>
                <a:lnTo>
                  <a:pt x="2795678" y="909612"/>
                </a:lnTo>
                <a:cubicBezTo>
                  <a:pt x="2795678" y="907979"/>
                  <a:pt x="2795391" y="907455"/>
                  <a:pt x="2794815" y="908039"/>
                </a:cubicBezTo>
                <a:lnTo>
                  <a:pt x="2794148" y="917353"/>
                </a:lnTo>
                <a:lnTo>
                  <a:pt x="2793953" y="915568"/>
                </a:lnTo>
                <a:lnTo>
                  <a:pt x="2793953" y="920076"/>
                </a:lnTo>
                <a:lnTo>
                  <a:pt x="2794148" y="917353"/>
                </a:lnTo>
                <a:lnTo>
                  <a:pt x="2796214" y="936253"/>
                </a:lnTo>
                <a:lnTo>
                  <a:pt x="2799114" y="939001"/>
                </a:lnTo>
                <a:lnTo>
                  <a:pt x="2798745" y="939001"/>
                </a:lnTo>
                <a:lnTo>
                  <a:pt x="2796652" y="937533"/>
                </a:lnTo>
                <a:cubicBezTo>
                  <a:pt x="2793099" y="933790"/>
                  <a:pt x="2790446" y="928175"/>
                  <a:pt x="2788692" y="920689"/>
                </a:cubicBezTo>
                <a:lnTo>
                  <a:pt x="2788692" y="937554"/>
                </a:lnTo>
                <a:lnTo>
                  <a:pt x="2788692" y="939001"/>
                </a:lnTo>
                <a:lnTo>
                  <a:pt x="2798745" y="939001"/>
                </a:lnTo>
                <a:lnTo>
                  <a:pt x="2800162" y="939995"/>
                </a:lnTo>
                <a:lnTo>
                  <a:pt x="2801670" y="941424"/>
                </a:lnTo>
                <a:lnTo>
                  <a:pt x="2802422" y="941580"/>
                </a:lnTo>
                <a:lnTo>
                  <a:pt x="2802657" y="941744"/>
                </a:lnTo>
                <a:cubicBezTo>
                  <a:pt x="2804883" y="942680"/>
                  <a:pt x="2807335" y="943148"/>
                  <a:pt x="2810011" y="943148"/>
                </a:cubicBezTo>
                <a:lnTo>
                  <a:pt x="2802422" y="941580"/>
                </a:lnTo>
                <a:lnTo>
                  <a:pt x="2800162" y="939995"/>
                </a:lnTo>
                <a:lnTo>
                  <a:pt x="2799114" y="939001"/>
                </a:lnTo>
                <a:lnTo>
                  <a:pt x="2814308" y="939001"/>
                </a:lnTo>
                <a:lnTo>
                  <a:pt x="2814909" y="940292"/>
                </a:lnTo>
                <a:lnTo>
                  <a:pt x="2814909" y="943169"/>
                </a:lnTo>
                <a:lnTo>
                  <a:pt x="2803025" y="951525"/>
                </a:lnTo>
                <a:lnTo>
                  <a:pt x="2799185" y="949575"/>
                </a:lnTo>
                <a:lnTo>
                  <a:pt x="2799185" y="945987"/>
                </a:lnTo>
                <a:cubicBezTo>
                  <a:pt x="2798600" y="945987"/>
                  <a:pt x="2798089" y="946466"/>
                  <a:pt x="2797650" y="947425"/>
                </a:cubicBezTo>
                <a:lnTo>
                  <a:pt x="2797342" y="948639"/>
                </a:lnTo>
                <a:lnTo>
                  <a:pt x="2785214" y="942480"/>
                </a:lnTo>
                <a:lnTo>
                  <a:pt x="2781707" y="942480"/>
                </a:lnTo>
                <a:lnTo>
                  <a:pt x="2781707" y="952972"/>
                </a:lnTo>
                <a:lnTo>
                  <a:pt x="2778228" y="952972"/>
                </a:lnTo>
                <a:lnTo>
                  <a:pt x="2778228" y="959958"/>
                </a:lnTo>
                <a:lnTo>
                  <a:pt x="2774721" y="959958"/>
                </a:lnTo>
                <a:lnTo>
                  <a:pt x="2774721" y="968697"/>
                </a:lnTo>
                <a:lnTo>
                  <a:pt x="2772968" y="968697"/>
                </a:lnTo>
                <a:lnTo>
                  <a:pt x="2772968" y="996973"/>
                </a:lnTo>
                <a:cubicBezTo>
                  <a:pt x="2772968" y="997344"/>
                  <a:pt x="2771808" y="1000424"/>
                  <a:pt x="2769489" y="1006213"/>
                </a:cubicBezTo>
                <a:lnTo>
                  <a:pt x="2769489" y="1016176"/>
                </a:lnTo>
                <a:cubicBezTo>
                  <a:pt x="2769489" y="1007827"/>
                  <a:pt x="2768320" y="1003652"/>
                  <a:pt x="2765982" y="1003652"/>
                </a:cubicBezTo>
                <a:lnTo>
                  <a:pt x="2765982" y="1010638"/>
                </a:lnTo>
                <a:cubicBezTo>
                  <a:pt x="2763663" y="1010638"/>
                  <a:pt x="2762504" y="1017150"/>
                  <a:pt x="2762504" y="1030175"/>
                </a:cubicBezTo>
                <a:lnTo>
                  <a:pt x="2762504" y="1033555"/>
                </a:lnTo>
                <a:lnTo>
                  <a:pt x="2757243" y="1034767"/>
                </a:lnTo>
                <a:lnTo>
                  <a:pt x="2762324" y="1041928"/>
                </a:lnTo>
                <a:lnTo>
                  <a:pt x="2762246" y="1045221"/>
                </a:lnTo>
                <a:cubicBezTo>
                  <a:pt x="2762659" y="1047854"/>
                  <a:pt x="2763570" y="1049504"/>
                  <a:pt x="2764980" y="1050172"/>
                </a:cubicBezTo>
                <a:lnTo>
                  <a:pt x="2767839" y="1049701"/>
                </a:lnTo>
                <a:lnTo>
                  <a:pt x="2770499" y="1053449"/>
                </a:lnTo>
                <a:lnTo>
                  <a:pt x="2763005" y="1059017"/>
                </a:lnTo>
                <a:lnTo>
                  <a:pt x="2759512" y="1059509"/>
                </a:lnTo>
                <a:cubicBezTo>
                  <a:pt x="2756831" y="1060641"/>
                  <a:pt x="2755490" y="1062338"/>
                  <a:pt x="2755490" y="1064602"/>
                </a:cubicBezTo>
                <a:lnTo>
                  <a:pt x="2756512" y="1063843"/>
                </a:lnTo>
                <a:lnTo>
                  <a:pt x="2753234" y="1069787"/>
                </a:lnTo>
                <a:cubicBezTo>
                  <a:pt x="2752419" y="1072449"/>
                  <a:pt x="2752011" y="1075553"/>
                  <a:pt x="2752011" y="1079102"/>
                </a:cubicBezTo>
                <a:cubicBezTo>
                  <a:pt x="2752011" y="1075150"/>
                  <a:pt x="2751427" y="1073466"/>
                  <a:pt x="2750258" y="1074051"/>
                </a:cubicBezTo>
                <a:cubicBezTo>
                  <a:pt x="2749089" y="1074635"/>
                  <a:pt x="2748505" y="1079223"/>
                  <a:pt x="2748505" y="1087813"/>
                </a:cubicBezTo>
                <a:lnTo>
                  <a:pt x="2748505" y="1093713"/>
                </a:lnTo>
                <a:cubicBezTo>
                  <a:pt x="2747633" y="1098611"/>
                  <a:pt x="2747313" y="1102897"/>
                  <a:pt x="2747546" y="1106571"/>
                </a:cubicBezTo>
                <a:lnTo>
                  <a:pt x="2749385" y="1113735"/>
                </a:lnTo>
                <a:lnTo>
                  <a:pt x="2746236" y="1109264"/>
                </a:lnTo>
                <a:cubicBezTo>
                  <a:pt x="2744548" y="1106188"/>
                  <a:pt x="2742975" y="1102600"/>
                  <a:pt x="2741519" y="1098500"/>
                </a:cubicBezTo>
                <a:lnTo>
                  <a:pt x="2741519" y="1110245"/>
                </a:lnTo>
                <a:lnTo>
                  <a:pt x="2739766" y="1110245"/>
                </a:lnTo>
                <a:lnTo>
                  <a:pt x="2739766" y="1122462"/>
                </a:lnTo>
                <a:lnTo>
                  <a:pt x="2736287" y="1122462"/>
                </a:lnTo>
                <a:lnTo>
                  <a:pt x="2736287" y="1135710"/>
                </a:lnTo>
                <a:cubicBezTo>
                  <a:pt x="2757698" y="1130348"/>
                  <a:pt x="2768404" y="1127667"/>
                  <a:pt x="2768404" y="1127667"/>
                </a:cubicBezTo>
                <a:cubicBezTo>
                  <a:pt x="2756529" y="1138391"/>
                  <a:pt x="2744655" y="1144913"/>
                  <a:pt x="2732780" y="1147232"/>
                </a:cubicBezTo>
                <a:lnTo>
                  <a:pt x="2732780" y="1138187"/>
                </a:lnTo>
                <a:lnTo>
                  <a:pt x="2729301" y="1138187"/>
                </a:lnTo>
                <a:cubicBezTo>
                  <a:pt x="2729301" y="1150525"/>
                  <a:pt x="2728132" y="1157863"/>
                  <a:pt x="2725795" y="1160201"/>
                </a:cubicBezTo>
                <a:lnTo>
                  <a:pt x="2725795" y="1160897"/>
                </a:lnTo>
                <a:lnTo>
                  <a:pt x="2722316" y="1160897"/>
                </a:lnTo>
                <a:lnTo>
                  <a:pt x="2722316" y="1183941"/>
                </a:lnTo>
                <a:lnTo>
                  <a:pt x="2722316" y="1190926"/>
                </a:lnTo>
                <a:lnTo>
                  <a:pt x="2722316" y="1191706"/>
                </a:lnTo>
                <a:cubicBezTo>
                  <a:pt x="2721147" y="1196400"/>
                  <a:pt x="2720563" y="1197198"/>
                  <a:pt x="2720563" y="1194099"/>
                </a:cubicBezTo>
                <a:lnTo>
                  <a:pt x="2718809" y="1194099"/>
                </a:lnTo>
                <a:lnTo>
                  <a:pt x="2718809" y="1213238"/>
                </a:lnTo>
                <a:lnTo>
                  <a:pt x="2715302" y="1214332"/>
                </a:lnTo>
                <a:cubicBezTo>
                  <a:pt x="2715302" y="1216930"/>
                  <a:pt x="2714723" y="1218521"/>
                  <a:pt x="2713563" y="1219105"/>
                </a:cubicBezTo>
                <a:cubicBezTo>
                  <a:pt x="2712403" y="1219689"/>
                  <a:pt x="2711824" y="1220677"/>
                  <a:pt x="2711824" y="1222069"/>
                </a:cubicBezTo>
                <a:lnTo>
                  <a:pt x="2708317" y="1222069"/>
                </a:lnTo>
                <a:lnTo>
                  <a:pt x="2708317" y="1241578"/>
                </a:lnTo>
                <a:cubicBezTo>
                  <a:pt x="2708317" y="1232042"/>
                  <a:pt x="2707737" y="1226981"/>
                  <a:pt x="2706578" y="1226397"/>
                </a:cubicBezTo>
                <a:cubicBezTo>
                  <a:pt x="2705418" y="1225812"/>
                  <a:pt x="2704838" y="1233211"/>
                  <a:pt x="2704838" y="1248592"/>
                </a:cubicBezTo>
                <a:lnTo>
                  <a:pt x="2704838" y="1255577"/>
                </a:lnTo>
                <a:lnTo>
                  <a:pt x="2704838" y="1259056"/>
                </a:lnTo>
                <a:lnTo>
                  <a:pt x="2704838" y="1262563"/>
                </a:lnTo>
                <a:lnTo>
                  <a:pt x="2704838" y="1265875"/>
                </a:lnTo>
                <a:cubicBezTo>
                  <a:pt x="2703669" y="1268213"/>
                  <a:pt x="2703085" y="1271766"/>
                  <a:pt x="2703085" y="1276534"/>
                </a:cubicBezTo>
                <a:lnTo>
                  <a:pt x="2703085" y="1269242"/>
                </a:lnTo>
                <a:lnTo>
                  <a:pt x="2699578" y="1269242"/>
                </a:lnTo>
                <a:lnTo>
                  <a:pt x="2699578" y="1283463"/>
                </a:lnTo>
                <a:lnTo>
                  <a:pt x="2697322" y="1287218"/>
                </a:lnTo>
                <a:cubicBezTo>
                  <a:pt x="2696507" y="1289660"/>
                  <a:pt x="2696099" y="1292509"/>
                  <a:pt x="2696099" y="1295765"/>
                </a:cubicBezTo>
                <a:lnTo>
                  <a:pt x="2696099" y="1284967"/>
                </a:lnTo>
                <a:lnTo>
                  <a:pt x="2692592" y="1284967"/>
                </a:lnTo>
                <a:lnTo>
                  <a:pt x="2692592" y="1307983"/>
                </a:lnTo>
                <a:cubicBezTo>
                  <a:pt x="2692592" y="1298446"/>
                  <a:pt x="2692013" y="1293386"/>
                  <a:pt x="2690853" y="1292801"/>
                </a:cubicBezTo>
                <a:cubicBezTo>
                  <a:pt x="2689694" y="1292217"/>
                  <a:pt x="2689114" y="1300190"/>
                  <a:pt x="2689114" y="1316722"/>
                </a:cubicBezTo>
                <a:lnTo>
                  <a:pt x="2689114" y="1320228"/>
                </a:lnTo>
                <a:lnTo>
                  <a:pt x="2689114" y="1330693"/>
                </a:lnTo>
                <a:cubicBezTo>
                  <a:pt x="2689114" y="1321156"/>
                  <a:pt x="2688529" y="1316096"/>
                  <a:pt x="2687360" y="1315511"/>
                </a:cubicBezTo>
                <a:cubicBezTo>
                  <a:pt x="2686191" y="1314927"/>
                  <a:pt x="2685607" y="1322325"/>
                  <a:pt x="2685607" y="1337706"/>
                </a:cubicBezTo>
                <a:lnTo>
                  <a:pt x="2685607" y="1328661"/>
                </a:lnTo>
                <a:lnTo>
                  <a:pt x="2683854" y="1328661"/>
                </a:lnTo>
                <a:lnTo>
                  <a:pt x="2683854" y="1355156"/>
                </a:lnTo>
                <a:cubicBezTo>
                  <a:pt x="2683854" y="1354433"/>
                  <a:pt x="2682982" y="1354651"/>
                  <a:pt x="2681237" y="1355810"/>
                </a:cubicBezTo>
                <a:cubicBezTo>
                  <a:pt x="2679494" y="1356970"/>
                  <a:pt x="2678621" y="1362578"/>
                  <a:pt x="2678621" y="1372634"/>
                </a:cubicBezTo>
                <a:lnTo>
                  <a:pt x="2678621" y="1367096"/>
                </a:lnTo>
                <a:lnTo>
                  <a:pt x="2675115" y="1367096"/>
                </a:lnTo>
                <a:lnTo>
                  <a:pt x="2675115" y="1402357"/>
                </a:lnTo>
                <a:cubicBezTo>
                  <a:pt x="2675115" y="1393971"/>
                  <a:pt x="2674535" y="1389193"/>
                  <a:pt x="2673375" y="1388024"/>
                </a:cubicBezTo>
                <a:cubicBezTo>
                  <a:pt x="2672216" y="1386856"/>
                  <a:pt x="2671636" y="1388618"/>
                  <a:pt x="2671636" y="1393312"/>
                </a:cubicBezTo>
                <a:lnTo>
                  <a:pt x="2668129" y="1393312"/>
                </a:lnTo>
                <a:lnTo>
                  <a:pt x="2668129" y="1416328"/>
                </a:lnTo>
                <a:cubicBezTo>
                  <a:pt x="2668129" y="1406773"/>
                  <a:pt x="2667837" y="1401708"/>
                  <a:pt x="2667252" y="1401133"/>
                </a:cubicBezTo>
                <a:cubicBezTo>
                  <a:pt x="2666668" y="1400558"/>
                  <a:pt x="2666376" y="1407951"/>
                  <a:pt x="2666376" y="1423314"/>
                </a:cubicBezTo>
                <a:cubicBezTo>
                  <a:pt x="2666376" y="1421477"/>
                  <a:pt x="2665216" y="1421718"/>
                  <a:pt x="2662897" y="1424038"/>
                </a:cubicBezTo>
                <a:lnTo>
                  <a:pt x="2662897" y="1433806"/>
                </a:lnTo>
                <a:lnTo>
                  <a:pt x="2662897" y="1439038"/>
                </a:lnTo>
                <a:cubicBezTo>
                  <a:pt x="2662897" y="1429502"/>
                  <a:pt x="2662312" y="1424441"/>
                  <a:pt x="2661144" y="1423857"/>
                </a:cubicBezTo>
                <a:cubicBezTo>
                  <a:pt x="2659975" y="1423272"/>
                  <a:pt x="2659390" y="1430661"/>
                  <a:pt x="2659390" y="1446024"/>
                </a:cubicBezTo>
                <a:lnTo>
                  <a:pt x="2659390" y="1442239"/>
                </a:lnTo>
                <a:lnTo>
                  <a:pt x="2655911" y="1442239"/>
                </a:lnTo>
                <a:lnTo>
                  <a:pt x="2655911" y="1457963"/>
                </a:lnTo>
                <a:lnTo>
                  <a:pt x="2652405" y="1457963"/>
                </a:lnTo>
                <a:lnTo>
                  <a:pt x="2652405" y="1464949"/>
                </a:lnTo>
                <a:lnTo>
                  <a:pt x="2650651" y="1464949"/>
                </a:lnTo>
                <a:lnTo>
                  <a:pt x="2650651" y="1479170"/>
                </a:lnTo>
                <a:lnTo>
                  <a:pt x="2648395" y="1482924"/>
                </a:lnTo>
                <a:cubicBezTo>
                  <a:pt x="2647580" y="1485366"/>
                  <a:pt x="2647173" y="1488216"/>
                  <a:pt x="2647173" y="1491472"/>
                </a:cubicBezTo>
                <a:cubicBezTo>
                  <a:pt x="2647173" y="1493234"/>
                  <a:pt x="2646296" y="1496449"/>
                  <a:pt x="2644542" y="1501115"/>
                </a:cubicBezTo>
                <a:cubicBezTo>
                  <a:pt x="2642789" y="1505781"/>
                  <a:pt x="2641913" y="1511297"/>
                  <a:pt x="2641913" y="1517661"/>
                </a:cubicBezTo>
                <a:lnTo>
                  <a:pt x="2641913" y="1514822"/>
                </a:lnTo>
                <a:lnTo>
                  <a:pt x="2640072" y="1526152"/>
                </a:lnTo>
                <a:lnTo>
                  <a:pt x="2638434" y="1518301"/>
                </a:lnTo>
                <a:lnTo>
                  <a:pt x="2638434" y="1522614"/>
                </a:lnTo>
                <a:lnTo>
                  <a:pt x="2634927" y="1522614"/>
                </a:lnTo>
                <a:lnTo>
                  <a:pt x="2634927" y="1529600"/>
                </a:lnTo>
                <a:lnTo>
                  <a:pt x="2633201" y="1529600"/>
                </a:lnTo>
                <a:lnTo>
                  <a:pt x="2633201" y="1552616"/>
                </a:lnTo>
                <a:cubicBezTo>
                  <a:pt x="2633201" y="1543079"/>
                  <a:pt x="2632617" y="1538019"/>
                  <a:pt x="2631448" y="1537434"/>
                </a:cubicBezTo>
                <a:cubicBezTo>
                  <a:pt x="2630279" y="1536850"/>
                  <a:pt x="2629695" y="1544239"/>
                  <a:pt x="2629695" y="1559602"/>
                </a:cubicBezTo>
                <a:lnTo>
                  <a:pt x="2629695" y="1565530"/>
                </a:lnTo>
                <a:lnTo>
                  <a:pt x="2627847" y="1576893"/>
                </a:lnTo>
                <a:lnTo>
                  <a:pt x="2626188" y="1569009"/>
                </a:lnTo>
                <a:lnTo>
                  <a:pt x="2626188" y="1568034"/>
                </a:lnTo>
                <a:lnTo>
                  <a:pt x="2622709" y="1568034"/>
                </a:lnTo>
                <a:lnTo>
                  <a:pt x="2622709" y="1582006"/>
                </a:lnTo>
                <a:lnTo>
                  <a:pt x="2619202" y="1582006"/>
                </a:lnTo>
                <a:lnTo>
                  <a:pt x="2619202" y="1585512"/>
                </a:lnTo>
                <a:lnTo>
                  <a:pt x="2615724" y="1585512"/>
                </a:lnTo>
                <a:lnTo>
                  <a:pt x="2615724" y="1592498"/>
                </a:lnTo>
                <a:lnTo>
                  <a:pt x="2613970" y="1592498"/>
                </a:lnTo>
                <a:lnTo>
                  <a:pt x="2613970" y="1627537"/>
                </a:lnTo>
                <a:lnTo>
                  <a:pt x="2610464" y="1634550"/>
                </a:lnTo>
                <a:lnTo>
                  <a:pt x="2610464" y="1641731"/>
                </a:lnTo>
                <a:cubicBezTo>
                  <a:pt x="2610464" y="1634532"/>
                  <a:pt x="2609888" y="1630932"/>
                  <a:pt x="2608738" y="1630932"/>
                </a:cubicBezTo>
                <a:cubicBezTo>
                  <a:pt x="2608738" y="1630932"/>
                  <a:pt x="2608738" y="1632706"/>
                  <a:pt x="2608738" y="1636255"/>
                </a:cubicBezTo>
                <a:lnTo>
                  <a:pt x="2608738" y="1639671"/>
                </a:lnTo>
                <a:lnTo>
                  <a:pt x="2605231" y="1639671"/>
                </a:lnTo>
                <a:lnTo>
                  <a:pt x="2605231" y="1648410"/>
                </a:lnTo>
                <a:lnTo>
                  <a:pt x="2601725" y="1648410"/>
                </a:lnTo>
                <a:lnTo>
                  <a:pt x="2601725" y="1661685"/>
                </a:lnTo>
                <a:lnTo>
                  <a:pt x="2598246" y="1665164"/>
                </a:lnTo>
                <a:cubicBezTo>
                  <a:pt x="2598246" y="1669227"/>
                  <a:pt x="2597954" y="1671834"/>
                  <a:pt x="2597369" y="1672985"/>
                </a:cubicBezTo>
                <a:cubicBezTo>
                  <a:pt x="2596785" y="1674135"/>
                  <a:pt x="2596493" y="1677697"/>
                  <a:pt x="2596493" y="1683672"/>
                </a:cubicBezTo>
                <a:lnTo>
                  <a:pt x="2606873" y="1692836"/>
                </a:lnTo>
                <a:lnTo>
                  <a:pt x="2596493" y="1688570"/>
                </a:lnTo>
                <a:lnTo>
                  <a:pt x="2592986" y="1685063"/>
                </a:lnTo>
                <a:lnTo>
                  <a:pt x="2592986" y="1692104"/>
                </a:lnTo>
                <a:cubicBezTo>
                  <a:pt x="2590667" y="1692104"/>
                  <a:pt x="2589507" y="1698607"/>
                  <a:pt x="2589507" y="1711614"/>
                </a:cubicBezTo>
                <a:lnTo>
                  <a:pt x="2589507" y="1745150"/>
                </a:lnTo>
                <a:lnTo>
                  <a:pt x="2613970" y="1745150"/>
                </a:lnTo>
                <a:lnTo>
                  <a:pt x="2613970" y="1748323"/>
                </a:lnTo>
                <a:cubicBezTo>
                  <a:pt x="2613970" y="1748749"/>
                  <a:pt x="2613386" y="1749840"/>
                  <a:pt x="2612217" y="1751593"/>
                </a:cubicBezTo>
                <a:cubicBezTo>
                  <a:pt x="2611048" y="1753346"/>
                  <a:pt x="2610464" y="1756913"/>
                  <a:pt x="2610464" y="1762294"/>
                </a:cubicBezTo>
                <a:lnTo>
                  <a:pt x="2610464" y="1767526"/>
                </a:lnTo>
                <a:lnTo>
                  <a:pt x="2610464" y="1772306"/>
                </a:lnTo>
                <a:lnTo>
                  <a:pt x="2605231" y="1770727"/>
                </a:lnTo>
                <a:lnTo>
                  <a:pt x="2605231" y="1791989"/>
                </a:lnTo>
                <a:cubicBezTo>
                  <a:pt x="2605231" y="1802649"/>
                  <a:pt x="2609552" y="1809311"/>
                  <a:pt x="2618194" y="1811975"/>
                </a:cubicBezTo>
                <a:lnTo>
                  <a:pt x="2619294" y="1812121"/>
                </a:lnTo>
                <a:lnTo>
                  <a:pt x="2616945" y="1815686"/>
                </a:lnTo>
                <a:cubicBezTo>
                  <a:pt x="2616131" y="1817909"/>
                  <a:pt x="2615724" y="1820502"/>
                  <a:pt x="2615724" y="1823466"/>
                </a:cubicBezTo>
                <a:lnTo>
                  <a:pt x="2615724" y="1848263"/>
                </a:lnTo>
                <a:lnTo>
                  <a:pt x="2638434" y="1839657"/>
                </a:lnTo>
                <a:lnTo>
                  <a:pt x="2638434" y="1846176"/>
                </a:lnTo>
                <a:cubicBezTo>
                  <a:pt x="2638434" y="1846584"/>
                  <a:pt x="2637849" y="1847660"/>
                  <a:pt x="2636680" y="1849404"/>
                </a:cubicBezTo>
                <a:cubicBezTo>
                  <a:pt x="2635511" y="1851148"/>
                  <a:pt x="2634927" y="1854145"/>
                  <a:pt x="2634927" y="1858394"/>
                </a:cubicBezTo>
                <a:cubicBezTo>
                  <a:pt x="2634927" y="1872606"/>
                  <a:pt x="2645707" y="1879712"/>
                  <a:pt x="2667266" y="1879712"/>
                </a:cubicBezTo>
                <a:lnTo>
                  <a:pt x="2678621" y="1867162"/>
                </a:lnTo>
                <a:lnTo>
                  <a:pt x="2678621" y="1891930"/>
                </a:lnTo>
                <a:lnTo>
                  <a:pt x="2719477" y="1891930"/>
                </a:lnTo>
                <a:lnTo>
                  <a:pt x="2719065" y="1889241"/>
                </a:lnTo>
                <a:lnTo>
                  <a:pt x="2726296" y="1895437"/>
                </a:lnTo>
                <a:cubicBezTo>
                  <a:pt x="2747391" y="1895437"/>
                  <a:pt x="2757939" y="1884258"/>
                  <a:pt x="2757939" y="1861900"/>
                </a:cubicBezTo>
                <a:lnTo>
                  <a:pt x="2757939" y="1874452"/>
                </a:lnTo>
                <a:lnTo>
                  <a:pt x="2761418" y="1876206"/>
                </a:lnTo>
                <a:lnTo>
                  <a:pt x="2761418" y="1855249"/>
                </a:lnTo>
                <a:lnTo>
                  <a:pt x="2764925" y="1860481"/>
                </a:lnTo>
                <a:lnTo>
                  <a:pt x="2764925" y="1836352"/>
                </a:lnTo>
                <a:lnTo>
                  <a:pt x="2759563" y="1830493"/>
                </a:lnTo>
                <a:lnTo>
                  <a:pt x="2771910" y="1836352"/>
                </a:lnTo>
                <a:lnTo>
                  <a:pt x="2771910" y="1830786"/>
                </a:lnTo>
                <a:lnTo>
                  <a:pt x="2772968" y="1830786"/>
                </a:lnTo>
                <a:lnTo>
                  <a:pt x="2772968" y="1836018"/>
                </a:lnTo>
                <a:cubicBezTo>
                  <a:pt x="2781763" y="1836018"/>
                  <a:pt x="2787320" y="1837771"/>
                  <a:pt x="2789639" y="1841278"/>
                </a:cubicBezTo>
                <a:cubicBezTo>
                  <a:pt x="2795725" y="1841278"/>
                  <a:pt x="2798248" y="1840768"/>
                  <a:pt x="2797209" y="1839747"/>
                </a:cubicBezTo>
                <a:cubicBezTo>
                  <a:pt x="2801588" y="1844163"/>
                  <a:pt x="2805822" y="1846951"/>
                  <a:pt x="2809913" y="1848110"/>
                </a:cubicBezTo>
                <a:cubicBezTo>
                  <a:pt x="2814005" y="1849270"/>
                  <a:pt x="2817831" y="1851649"/>
                  <a:pt x="2821394" y="1855249"/>
                </a:cubicBezTo>
                <a:lnTo>
                  <a:pt x="2836228" y="1855249"/>
                </a:lnTo>
                <a:lnTo>
                  <a:pt x="2847221" y="1855249"/>
                </a:lnTo>
                <a:cubicBezTo>
                  <a:pt x="2852305" y="1850165"/>
                  <a:pt x="2857041" y="1845977"/>
                  <a:pt x="2861428" y="1842683"/>
                </a:cubicBezTo>
                <a:cubicBezTo>
                  <a:pt x="2865816" y="1839390"/>
                  <a:pt x="2868011" y="1832984"/>
                  <a:pt x="2868011" y="1823466"/>
                </a:cubicBezTo>
                <a:lnTo>
                  <a:pt x="2868011" y="1820293"/>
                </a:lnTo>
                <a:lnTo>
                  <a:pt x="2871489" y="1820293"/>
                </a:lnTo>
                <a:lnTo>
                  <a:pt x="2871489" y="1804569"/>
                </a:lnTo>
                <a:lnTo>
                  <a:pt x="2874996" y="1804569"/>
                </a:lnTo>
                <a:lnTo>
                  <a:pt x="2874996" y="1792351"/>
                </a:lnTo>
                <a:lnTo>
                  <a:pt x="2878503" y="1792351"/>
                </a:lnTo>
                <a:lnTo>
                  <a:pt x="2878503" y="1785338"/>
                </a:lnTo>
                <a:lnTo>
                  <a:pt x="2880228" y="1785338"/>
                </a:lnTo>
                <a:lnTo>
                  <a:pt x="2880228" y="1769613"/>
                </a:lnTo>
                <a:lnTo>
                  <a:pt x="2883735" y="1769613"/>
                </a:lnTo>
                <a:lnTo>
                  <a:pt x="2883735" y="1760874"/>
                </a:lnTo>
                <a:lnTo>
                  <a:pt x="2887242" y="1760874"/>
                </a:lnTo>
                <a:lnTo>
                  <a:pt x="2887242" y="1738165"/>
                </a:lnTo>
                <a:lnTo>
                  <a:pt x="2887965" y="1738165"/>
                </a:lnTo>
                <a:lnTo>
                  <a:pt x="2891472" y="1717208"/>
                </a:lnTo>
                <a:lnTo>
                  <a:pt x="2897706" y="1717208"/>
                </a:lnTo>
                <a:lnTo>
                  <a:pt x="2897706" y="1701483"/>
                </a:lnTo>
                <a:lnTo>
                  <a:pt x="2899459" y="1704962"/>
                </a:lnTo>
                <a:lnTo>
                  <a:pt x="2899459" y="1690991"/>
                </a:lnTo>
                <a:lnTo>
                  <a:pt x="2902966" y="1690991"/>
                </a:lnTo>
                <a:lnTo>
                  <a:pt x="2902966" y="1682252"/>
                </a:lnTo>
                <a:lnTo>
                  <a:pt x="2906445" y="1682252"/>
                </a:lnTo>
                <a:lnTo>
                  <a:pt x="2906445" y="1659542"/>
                </a:lnTo>
                <a:cubicBezTo>
                  <a:pt x="2899228" y="1648262"/>
                  <a:pt x="2894459" y="1636981"/>
                  <a:pt x="2892140" y="1625700"/>
                </a:cubicBezTo>
                <a:cubicBezTo>
                  <a:pt x="2902846" y="1625700"/>
                  <a:pt x="2909358" y="1632361"/>
                  <a:pt x="2911677" y="1645683"/>
                </a:cubicBezTo>
                <a:lnTo>
                  <a:pt x="2911677" y="1635079"/>
                </a:lnTo>
                <a:lnTo>
                  <a:pt x="2915184" y="1635079"/>
                </a:lnTo>
                <a:lnTo>
                  <a:pt x="2915184" y="1622861"/>
                </a:lnTo>
                <a:lnTo>
                  <a:pt x="2916937" y="1622861"/>
                </a:lnTo>
                <a:lnTo>
                  <a:pt x="2916937" y="1607137"/>
                </a:lnTo>
                <a:lnTo>
                  <a:pt x="2920416" y="1607137"/>
                </a:lnTo>
                <a:lnTo>
                  <a:pt x="2920416" y="1594891"/>
                </a:lnTo>
                <a:lnTo>
                  <a:pt x="2923923" y="1594891"/>
                </a:lnTo>
                <a:lnTo>
                  <a:pt x="2923923" y="1577413"/>
                </a:lnTo>
                <a:lnTo>
                  <a:pt x="2927429" y="1577413"/>
                </a:lnTo>
                <a:lnTo>
                  <a:pt x="2927429" y="1566921"/>
                </a:lnTo>
                <a:cubicBezTo>
                  <a:pt x="2917874" y="1555640"/>
                  <a:pt x="2911937" y="1544360"/>
                  <a:pt x="2909618" y="1533079"/>
                </a:cubicBezTo>
                <a:cubicBezTo>
                  <a:pt x="2920323" y="1533079"/>
                  <a:pt x="2928005" y="1540983"/>
                  <a:pt x="2932662" y="1556791"/>
                </a:cubicBezTo>
                <a:lnTo>
                  <a:pt x="2932662" y="1544211"/>
                </a:lnTo>
                <a:lnTo>
                  <a:pt x="2936140" y="1544211"/>
                </a:lnTo>
                <a:lnTo>
                  <a:pt x="2936140" y="1526733"/>
                </a:lnTo>
                <a:lnTo>
                  <a:pt x="2939647" y="1526733"/>
                </a:lnTo>
                <a:lnTo>
                  <a:pt x="2939647" y="1516269"/>
                </a:lnTo>
                <a:lnTo>
                  <a:pt x="2943154" y="1516269"/>
                </a:lnTo>
                <a:lnTo>
                  <a:pt x="2943154" y="1496541"/>
                </a:lnTo>
                <a:lnTo>
                  <a:pt x="2948386" y="1495563"/>
                </a:lnTo>
                <a:lnTo>
                  <a:pt x="2948386" y="1491806"/>
                </a:lnTo>
                <a:lnTo>
                  <a:pt x="2950139" y="1491806"/>
                </a:lnTo>
                <a:lnTo>
                  <a:pt x="2950139" y="1469096"/>
                </a:lnTo>
                <a:lnTo>
                  <a:pt x="2953618" y="1469096"/>
                </a:lnTo>
                <a:lnTo>
                  <a:pt x="2953618" y="1463836"/>
                </a:lnTo>
                <a:lnTo>
                  <a:pt x="2957125" y="1463836"/>
                </a:lnTo>
                <a:lnTo>
                  <a:pt x="2957125" y="1444632"/>
                </a:lnTo>
                <a:lnTo>
                  <a:pt x="2960604" y="1444632"/>
                </a:lnTo>
                <a:lnTo>
                  <a:pt x="2960604" y="1434140"/>
                </a:lnTo>
                <a:lnTo>
                  <a:pt x="2964110" y="1434140"/>
                </a:lnTo>
                <a:lnTo>
                  <a:pt x="2964110" y="1420169"/>
                </a:lnTo>
                <a:lnTo>
                  <a:pt x="2967617" y="1420169"/>
                </a:lnTo>
                <a:lnTo>
                  <a:pt x="2967617" y="1416662"/>
                </a:lnTo>
                <a:lnTo>
                  <a:pt x="2969342" y="1416662"/>
                </a:lnTo>
                <a:lnTo>
                  <a:pt x="2969342" y="1393952"/>
                </a:lnTo>
                <a:lnTo>
                  <a:pt x="2972849" y="1393952"/>
                </a:lnTo>
                <a:lnTo>
                  <a:pt x="2972849" y="1372634"/>
                </a:lnTo>
                <a:cubicBezTo>
                  <a:pt x="2972849" y="1382189"/>
                  <a:pt x="2973434" y="1387259"/>
                  <a:pt x="2974603" y="1387843"/>
                </a:cubicBezTo>
                <a:cubicBezTo>
                  <a:pt x="2975771" y="1388428"/>
                  <a:pt x="2976356" y="1381614"/>
                  <a:pt x="2976356" y="1367402"/>
                </a:cubicBezTo>
                <a:lnTo>
                  <a:pt x="2976356" y="1369489"/>
                </a:lnTo>
                <a:lnTo>
                  <a:pt x="2979835" y="1372968"/>
                </a:lnTo>
                <a:lnTo>
                  <a:pt x="2979835" y="1362504"/>
                </a:lnTo>
                <a:lnTo>
                  <a:pt x="2981588" y="1362504"/>
                </a:lnTo>
                <a:lnTo>
                  <a:pt x="2981588" y="1336704"/>
                </a:lnTo>
                <a:lnTo>
                  <a:pt x="2985067" y="1326184"/>
                </a:lnTo>
                <a:lnTo>
                  <a:pt x="2985067" y="1334533"/>
                </a:lnTo>
                <a:lnTo>
                  <a:pt x="2986820" y="1338040"/>
                </a:lnTo>
                <a:lnTo>
                  <a:pt x="2986820" y="1307176"/>
                </a:lnTo>
                <a:cubicBezTo>
                  <a:pt x="2987697" y="1302013"/>
                  <a:pt x="2988409" y="1297514"/>
                  <a:pt x="2988957" y="1293679"/>
                </a:cubicBezTo>
                <a:lnTo>
                  <a:pt x="2989427" y="1289791"/>
                </a:lnTo>
                <a:lnTo>
                  <a:pt x="2990963" y="1292379"/>
                </a:lnTo>
                <a:lnTo>
                  <a:pt x="2993806" y="1303363"/>
                </a:lnTo>
                <a:lnTo>
                  <a:pt x="2993806" y="1303085"/>
                </a:lnTo>
                <a:lnTo>
                  <a:pt x="2997313" y="1303085"/>
                </a:lnTo>
                <a:lnTo>
                  <a:pt x="2990963" y="1292379"/>
                </a:lnTo>
                <a:lnTo>
                  <a:pt x="2990914" y="1292192"/>
                </a:lnTo>
                <a:lnTo>
                  <a:pt x="2989789" y="1286797"/>
                </a:lnTo>
                <a:lnTo>
                  <a:pt x="2990108" y="1284163"/>
                </a:lnTo>
                <a:cubicBezTo>
                  <a:pt x="2990546" y="1279147"/>
                  <a:pt x="2990327" y="1276785"/>
                  <a:pt x="2989450" y="1277077"/>
                </a:cubicBezTo>
                <a:cubicBezTo>
                  <a:pt x="2988574" y="1277369"/>
                  <a:pt x="2988498" y="1279706"/>
                  <a:pt x="2989224" y="1284087"/>
                </a:cubicBezTo>
                <a:lnTo>
                  <a:pt x="2989789" y="1286797"/>
                </a:lnTo>
                <a:lnTo>
                  <a:pt x="2989427" y="1289791"/>
                </a:lnTo>
                <a:lnTo>
                  <a:pt x="2981044" y="1275656"/>
                </a:lnTo>
                <a:lnTo>
                  <a:pt x="2997313" y="1266404"/>
                </a:lnTo>
                <a:lnTo>
                  <a:pt x="3000791" y="1266404"/>
                </a:lnTo>
                <a:lnTo>
                  <a:pt x="3000791" y="1247172"/>
                </a:lnTo>
                <a:lnTo>
                  <a:pt x="3004298" y="1247172"/>
                </a:lnTo>
                <a:lnTo>
                  <a:pt x="3004298" y="1238434"/>
                </a:lnTo>
                <a:lnTo>
                  <a:pt x="3006052" y="1238434"/>
                </a:lnTo>
                <a:lnTo>
                  <a:pt x="3006052" y="1227941"/>
                </a:lnTo>
                <a:lnTo>
                  <a:pt x="3009530" y="1231448"/>
                </a:lnTo>
                <a:lnTo>
                  <a:pt x="3009530" y="1207601"/>
                </a:lnTo>
                <a:lnTo>
                  <a:pt x="3016544" y="1206512"/>
                </a:lnTo>
                <a:lnTo>
                  <a:pt x="3016544" y="1191260"/>
                </a:lnTo>
                <a:lnTo>
                  <a:pt x="3018269" y="1191260"/>
                </a:lnTo>
                <a:lnTo>
                  <a:pt x="3018269" y="1177289"/>
                </a:lnTo>
                <a:lnTo>
                  <a:pt x="3020022" y="1177289"/>
                </a:lnTo>
                <a:lnTo>
                  <a:pt x="3020022" y="1163290"/>
                </a:lnTo>
                <a:lnTo>
                  <a:pt x="3021219" y="1163290"/>
                </a:lnTo>
                <a:lnTo>
                  <a:pt x="3024698" y="1137101"/>
                </a:lnTo>
                <a:lnTo>
                  <a:pt x="3030515" y="1137101"/>
                </a:lnTo>
                <a:lnTo>
                  <a:pt x="3030515" y="1109438"/>
                </a:lnTo>
                <a:lnTo>
                  <a:pt x="3033994" y="1102452"/>
                </a:lnTo>
                <a:lnTo>
                  <a:pt x="3033994" y="1109131"/>
                </a:lnTo>
                <a:lnTo>
                  <a:pt x="3037500" y="1109131"/>
                </a:lnTo>
                <a:lnTo>
                  <a:pt x="3037500" y="1081189"/>
                </a:lnTo>
                <a:lnTo>
                  <a:pt x="3039254" y="1081189"/>
                </a:lnTo>
                <a:lnTo>
                  <a:pt x="3039254" y="1058451"/>
                </a:lnTo>
                <a:lnTo>
                  <a:pt x="3042732" y="1058451"/>
                </a:lnTo>
                <a:lnTo>
                  <a:pt x="3042732" y="1054973"/>
                </a:lnTo>
                <a:lnTo>
                  <a:pt x="3043818" y="1054973"/>
                </a:lnTo>
                <a:lnTo>
                  <a:pt x="3043818" y="1063350"/>
                </a:lnTo>
                <a:lnTo>
                  <a:pt x="3050802" y="1064415"/>
                </a:lnTo>
                <a:lnTo>
                  <a:pt x="3050803" y="1064435"/>
                </a:lnTo>
                <a:lnTo>
                  <a:pt x="3050803" y="1084668"/>
                </a:lnTo>
                <a:lnTo>
                  <a:pt x="3061296" y="1084259"/>
                </a:lnTo>
                <a:lnTo>
                  <a:pt x="3061296" y="1087813"/>
                </a:lnTo>
                <a:lnTo>
                  <a:pt x="3061296" y="1112638"/>
                </a:lnTo>
                <a:lnTo>
                  <a:pt x="3064775" y="1109131"/>
                </a:lnTo>
                <a:lnTo>
                  <a:pt x="3064775" y="1116117"/>
                </a:lnTo>
                <a:lnTo>
                  <a:pt x="3068281" y="1116117"/>
                </a:lnTo>
                <a:lnTo>
                  <a:pt x="3068281" y="1105291"/>
                </a:lnTo>
                <a:cubicBezTo>
                  <a:pt x="3068281" y="1119503"/>
                  <a:pt x="3068861" y="1126317"/>
                  <a:pt x="3070021" y="1125732"/>
                </a:cubicBezTo>
                <a:cubicBezTo>
                  <a:pt x="3071180" y="1125148"/>
                  <a:pt x="3071760" y="1120663"/>
                  <a:pt x="3071760" y="1112276"/>
                </a:cubicBezTo>
                <a:lnTo>
                  <a:pt x="3071760" y="1133595"/>
                </a:lnTo>
                <a:lnTo>
                  <a:pt x="3073513" y="1133595"/>
                </a:lnTo>
                <a:lnTo>
                  <a:pt x="3073513" y="1126275"/>
                </a:lnTo>
                <a:cubicBezTo>
                  <a:pt x="3073513" y="1146295"/>
                  <a:pt x="3075842" y="1156305"/>
                  <a:pt x="3080499" y="1156305"/>
                </a:cubicBezTo>
                <a:lnTo>
                  <a:pt x="3080499" y="1163290"/>
                </a:lnTo>
                <a:cubicBezTo>
                  <a:pt x="3085156" y="1163290"/>
                  <a:pt x="3087485" y="1160266"/>
                  <a:pt x="3087485" y="1154217"/>
                </a:cubicBezTo>
                <a:lnTo>
                  <a:pt x="3087485" y="1187754"/>
                </a:lnTo>
                <a:lnTo>
                  <a:pt x="3090991" y="1187754"/>
                </a:lnTo>
                <a:lnTo>
                  <a:pt x="3090991" y="1179905"/>
                </a:lnTo>
                <a:lnTo>
                  <a:pt x="3092508" y="1189057"/>
                </a:lnTo>
                <a:lnTo>
                  <a:pt x="3091868" y="1189020"/>
                </a:lnTo>
                <a:cubicBezTo>
                  <a:pt x="3091284" y="1189604"/>
                  <a:pt x="3090991" y="1195305"/>
                  <a:pt x="3090991" y="1206122"/>
                </a:cubicBezTo>
                <a:lnTo>
                  <a:pt x="3101483" y="1227106"/>
                </a:lnTo>
                <a:lnTo>
                  <a:pt x="3101483" y="1229361"/>
                </a:lnTo>
                <a:cubicBezTo>
                  <a:pt x="3101483" y="1234463"/>
                  <a:pt x="3103664" y="1241912"/>
                  <a:pt x="3108024" y="1251709"/>
                </a:cubicBezTo>
                <a:cubicBezTo>
                  <a:pt x="3111294" y="1259056"/>
                  <a:pt x="3112524" y="1263648"/>
                  <a:pt x="3111713" y="1265485"/>
                </a:cubicBezTo>
                <a:lnTo>
                  <a:pt x="3110267" y="1266376"/>
                </a:lnTo>
                <a:lnTo>
                  <a:pt x="3110222" y="1262563"/>
                </a:lnTo>
                <a:lnTo>
                  <a:pt x="3110222" y="1266404"/>
                </a:lnTo>
                <a:lnTo>
                  <a:pt x="3110267" y="1266376"/>
                </a:lnTo>
                <a:lnTo>
                  <a:pt x="3110331" y="1271824"/>
                </a:lnTo>
                <a:cubicBezTo>
                  <a:pt x="3110549" y="1279700"/>
                  <a:pt x="3111092" y="1283422"/>
                  <a:pt x="3111962" y="1282991"/>
                </a:cubicBezTo>
                <a:cubicBezTo>
                  <a:pt x="3113121" y="1282416"/>
                  <a:pt x="3113701" y="1277935"/>
                  <a:pt x="3113701" y="1269548"/>
                </a:cubicBezTo>
                <a:lnTo>
                  <a:pt x="3113701" y="1294346"/>
                </a:lnTo>
                <a:lnTo>
                  <a:pt x="3120687" y="1294346"/>
                </a:lnTo>
                <a:lnTo>
                  <a:pt x="3120687" y="1297518"/>
                </a:lnTo>
                <a:cubicBezTo>
                  <a:pt x="3132562" y="1299838"/>
                  <a:pt x="3138498" y="1300997"/>
                  <a:pt x="3138498" y="1300997"/>
                </a:cubicBezTo>
                <a:cubicBezTo>
                  <a:pt x="3150373" y="1311703"/>
                  <a:pt x="3148267" y="1318809"/>
                  <a:pt x="3132181" y="1322316"/>
                </a:cubicBezTo>
                <a:lnTo>
                  <a:pt x="3125947" y="1322316"/>
                </a:lnTo>
                <a:lnTo>
                  <a:pt x="3125947" y="1338040"/>
                </a:lnTo>
                <a:lnTo>
                  <a:pt x="3129426" y="1338040"/>
                </a:lnTo>
                <a:lnTo>
                  <a:pt x="3129426" y="1337525"/>
                </a:lnTo>
                <a:lnTo>
                  <a:pt x="3130835" y="1340489"/>
                </a:lnTo>
                <a:lnTo>
                  <a:pt x="3142483" y="1350573"/>
                </a:lnTo>
                <a:lnTo>
                  <a:pt x="3125947" y="1381707"/>
                </a:lnTo>
                <a:lnTo>
                  <a:pt x="3129426" y="1376475"/>
                </a:lnTo>
                <a:lnTo>
                  <a:pt x="3129426" y="1386327"/>
                </a:lnTo>
                <a:lnTo>
                  <a:pt x="3129426" y="1388720"/>
                </a:lnTo>
                <a:lnTo>
                  <a:pt x="3129479" y="1388720"/>
                </a:lnTo>
                <a:lnTo>
                  <a:pt x="3129754" y="1400936"/>
                </a:lnTo>
                <a:cubicBezTo>
                  <a:pt x="3130412" y="1413707"/>
                  <a:pt x="3132056" y="1420962"/>
                  <a:pt x="3134686" y="1422702"/>
                </a:cubicBezTo>
                <a:lnTo>
                  <a:pt x="3134686" y="1434140"/>
                </a:lnTo>
                <a:lnTo>
                  <a:pt x="3141671" y="1434004"/>
                </a:lnTo>
                <a:lnTo>
                  <a:pt x="3141671" y="1439038"/>
                </a:lnTo>
                <a:cubicBezTo>
                  <a:pt x="3141671" y="1448019"/>
                  <a:pt x="3142543" y="1454257"/>
                  <a:pt x="3144287" y="1457755"/>
                </a:cubicBezTo>
                <a:cubicBezTo>
                  <a:pt x="3146032" y="1461252"/>
                  <a:pt x="3146903" y="1470274"/>
                  <a:pt x="3146903" y="1484820"/>
                </a:cubicBezTo>
                <a:lnTo>
                  <a:pt x="3150410" y="1484820"/>
                </a:lnTo>
                <a:lnTo>
                  <a:pt x="3150410" y="1491806"/>
                </a:lnTo>
                <a:lnTo>
                  <a:pt x="3153889" y="1491806"/>
                </a:lnTo>
                <a:lnTo>
                  <a:pt x="3153889" y="1477473"/>
                </a:lnTo>
                <a:cubicBezTo>
                  <a:pt x="3153889" y="1484876"/>
                  <a:pt x="3154474" y="1489454"/>
                  <a:pt x="3155642" y="1491207"/>
                </a:cubicBezTo>
                <a:cubicBezTo>
                  <a:pt x="3156811" y="1492961"/>
                  <a:pt x="3157396" y="1493049"/>
                  <a:pt x="3157396" y="1491472"/>
                </a:cubicBezTo>
                <a:lnTo>
                  <a:pt x="3157396" y="1512762"/>
                </a:lnTo>
                <a:lnTo>
                  <a:pt x="3160875" y="1512762"/>
                </a:lnTo>
                <a:lnTo>
                  <a:pt x="3160875" y="1523255"/>
                </a:lnTo>
                <a:lnTo>
                  <a:pt x="3162628" y="1523255"/>
                </a:lnTo>
                <a:lnTo>
                  <a:pt x="3162628" y="1531994"/>
                </a:lnTo>
                <a:lnTo>
                  <a:pt x="3166134" y="1531994"/>
                </a:lnTo>
                <a:lnTo>
                  <a:pt x="3166134" y="1540642"/>
                </a:lnTo>
                <a:lnTo>
                  <a:pt x="3132932" y="1524312"/>
                </a:lnTo>
                <a:lnTo>
                  <a:pt x="3132932" y="1549109"/>
                </a:lnTo>
                <a:cubicBezTo>
                  <a:pt x="3132932" y="1554601"/>
                  <a:pt x="3133517" y="1558516"/>
                  <a:pt x="3134686" y="1560854"/>
                </a:cubicBezTo>
                <a:lnTo>
                  <a:pt x="3134686" y="1580920"/>
                </a:lnTo>
                <a:lnTo>
                  <a:pt x="3138165" y="1580920"/>
                </a:lnTo>
                <a:lnTo>
                  <a:pt x="3138165" y="1594891"/>
                </a:lnTo>
                <a:lnTo>
                  <a:pt x="3141671" y="1594891"/>
                </a:lnTo>
                <a:lnTo>
                  <a:pt x="3141671" y="1607137"/>
                </a:lnTo>
                <a:lnTo>
                  <a:pt x="3143397" y="1607137"/>
                </a:lnTo>
                <a:lnTo>
                  <a:pt x="3143397" y="1592804"/>
                </a:lnTo>
                <a:cubicBezTo>
                  <a:pt x="3149334" y="1593973"/>
                  <a:pt x="3155271" y="1594703"/>
                  <a:pt x="3161209" y="1594996"/>
                </a:cubicBezTo>
                <a:lnTo>
                  <a:pt x="3173530" y="1594692"/>
                </a:lnTo>
                <a:lnTo>
                  <a:pt x="3174873" y="1599372"/>
                </a:lnTo>
                <a:lnTo>
                  <a:pt x="3174873" y="1602525"/>
                </a:lnTo>
                <a:lnTo>
                  <a:pt x="3170991" y="1604973"/>
                </a:lnTo>
                <a:cubicBezTo>
                  <a:pt x="3165638" y="1606564"/>
                  <a:pt x="3157609" y="1606274"/>
                  <a:pt x="3146903" y="1604103"/>
                </a:cubicBezTo>
                <a:lnTo>
                  <a:pt x="3146903" y="1619354"/>
                </a:lnTo>
                <a:lnTo>
                  <a:pt x="3150410" y="1619354"/>
                </a:lnTo>
                <a:lnTo>
                  <a:pt x="3150410" y="1626340"/>
                </a:lnTo>
                <a:lnTo>
                  <a:pt x="3153889" y="1626340"/>
                </a:lnTo>
                <a:lnTo>
                  <a:pt x="3153889" y="1642065"/>
                </a:lnTo>
                <a:lnTo>
                  <a:pt x="3157396" y="1642065"/>
                </a:lnTo>
                <a:lnTo>
                  <a:pt x="3157396" y="1652557"/>
                </a:lnTo>
                <a:lnTo>
                  <a:pt x="3160875" y="1652557"/>
                </a:lnTo>
                <a:cubicBezTo>
                  <a:pt x="3160875" y="1656045"/>
                  <a:pt x="3160875" y="1657789"/>
                  <a:pt x="3160875" y="1657789"/>
                </a:cubicBezTo>
                <a:cubicBezTo>
                  <a:pt x="3162043" y="1657789"/>
                  <a:pt x="3162628" y="1658030"/>
                  <a:pt x="3162628" y="1658513"/>
                </a:cubicBezTo>
                <a:cubicBezTo>
                  <a:pt x="3177898" y="1654913"/>
                  <a:pt x="3187653" y="1655349"/>
                  <a:pt x="3191892" y="1659821"/>
                </a:cubicBezTo>
                <a:cubicBezTo>
                  <a:pt x="3196132" y="1664292"/>
                  <a:pt x="3188705" y="1665507"/>
                  <a:pt x="3169613" y="1663466"/>
                </a:cubicBezTo>
                <a:lnTo>
                  <a:pt x="3169613" y="1682252"/>
                </a:lnTo>
                <a:lnTo>
                  <a:pt x="3171367" y="1682252"/>
                </a:lnTo>
                <a:lnTo>
                  <a:pt x="3171367" y="1694498"/>
                </a:lnTo>
                <a:lnTo>
                  <a:pt x="3174873" y="1694498"/>
                </a:lnTo>
                <a:cubicBezTo>
                  <a:pt x="3174873" y="1695982"/>
                  <a:pt x="3177471" y="1698018"/>
                  <a:pt x="3182666" y="1700607"/>
                </a:cubicBezTo>
                <a:cubicBezTo>
                  <a:pt x="3187861" y="1703195"/>
                  <a:pt x="3191386" y="1705111"/>
                  <a:pt x="3193242" y="1706354"/>
                </a:cubicBezTo>
                <a:cubicBezTo>
                  <a:pt x="3194114" y="1707207"/>
                  <a:pt x="3196382" y="1710394"/>
                  <a:pt x="3200046" y="1715914"/>
                </a:cubicBezTo>
                <a:lnTo>
                  <a:pt x="3207817" y="1722027"/>
                </a:lnTo>
                <a:lnTo>
                  <a:pt x="3207394" y="1728831"/>
                </a:lnTo>
                <a:cubicBezTo>
                  <a:pt x="3206958" y="1731264"/>
                  <a:pt x="3206304" y="1732626"/>
                  <a:pt x="3205432" y="1732918"/>
                </a:cubicBezTo>
                <a:cubicBezTo>
                  <a:pt x="3203688" y="1733503"/>
                  <a:pt x="3202816" y="1738638"/>
                  <a:pt x="3202816" y="1748323"/>
                </a:cubicBezTo>
                <a:cubicBezTo>
                  <a:pt x="3202816" y="1757173"/>
                  <a:pt x="3204560" y="1762767"/>
                  <a:pt x="3208048" y="1765105"/>
                </a:cubicBezTo>
                <a:cubicBezTo>
                  <a:pt x="3208048" y="1772786"/>
                  <a:pt x="3211476" y="1776042"/>
                  <a:pt x="3218331" y="1774873"/>
                </a:cubicBezTo>
                <a:lnTo>
                  <a:pt x="3218382" y="1774842"/>
                </a:lnTo>
                <a:lnTo>
                  <a:pt x="3222993" y="1780648"/>
                </a:lnTo>
                <a:cubicBezTo>
                  <a:pt x="3227130" y="1783775"/>
                  <a:pt x="3233337" y="1785338"/>
                  <a:pt x="3241612" y="1785338"/>
                </a:cubicBezTo>
                <a:lnTo>
                  <a:pt x="3245091" y="1785338"/>
                </a:lnTo>
                <a:cubicBezTo>
                  <a:pt x="3242215" y="1785338"/>
                  <a:pt x="3241357" y="1785922"/>
                  <a:pt x="3242516" y="1787091"/>
                </a:cubicBezTo>
                <a:cubicBezTo>
                  <a:pt x="3243676" y="1788260"/>
                  <a:pt x="3248616" y="1788844"/>
                  <a:pt x="3257336" y="1788844"/>
                </a:cubicBezTo>
                <a:cubicBezTo>
                  <a:pt x="3259117" y="1788844"/>
                  <a:pt x="3260667" y="1789503"/>
                  <a:pt x="3261984" y="1790820"/>
                </a:cubicBezTo>
                <a:cubicBezTo>
                  <a:pt x="3264322" y="1793158"/>
                  <a:pt x="3266618" y="1795454"/>
                  <a:pt x="3268872" y="1797709"/>
                </a:cubicBezTo>
                <a:cubicBezTo>
                  <a:pt x="3271127" y="1799963"/>
                  <a:pt x="3272847" y="1801090"/>
                  <a:pt x="3274035" y="1801090"/>
                </a:cubicBezTo>
                <a:cubicBezTo>
                  <a:pt x="3282607" y="1803409"/>
                  <a:pt x="3288335" y="1803989"/>
                  <a:pt x="3291220" y="1802829"/>
                </a:cubicBezTo>
                <a:cubicBezTo>
                  <a:pt x="3294106" y="1801670"/>
                  <a:pt x="3293090" y="1802250"/>
                  <a:pt x="3288173" y="1804569"/>
                </a:cubicBezTo>
                <a:lnTo>
                  <a:pt x="3287394" y="1804569"/>
                </a:lnTo>
                <a:cubicBezTo>
                  <a:pt x="3289138" y="1807482"/>
                  <a:pt x="3291659" y="1809667"/>
                  <a:pt x="3294957" y="1811123"/>
                </a:cubicBezTo>
                <a:lnTo>
                  <a:pt x="3305627" y="1813030"/>
                </a:lnTo>
                <a:lnTo>
                  <a:pt x="3306374" y="1815089"/>
                </a:lnTo>
                <a:cubicBezTo>
                  <a:pt x="3308119" y="1818559"/>
                  <a:pt x="3307961" y="1820293"/>
                  <a:pt x="3305901" y="1820293"/>
                </a:cubicBezTo>
                <a:lnTo>
                  <a:pt x="3305901" y="1823800"/>
                </a:lnTo>
                <a:lnTo>
                  <a:pt x="3330699" y="1823800"/>
                </a:lnTo>
                <a:cubicBezTo>
                  <a:pt x="3330940" y="1823800"/>
                  <a:pt x="3332206" y="1824435"/>
                  <a:pt x="3334497" y="1825706"/>
                </a:cubicBezTo>
                <a:cubicBezTo>
                  <a:pt x="3336789" y="1826977"/>
                  <a:pt x="3339753" y="1831259"/>
                  <a:pt x="3343389" y="1838550"/>
                </a:cubicBezTo>
                <a:lnTo>
                  <a:pt x="3354828" y="1839691"/>
                </a:lnTo>
                <a:lnTo>
                  <a:pt x="3354828" y="1844757"/>
                </a:lnTo>
                <a:cubicBezTo>
                  <a:pt x="3361350" y="1838536"/>
                  <a:pt x="3366648" y="1833446"/>
                  <a:pt x="3370725" y="1829486"/>
                </a:cubicBezTo>
                <a:lnTo>
                  <a:pt x="3374649" y="1825593"/>
                </a:lnTo>
                <a:lnTo>
                  <a:pt x="3375270" y="1828587"/>
                </a:lnTo>
                <a:cubicBezTo>
                  <a:pt x="3375854" y="1831407"/>
                  <a:pt x="3376731" y="1835637"/>
                  <a:pt x="3377899" y="1841278"/>
                </a:cubicBezTo>
                <a:lnTo>
                  <a:pt x="3384885" y="1841278"/>
                </a:lnTo>
                <a:lnTo>
                  <a:pt x="3411436" y="1841278"/>
                </a:lnTo>
                <a:cubicBezTo>
                  <a:pt x="3411436" y="1837771"/>
                  <a:pt x="3413764" y="1836018"/>
                  <a:pt x="3418421" y="1836018"/>
                </a:cubicBezTo>
                <a:lnTo>
                  <a:pt x="3402039" y="1811598"/>
                </a:lnTo>
                <a:lnTo>
                  <a:pt x="3418421" y="1795830"/>
                </a:lnTo>
                <a:lnTo>
                  <a:pt x="3421900" y="1795830"/>
                </a:lnTo>
                <a:lnTo>
                  <a:pt x="3421900" y="1776627"/>
                </a:lnTo>
                <a:lnTo>
                  <a:pt x="3425407" y="1776627"/>
                </a:lnTo>
                <a:lnTo>
                  <a:pt x="3425407" y="1766134"/>
                </a:lnTo>
                <a:lnTo>
                  <a:pt x="3427160" y="1766134"/>
                </a:lnTo>
                <a:lnTo>
                  <a:pt x="3427160" y="1755642"/>
                </a:lnTo>
                <a:lnTo>
                  <a:pt x="3430639" y="1755642"/>
                </a:lnTo>
                <a:lnTo>
                  <a:pt x="3430639" y="1725947"/>
                </a:lnTo>
                <a:lnTo>
                  <a:pt x="3432392" y="1725947"/>
                </a:lnTo>
                <a:lnTo>
                  <a:pt x="3432392" y="1710222"/>
                </a:lnTo>
                <a:lnTo>
                  <a:pt x="3435899" y="1710222"/>
                </a:lnTo>
                <a:lnTo>
                  <a:pt x="3435899" y="1697977"/>
                </a:lnTo>
                <a:lnTo>
                  <a:pt x="3439378" y="1697977"/>
                </a:lnTo>
                <a:lnTo>
                  <a:pt x="3439378" y="1685759"/>
                </a:lnTo>
                <a:lnTo>
                  <a:pt x="3442885" y="1685759"/>
                </a:lnTo>
                <a:lnTo>
                  <a:pt x="3442885" y="1670035"/>
                </a:lnTo>
                <a:lnTo>
                  <a:pt x="3444638" y="1670035"/>
                </a:lnTo>
                <a:lnTo>
                  <a:pt x="3444638" y="1652557"/>
                </a:lnTo>
                <a:lnTo>
                  <a:pt x="3448117" y="1652557"/>
                </a:lnTo>
                <a:lnTo>
                  <a:pt x="3448117" y="1635079"/>
                </a:lnTo>
                <a:lnTo>
                  <a:pt x="3451623" y="1635079"/>
                </a:lnTo>
                <a:lnTo>
                  <a:pt x="3451623" y="1622861"/>
                </a:lnTo>
                <a:lnTo>
                  <a:pt x="3455102" y="1626340"/>
                </a:lnTo>
                <a:lnTo>
                  <a:pt x="3455102" y="1615848"/>
                </a:lnTo>
                <a:lnTo>
                  <a:pt x="3458609" y="1615848"/>
                </a:lnTo>
                <a:lnTo>
                  <a:pt x="3458609" y="1601877"/>
                </a:lnTo>
                <a:lnTo>
                  <a:pt x="3460362" y="1607137"/>
                </a:lnTo>
                <a:lnTo>
                  <a:pt x="3460362" y="1594891"/>
                </a:lnTo>
                <a:lnTo>
                  <a:pt x="3463841" y="1594891"/>
                </a:lnTo>
                <a:lnTo>
                  <a:pt x="3463841" y="1566921"/>
                </a:lnTo>
                <a:lnTo>
                  <a:pt x="3467348" y="1566921"/>
                </a:lnTo>
                <a:lnTo>
                  <a:pt x="3467348" y="1556457"/>
                </a:lnTo>
                <a:lnTo>
                  <a:pt x="3469101" y="1556457"/>
                </a:lnTo>
                <a:lnTo>
                  <a:pt x="3469101" y="1538979"/>
                </a:lnTo>
                <a:lnTo>
                  <a:pt x="3472580" y="1538979"/>
                </a:lnTo>
                <a:lnTo>
                  <a:pt x="3472580" y="1526733"/>
                </a:lnTo>
                <a:lnTo>
                  <a:pt x="3476087" y="1526733"/>
                </a:lnTo>
                <a:lnTo>
                  <a:pt x="3476087" y="1516269"/>
                </a:lnTo>
                <a:lnTo>
                  <a:pt x="3477840" y="1516269"/>
                </a:lnTo>
                <a:lnTo>
                  <a:pt x="3477840" y="1505777"/>
                </a:lnTo>
                <a:lnTo>
                  <a:pt x="3481319" y="1505777"/>
                </a:lnTo>
                <a:lnTo>
                  <a:pt x="3465389" y="1467967"/>
                </a:lnTo>
                <a:lnTo>
                  <a:pt x="3481319" y="1476081"/>
                </a:lnTo>
                <a:lnTo>
                  <a:pt x="3484826" y="1476081"/>
                </a:lnTo>
                <a:lnTo>
                  <a:pt x="3484826" y="1465589"/>
                </a:lnTo>
                <a:lnTo>
                  <a:pt x="3488305" y="1465589"/>
                </a:lnTo>
                <a:lnTo>
                  <a:pt x="3488305" y="1456850"/>
                </a:lnTo>
                <a:lnTo>
                  <a:pt x="3491811" y="1460357"/>
                </a:lnTo>
                <a:lnTo>
                  <a:pt x="3491811" y="1448111"/>
                </a:lnTo>
                <a:lnTo>
                  <a:pt x="3495290" y="1451618"/>
                </a:lnTo>
                <a:lnTo>
                  <a:pt x="3495290" y="1416662"/>
                </a:lnTo>
                <a:lnTo>
                  <a:pt x="3497043" y="1416662"/>
                </a:lnTo>
                <a:lnTo>
                  <a:pt x="3497043" y="1390446"/>
                </a:lnTo>
                <a:lnTo>
                  <a:pt x="3500550" y="1393952"/>
                </a:lnTo>
                <a:lnTo>
                  <a:pt x="3500550" y="1381707"/>
                </a:lnTo>
                <a:lnTo>
                  <a:pt x="3504029" y="1385214"/>
                </a:lnTo>
                <a:lnTo>
                  <a:pt x="3504029" y="1372968"/>
                </a:lnTo>
                <a:lnTo>
                  <a:pt x="3505782" y="1372968"/>
                </a:lnTo>
                <a:lnTo>
                  <a:pt x="3505782" y="1352011"/>
                </a:lnTo>
                <a:lnTo>
                  <a:pt x="3509289" y="1355518"/>
                </a:lnTo>
                <a:lnTo>
                  <a:pt x="3493019" y="1329664"/>
                </a:lnTo>
                <a:lnTo>
                  <a:pt x="3509289" y="1318809"/>
                </a:lnTo>
                <a:lnTo>
                  <a:pt x="3477144" y="1318809"/>
                </a:lnTo>
                <a:lnTo>
                  <a:pt x="3494956" y="1316722"/>
                </a:lnTo>
                <a:lnTo>
                  <a:pt x="3512768" y="1315330"/>
                </a:lnTo>
                <a:lnTo>
                  <a:pt x="3514521" y="1315330"/>
                </a:lnTo>
                <a:lnTo>
                  <a:pt x="3514521" y="1310070"/>
                </a:lnTo>
                <a:lnTo>
                  <a:pt x="3518028" y="1313577"/>
                </a:lnTo>
                <a:lnTo>
                  <a:pt x="3518028" y="1290867"/>
                </a:lnTo>
                <a:lnTo>
                  <a:pt x="3521507" y="1294346"/>
                </a:lnTo>
                <a:lnTo>
                  <a:pt x="3521507" y="1276868"/>
                </a:lnTo>
                <a:lnTo>
                  <a:pt x="3525013" y="1280375"/>
                </a:lnTo>
                <a:lnTo>
                  <a:pt x="3525013" y="1266404"/>
                </a:lnTo>
                <a:lnTo>
                  <a:pt x="3528492" y="1266404"/>
                </a:lnTo>
                <a:lnTo>
                  <a:pt x="3528492" y="1231448"/>
                </a:lnTo>
                <a:lnTo>
                  <a:pt x="3531999" y="1234955"/>
                </a:lnTo>
                <a:lnTo>
                  <a:pt x="3531999" y="1215724"/>
                </a:lnTo>
                <a:lnTo>
                  <a:pt x="3533752" y="1215724"/>
                </a:lnTo>
                <a:lnTo>
                  <a:pt x="3533752" y="1208738"/>
                </a:lnTo>
                <a:lnTo>
                  <a:pt x="3537231" y="1208738"/>
                </a:lnTo>
                <a:lnTo>
                  <a:pt x="3537231" y="1191260"/>
                </a:lnTo>
                <a:lnTo>
                  <a:pt x="3540738" y="1191260"/>
                </a:lnTo>
                <a:lnTo>
                  <a:pt x="3540738" y="1177289"/>
                </a:lnTo>
                <a:lnTo>
                  <a:pt x="3544217" y="1177289"/>
                </a:lnTo>
                <a:lnTo>
                  <a:pt x="3544217" y="1145590"/>
                </a:lnTo>
                <a:lnTo>
                  <a:pt x="3545970" y="1124605"/>
                </a:lnTo>
                <a:lnTo>
                  <a:pt x="3545970" y="1126609"/>
                </a:lnTo>
                <a:lnTo>
                  <a:pt x="3547723" y="1126609"/>
                </a:lnTo>
                <a:lnTo>
                  <a:pt x="3547723" y="1105625"/>
                </a:lnTo>
                <a:lnTo>
                  <a:pt x="3515579" y="1105625"/>
                </a:lnTo>
                <a:lnTo>
                  <a:pt x="3533391" y="1098305"/>
                </a:lnTo>
                <a:lnTo>
                  <a:pt x="3551202" y="1089900"/>
                </a:lnTo>
                <a:lnTo>
                  <a:pt x="3554709" y="1093407"/>
                </a:lnTo>
                <a:lnTo>
                  <a:pt x="3554709" y="1068944"/>
                </a:lnTo>
                <a:lnTo>
                  <a:pt x="3558216" y="1072450"/>
                </a:lnTo>
                <a:lnTo>
                  <a:pt x="3558216" y="1044146"/>
                </a:lnTo>
                <a:lnTo>
                  <a:pt x="3558216" y="1040974"/>
                </a:lnTo>
                <a:lnTo>
                  <a:pt x="3561695" y="1044480"/>
                </a:lnTo>
                <a:lnTo>
                  <a:pt x="3561695" y="1021770"/>
                </a:lnTo>
                <a:lnTo>
                  <a:pt x="3565201" y="1027003"/>
                </a:lnTo>
                <a:lnTo>
                  <a:pt x="3565201" y="1014785"/>
                </a:lnTo>
                <a:lnTo>
                  <a:pt x="3566927" y="1014785"/>
                </a:lnTo>
                <a:lnTo>
                  <a:pt x="3566927" y="983336"/>
                </a:lnTo>
                <a:lnTo>
                  <a:pt x="3570433" y="983336"/>
                </a:lnTo>
                <a:lnTo>
                  <a:pt x="3570433" y="979829"/>
                </a:lnTo>
                <a:lnTo>
                  <a:pt x="3573940" y="983336"/>
                </a:lnTo>
                <a:lnTo>
                  <a:pt x="3573940" y="955366"/>
                </a:lnTo>
                <a:lnTo>
                  <a:pt x="3577419" y="955366"/>
                </a:lnTo>
                <a:lnTo>
                  <a:pt x="3577419" y="930055"/>
                </a:lnTo>
                <a:lnTo>
                  <a:pt x="3579703" y="925912"/>
                </a:lnTo>
                <a:cubicBezTo>
                  <a:pt x="3580518" y="923251"/>
                  <a:pt x="3580926" y="920146"/>
                  <a:pt x="3580926" y="916597"/>
                </a:cubicBezTo>
                <a:lnTo>
                  <a:pt x="3580926" y="918685"/>
                </a:lnTo>
                <a:lnTo>
                  <a:pt x="3582679" y="923917"/>
                </a:lnTo>
                <a:lnTo>
                  <a:pt x="3582679" y="911671"/>
                </a:lnTo>
                <a:lnTo>
                  <a:pt x="3584405" y="915178"/>
                </a:lnTo>
                <a:lnTo>
                  <a:pt x="3584405" y="908193"/>
                </a:lnTo>
                <a:lnTo>
                  <a:pt x="3587911" y="908193"/>
                </a:lnTo>
                <a:lnTo>
                  <a:pt x="3587911" y="899454"/>
                </a:lnTo>
                <a:lnTo>
                  <a:pt x="3591390" y="899454"/>
                </a:lnTo>
                <a:lnTo>
                  <a:pt x="3575190" y="868953"/>
                </a:lnTo>
                <a:lnTo>
                  <a:pt x="3591390" y="864498"/>
                </a:lnTo>
                <a:lnTo>
                  <a:pt x="3594897" y="864498"/>
                </a:lnTo>
                <a:lnTo>
                  <a:pt x="3594897" y="855759"/>
                </a:lnTo>
                <a:lnTo>
                  <a:pt x="3598403" y="855759"/>
                </a:lnTo>
                <a:lnTo>
                  <a:pt x="3598403" y="840035"/>
                </a:lnTo>
                <a:lnTo>
                  <a:pt x="3601882" y="840035"/>
                </a:lnTo>
                <a:lnTo>
                  <a:pt x="3601882" y="810005"/>
                </a:lnTo>
                <a:cubicBezTo>
                  <a:pt x="3601882" y="817223"/>
                  <a:pt x="3602174" y="821119"/>
                  <a:pt x="3602759" y="821694"/>
                </a:cubicBezTo>
                <a:cubicBezTo>
                  <a:pt x="3603344" y="822269"/>
                  <a:pt x="3603636" y="815460"/>
                  <a:pt x="3603636" y="801266"/>
                </a:cubicBezTo>
                <a:lnTo>
                  <a:pt x="3600301" y="798651"/>
                </a:lnTo>
                <a:lnTo>
                  <a:pt x="3602022" y="798121"/>
                </a:lnTo>
                <a:lnTo>
                  <a:pt x="3610621" y="798121"/>
                </a:lnTo>
                <a:lnTo>
                  <a:pt x="3610621" y="753787"/>
                </a:lnTo>
                <a:lnTo>
                  <a:pt x="3607142" y="753787"/>
                </a:lnTo>
                <a:lnTo>
                  <a:pt x="3607142" y="762832"/>
                </a:lnTo>
                <a:cubicBezTo>
                  <a:pt x="3607142" y="748638"/>
                  <a:pt x="3600621" y="741541"/>
                  <a:pt x="3587577" y="741541"/>
                </a:cubicBezTo>
                <a:cubicBezTo>
                  <a:pt x="3598283" y="741541"/>
                  <a:pt x="3603636" y="741458"/>
                  <a:pt x="3603636" y="741291"/>
                </a:cubicBezTo>
                <a:cubicBezTo>
                  <a:pt x="3592114" y="735576"/>
                  <a:pt x="3583124" y="731276"/>
                  <a:pt x="3576668" y="728391"/>
                </a:cubicBezTo>
                <a:cubicBezTo>
                  <a:pt x="3570211" y="725506"/>
                  <a:pt x="3565934" y="724064"/>
                  <a:pt x="3563838" y="724064"/>
                </a:cubicBezTo>
                <a:cubicBezTo>
                  <a:pt x="3562678" y="722904"/>
                  <a:pt x="3560435" y="722034"/>
                  <a:pt x="3557109" y="721455"/>
                </a:cubicBezTo>
                <a:lnTo>
                  <a:pt x="3545970" y="720722"/>
                </a:lnTo>
                <a:lnTo>
                  <a:pt x="3545970" y="715353"/>
                </a:lnTo>
                <a:lnTo>
                  <a:pt x="3524596" y="715353"/>
                </a:lnTo>
                <a:lnTo>
                  <a:pt x="3491616" y="708311"/>
                </a:lnTo>
                <a:lnTo>
                  <a:pt x="3488549" y="712552"/>
                </a:lnTo>
                <a:lnTo>
                  <a:pt x="3487797" y="711491"/>
                </a:lnTo>
                <a:cubicBezTo>
                  <a:pt x="3483951" y="708239"/>
                  <a:pt x="3478183" y="706614"/>
                  <a:pt x="3470493" y="706614"/>
                </a:cubicBezTo>
                <a:lnTo>
                  <a:pt x="3463869" y="706614"/>
                </a:lnTo>
                <a:lnTo>
                  <a:pt x="3462533" y="706614"/>
                </a:lnTo>
                <a:lnTo>
                  <a:pt x="3456967" y="706614"/>
                </a:lnTo>
                <a:lnTo>
                  <a:pt x="3442276" y="703107"/>
                </a:lnTo>
                <a:lnTo>
                  <a:pt x="3442885" y="703107"/>
                </a:lnTo>
                <a:cubicBezTo>
                  <a:pt x="3442885" y="700788"/>
                  <a:pt x="3435778" y="699628"/>
                  <a:pt x="3421566" y="699628"/>
                </a:cubicBezTo>
                <a:close/>
                <a:moveTo>
                  <a:pt x="3910800" y="671658"/>
                </a:moveTo>
                <a:lnTo>
                  <a:pt x="3942916" y="671658"/>
                </a:lnTo>
                <a:lnTo>
                  <a:pt x="3942916" y="700268"/>
                </a:lnTo>
                <a:close/>
                <a:moveTo>
                  <a:pt x="1057465" y="669877"/>
                </a:moveTo>
                <a:lnTo>
                  <a:pt x="1051649" y="676677"/>
                </a:lnTo>
                <a:lnTo>
                  <a:pt x="1051649" y="675109"/>
                </a:lnTo>
                <a:close/>
                <a:moveTo>
                  <a:pt x="3887084" y="656188"/>
                </a:moveTo>
                <a:cubicBezTo>
                  <a:pt x="3880834" y="656928"/>
                  <a:pt x="3875594" y="660748"/>
                  <a:pt x="3871363" y="667650"/>
                </a:cubicBezTo>
                <a:cubicBezTo>
                  <a:pt x="3869972" y="668114"/>
                  <a:pt x="3866952" y="670086"/>
                  <a:pt x="3862304" y="673564"/>
                </a:cubicBezTo>
                <a:cubicBezTo>
                  <a:pt x="3857657" y="677043"/>
                  <a:pt x="3853375" y="679441"/>
                  <a:pt x="3849461" y="680759"/>
                </a:cubicBezTo>
                <a:cubicBezTo>
                  <a:pt x="3837326" y="690889"/>
                  <a:pt x="3831259" y="699508"/>
                  <a:pt x="3831259" y="706614"/>
                </a:cubicBezTo>
                <a:cubicBezTo>
                  <a:pt x="3831259" y="702105"/>
                  <a:pt x="3830248" y="700454"/>
                  <a:pt x="3828225" y="701660"/>
                </a:cubicBezTo>
                <a:cubicBezTo>
                  <a:pt x="3821064" y="707653"/>
                  <a:pt x="3814227" y="713901"/>
                  <a:pt x="3807714" y="720404"/>
                </a:cubicBezTo>
                <a:cubicBezTo>
                  <a:pt x="3801202" y="726907"/>
                  <a:pt x="3792751" y="734064"/>
                  <a:pt x="3782360" y="741875"/>
                </a:cubicBezTo>
                <a:cubicBezTo>
                  <a:pt x="3782360" y="741875"/>
                  <a:pt x="3779225" y="747794"/>
                  <a:pt x="3772953" y="759631"/>
                </a:cubicBezTo>
                <a:cubicBezTo>
                  <a:pt x="3766682" y="771469"/>
                  <a:pt x="3760805" y="783436"/>
                  <a:pt x="3755323" y="795533"/>
                </a:cubicBezTo>
                <a:cubicBezTo>
                  <a:pt x="3749840" y="807630"/>
                  <a:pt x="3744441" y="819579"/>
                  <a:pt x="3739125" y="831379"/>
                </a:cubicBezTo>
                <a:cubicBezTo>
                  <a:pt x="3733809" y="843180"/>
                  <a:pt x="3730409" y="851223"/>
                  <a:pt x="3728925" y="855509"/>
                </a:cubicBezTo>
                <a:cubicBezTo>
                  <a:pt x="3723192" y="873617"/>
                  <a:pt x="3714792" y="891995"/>
                  <a:pt x="3703724" y="910642"/>
                </a:cubicBezTo>
                <a:cubicBezTo>
                  <a:pt x="3692657" y="929288"/>
                  <a:pt x="3685286" y="947805"/>
                  <a:pt x="3681613" y="966192"/>
                </a:cubicBezTo>
                <a:cubicBezTo>
                  <a:pt x="3679683" y="971109"/>
                  <a:pt x="3677841" y="975896"/>
                  <a:pt x="3676088" y="980553"/>
                </a:cubicBezTo>
                <a:cubicBezTo>
                  <a:pt x="3674335" y="985210"/>
                  <a:pt x="3671927" y="991333"/>
                  <a:pt x="3668866" y="998921"/>
                </a:cubicBezTo>
                <a:cubicBezTo>
                  <a:pt x="3668866" y="1005155"/>
                  <a:pt x="3668662" y="1009205"/>
                  <a:pt x="3668254" y="1011069"/>
                </a:cubicBezTo>
                <a:cubicBezTo>
                  <a:pt x="3667846" y="1012934"/>
                  <a:pt x="3666751" y="1017252"/>
                  <a:pt x="3664970" y="1024025"/>
                </a:cubicBezTo>
                <a:cubicBezTo>
                  <a:pt x="3661927" y="1031483"/>
                  <a:pt x="3657956" y="1042333"/>
                  <a:pt x="3653058" y="1056573"/>
                </a:cubicBezTo>
                <a:cubicBezTo>
                  <a:pt x="3648160" y="1070813"/>
                  <a:pt x="3645711" y="1089399"/>
                  <a:pt x="3645711" y="1112332"/>
                </a:cubicBezTo>
                <a:lnTo>
                  <a:pt x="3681835" y="1112332"/>
                </a:lnTo>
                <a:lnTo>
                  <a:pt x="3690184" y="1083193"/>
                </a:lnTo>
                <a:cubicBezTo>
                  <a:pt x="3690741" y="1082061"/>
                  <a:pt x="3691417" y="1080310"/>
                  <a:pt x="3692213" y="1077940"/>
                </a:cubicBezTo>
                <a:lnTo>
                  <a:pt x="3692504" y="1076988"/>
                </a:lnTo>
                <a:lnTo>
                  <a:pt x="3711614" y="1072395"/>
                </a:lnTo>
                <a:lnTo>
                  <a:pt x="3711614" y="1058340"/>
                </a:lnTo>
                <a:lnTo>
                  <a:pt x="3716958" y="1042198"/>
                </a:lnTo>
                <a:lnTo>
                  <a:pt x="3711614" y="1037801"/>
                </a:lnTo>
                <a:lnTo>
                  <a:pt x="3716958" y="1038246"/>
                </a:lnTo>
                <a:lnTo>
                  <a:pt x="3716958" y="1041586"/>
                </a:lnTo>
                <a:cubicBezTo>
                  <a:pt x="3721114" y="1039833"/>
                  <a:pt x="3724231" y="1037124"/>
                  <a:pt x="3726309" y="1033459"/>
                </a:cubicBezTo>
                <a:lnTo>
                  <a:pt x="3728663" y="1022994"/>
                </a:lnTo>
                <a:lnTo>
                  <a:pt x="3729397" y="1022095"/>
                </a:lnTo>
                <a:lnTo>
                  <a:pt x="3729426" y="1024498"/>
                </a:lnTo>
                <a:lnTo>
                  <a:pt x="3723832" y="1044953"/>
                </a:lnTo>
                <a:lnTo>
                  <a:pt x="3716958" y="1051716"/>
                </a:lnTo>
                <a:cubicBezTo>
                  <a:pt x="3716958" y="1061587"/>
                  <a:pt x="3715770" y="1067983"/>
                  <a:pt x="3713395" y="1070906"/>
                </a:cubicBezTo>
                <a:cubicBezTo>
                  <a:pt x="3711021" y="1073828"/>
                  <a:pt x="3709833" y="1078555"/>
                  <a:pt x="3709833" y="1085086"/>
                </a:cubicBezTo>
                <a:lnTo>
                  <a:pt x="3706271" y="1086811"/>
                </a:lnTo>
                <a:cubicBezTo>
                  <a:pt x="3706271" y="1094288"/>
                  <a:pt x="3706229" y="1098083"/>
                  <a:pt x="3706145" y="1098194"/>
                </a:cubicBezTo>
                <a:cubicBezTo>
                  <a:pt x="3706062" y="1098305"/>
                  <a:pt x="3704323" y="1102387"/>
                  <a:pt x="3700927" y="1110439"/>
                </a:cubicBezTo>
                <a:cubicBezTo>
                  <a:pt x="3700927" y="1113297"/>
                  <a:pt x="3700334" y="1115018"/>
                  <a:pt x="3699146" y="1115602"/>
                </a:cubicBezTo>
                <a:cubicBezTo>
                  <a:pt x="3697959" y="1116187"/>
                  <a:pt x="3697365" y="1122787"/>
                  <a:pt x="3697365" y="1135404"/>
                </a:cubicBezTo>
                <a:lnTo>
                  <a:pt x="3695472" y="1138215"/>
                </a:lnTo>
                <a:lnTo>
                  <a:pt x="3688932" y="1155358"/>
                </a:lnTo>
                <a:lnTo>
                  <a:pt x="3684896" y="1177122"/>
                </a:lnTo>
                <a:lnTo>
                  <a:pt x="3684896" y="1182020"/>
                </a:lnTo>
                <a:cubicBezTo>
                  <a:pt x="3682745" y="1192578"/>
                  <a:pt x="3678644" y="1207054"/>
                  <a:pt x="3672595" y="1225450"/>
                </a:cubicBezTo>
                <a:cubicBezTo>
                  <a:pt x="3666547" y="1243847"/>
                  <a:pt x="3663522" y="1257591"/>
                  <a:pt x="3663522" y="1266682"/>
                </a:cubicBezTo>
                <a:lnTo>
                  <a:pt x="3660789" y="1282907"/>
                </a:lnTo>
                <a:lnTo>
                  <a:pt x="3658652" y="1282907"/>
                </a:lnTo>
                <a:lnTo>
                  <a:pt x="3656621" y="1320256"/>
                </a:lnTo>
                <a:cubicBezTo>
                  <a:pt x="3655081" y="1322575"/>
                  <a:pt x="3652914" y="1327924"/>
                  <a:pt x="3650122" y="1336301"/>
                </a:cubicBezTo>
                <a:cubicBezTo>
                  <a:pt x="3647330" y="1344678"/>
                  <a:pt x="3645933" y="1357383"/>
                  <a:pt x="3645933" y="1374415"/>
                </a:cubicBezTo>
                <a:lnTo>
                  <a:pt x="3655340" y="1367430"/>
                </a:lnTo>
                <a:lnTo>
                  <a:pt x="3645711" y="1399018"/>
                </a:lnTo>
                <a:lnTo>
                  <a:pt x="3645711" y="1403777"/>
                </a:lnTo>
                <a:lnTo>
                  <a:pt x="3645711" y="1413406"/>
                </a:lnTo>
                <a:lnTo>
                  <a:pt x="3643929" y="1420336"/>
                </a:lnTo>
                <a:cubicBezTo>
                  <a:pt x="3643929" y="1429891"/>
                  <a:pt x="3643039" y="1437883"/>
                  <a:pt x="3641258" y="1444312"/>
                </a:cubicBezTo>
                <a:cubicBezTo>
                  <a:pt x="3639477" y="1450741"/>
                  <a:pt x="3638586" y="1456173"/>
                  <a:pt x="3638586" y="1460607"/>
                </a:cubicBezTo>
                <a:lnTo>
                  <a:pt x="3633465" y="1465617"/>
                </a:lnTo>
                <a:lnTo>
                  <a:pt x="3631461" y="1515128"/>
                </a:lnTo>
                <a:lnTo>
                  <a:pt x="3631461" y="1522614"/>
                </a:lnTo>
                <a:lnTo>
                  <a:pt x="3631461" y="1523505"/>
                </a:lnTo>
                <a:lnTo>
                  <a:pt x="3626340" y="1528515"/>
                </a:lnTo>
                <a:lnTo>
                  <a:pt x="3624337" y="1579779"/>
                </a:lnTo>
                <a:lnTo>
                  <a:pt x="3624337" y="1616655"/>
                </a:lnTo>
                <a:lnTo>
                  <a:pt x="3618993" y="1616655"/>
                </a:lnTo>
                <a:lnTo>
                  <a:pt x="3618993" y="1644931"/>
                </a:lnTo>
                <a:lnTo>
                  <a:pt x="3618993" y="1673792"/>
                </a:lnTo>
                <a:lnTo>
                  <a:pt x="3624337" y="1698199"/>
                </a:lnTo>
                <a:lnTo>
                  <a:pt x="3624337" y="1702986"/>
                </a:lnTo>
                <a:lnTo>
                  <a:pt x="3631851" y="1767554"/>
                </a:lnTo>
                <a:lnTo>
                  <a:pt x="3634077" y="1771895"/>
                </a:lnTo>
                <a:lnTo>
                  <a:pt x="3641898" y="1807769"/>
                </a:lnTo>
                <a:lnTo>
                  <a:pt x="3643929" y="1807769"/>
                </a:lnTo>
                <a:lnTo>
                  <a:pt x="3643929" y="1816620"/>
                </a:lnTo>
                <a:lnTo>
                  <a:pt x="3645711" y="1825414"/>
                </a:lnTo>
                <a:lnTo>
                  <a:pt x="3645711" y="1836268"/>
                </a:lnTo>
                <a:lnTo>
                  <a:pt x="3652390" y="1845007"/>
                </a:lnTo>
                <a:lnTo>
                  <a:pt x="3660517" y="1874146"/>
                </a:lnTo>
                <a:lnTo>
                  <a:pt x="3658179" y="1874146"/>
                </a:lnTo>
                <a:cubicBezTo>
                  <a:pt x="3658179" y="1882310"/>
                  <a:pt x="3673699" y="1886392"/>
                  <a:pt x="3704740" y="1886392"/>
                </a:cubicBezTo>
                <a:lnTo>
                  <a:pt x="3703426" y="1877650"/>
                </a:lnTo>
                <a:lnTo>
                  <a:pt x="3725112" y="1884499"/>
                </a:lnTo>
                <a:lnTo>
                  <a:pt x="3725112" y="1879267"/>
                </a:lnTo>
                <a:lnTo>
                  <a:pt x="3737302" y="1879267"/>
                </a:lnTo>
                <a:lnTo>
                  <a:pt x="3737302" y="1873923"/>
                </a:lnTo>
                <a:lnTo>
                  <a:pt x="3747934" y="1873923"/>
                </a:lnTo>
                <a:lnTo>
                  <a:pt x="3746347" y="1877583"/>
                </a:lnTo>
                <a:cubicBezTo>
                  <a:pt x="3745753" y="1882268"/>
                  <a:pt x="3754362" y="1884610"/>
                  <a:pt x="3772174" y="1884610"/>
                </a:cubicBezTo>
                <a:lnTo>
                  <a:pt x="3793548" y="1884610"/>
                </a:lnTo>
                <a:lnTo>
                  <a:pt x="3793548" y="1845870"/>
                </a:lnTo>
                <a:lnTo>
                  <a:pt x="3789986" y="1838884"/>
                </a:lnTo>
                <a:lnTo>
                  <a:pt x="3789986" y="1814365"/>
                </a:lnTo>
                <a:cubicBezTo>
                  <a:pt x="3789986" y="1807537"/>
                  <a:pt x="3789587" y="1799425"/>
                  <a:pt x="3788789" y="1790027"/>
                </a:cubicBezTo>
                <a:cubicBezTo>
                  <a:pt x="3787991" y="1780630"/>
                  <a:pt x="3786016" y="1773871"/>
                  <a:pt x="3782861" y="1769753"/>
                </a:cubicBezTo>
                <a:cubicBezTo>
                  <a:pt x="3782861" y="1766042"/>
                  <a:pt x="3783154" y="1762837"/>
                  <a:pt x="3783738" y="1760137"/>
                </a:cubicBezTo>
                <a:cubicBezTo>
                  <a:pt x="3784322" y="1757437"/>
                  <a:pt x="3783789" y="1751514"/>
                  <a:pt x="3782138" y="1742367"/>
                </a:cubicBezTo>
                <a:cubicBezTo>
                  <a:pt x="3780301" y="1738229"/>
                  <a:pt x="3779962" y="1734755"/>
                  <a:pt x="3781122" y="1731944"/>
                </a:cubicBezTo>
                <a:cubicBezTo>
                  <a:pt x="3782281" y="1729133"/>
                  <a:pt x="3782861" y="1725158"/>
                  <a:pt x="3782861" y="1720019"/>
                </a:cubicBezTo>
                <a:cubicBezTo>
                  <a:pt x="3782861" y="1710612"/>
                  <a:pt x="3781971" y="1701256"/>
                  <a:pt x="3780189" y="1691951"/>
                </a:cubicBezTo>
                <a:cubicBezTo>
                  <a:pt x="3778408" y="1682647"/>
                  <a:pt x="3777518" y="1673365"/>
                  <a:pt x="3777518" y="1664107"/>
                </a:cubicBezTo>
                <a:cubicBezTo>
                  <a:pt x="3777518" y="1639374"/>
                  <a:pt x="3779596" y="1614192"/>
                  <a:pt x="3783752" y="1588560"/>
                </a:cubicBezTo>
                <a:lnTo>
                  <a:pt x="3789542" y="1515907"/>
                </a:lnTo>
                <a:lnTo>
                  <a:pt x="3789986" y="1510341"/>
                </a:lnTo>
                <a:lnTo>
                  <a:pt x="3789986" y="1515907"/>
                </a:lnTo>
                <a:lnTo>
                  <a:pt x="3789986" y="1516297"/>
                </a:lnTo>
                <a:lnTo>
                  <a:pt x="3790777" y="1515907"/>
                </a:lnTo>
                <a:lnTo>
                  <a:pt x="3793548" y="1514544"/>
                </a:lnTo>
                <a:lnTo>
                  <a:pt x="3793548" y="1515907"/>
                </a:lnTo>
                <a:lnTo>
                  <a:pt x="3803818" y="1515907"/>
                </a:lnTo>
                <a:lnTo>
                  <a:pt x="3804653" y="1515907"/>
                </a:lnTo>
                <a:lnTo>
                  <a:pt x="3815117" y="1521251"/>
                </a:lnTo>
                <a:cubicBezTo>
                  <a:pt x="3821277" y="1518876"/>
                  <a:pt x="3823981" y="1517846"/>
                  <a:pt x="3823230" y="1518162"/>
                </a:cubicBezTo>
                <a:cubicBezTo>
                  <a:pt x="3822478" y="1518477"/>
                  <a:pt x="3824960" y="1520100"/>
                  <a:pt x="3830675" y="1523032"/>
                </a:cubicBezTo>
                <a:lnTo>
                  <a:pt x="3861372" y="1523032"/>
                </a:lnTo>
                <a:lnTo>
                  <a:pt x="3868330" y="1523032"/>
                </a:lnTo>
                <a:lnTo>
                  <a:pt x="3891012" y="1523032"/>
                </a:lnTo>
                <a:lnTo>
                  <a:pt x="3902979" y="1523032"/>
                </a:lnTo>
                <a:lnTo>
                  <a:pt x="3922043" y="1521251"/>
                </a:lnTo>
                <a:lnTo>
                  <a:pt x="3931088" y="1521251"/>
                </a:lnTo>
                <a:lnTo>
                  <a:pt x="3950375" y="1523032"/>
                </a:lnTo>
                <a:lnTo>
                  <a:pt x="3957277" y="1523032"/>
                </a:lnTo>
                <a:lnTo>
                  <a:pt x="3976453" y="1523032"/>
                </a:lnTo>
                <a:lnTo>
                  <a:pt x="4058415" y="1523032"/>
                </a:lnTo>
                <a:cubicBezTo>
                  <a:pt x="4069009" y="1523032"/>
                  <a:pt x="4076922" y="1522735"/>
                  <a:pt x="4082154" y="1522141"/>
                </a:cubicBezTo>
                <a:cubicBezTo>
                  <a:pt x="4087386" y="1521548"/>
                  <a:pt x="4097619" y="1521251"/>
                  <a:pt x="4112852" y="1521251"/>
                </a:cubicBezTo>
                <a:lnTo>
                  <a:pt x="4118084" y="1515907"/>
                </a:lnTo>
                <a:lnTo>
                  <a:pt x="4121618" y="1515907"/>
                </a:lnTo>
                <a:lnTo>
                  <a:pt x="4155155" y="1514126"/>
                </a:lnTo>
                <a:lnTo>
                  <a:pt x="4173495" y="1514126"/>
                </a:lnTo>
                <a:lnTo>
                  <a:pt x="4177113" y="1514126"/>
                </a:lnTo>
                <a:lnTo>
                  <a:pt x="4180141" y="1515162"/>
                </a:lnTo>
                <a:lnTo>
                  <a:pt x="4180063" y="1515323"/>
                </a:lnTo>
                <a:lnTo>
                  <a:pt x="4180063" y="1536558"/>
                </a:lnTo>
                <a:lnTo>
                  <a:pt x="4180063" y="1555232"/>
                </a:lnTo>
                <a:lnTo>
                  <a:pt x="4174720" y="1574519"/>
                </a:lnTo>
                <a:lnTo>
                  <a:pt x="4174720" y="1592498"/>
                </a:lnTo>
                <a:lnTo>
                  <a:pt x="4174720" y="1616961"/>
                </a:lnTo>
                <a:lnTo>
                  <a:pt x="4174720" y="1638864"/>
                </a:lnTo>
                <a:lnTo>
                  <a:pt x="4169376" y="1644124"/>
                </a:lnTo>
                <a:lnTo>
                  <a:pt x="4169376" y="1657177"/>
                </a:lnTo>
                <a:lnTo>
                  <a:pt x="4169376" y="1658930"/>
                </a:lnTo>
                <a:cubicBezTo>
                  <a:pt x="4169376" y="1663995"/>
                  <a:pt x="4169084" y="1670628"/>
                  <a:pt x="4168499" y="1678829"/>
                </a:cubicBezTo>
                <a:cubicBezTo>
                  <a:pt x="4167915" y="1687030"/>
                  <a:pt x="4167623" y="1693180"/>
                  <a:pt x="4167623" y="1697281"/>
                </a:cubicBezTo>
                <a:cubicBezTo>
                  <a:pt x="4165508" y="1701511"/>
                  <a:pt x="4163815" y="1707745"/>
                  <a:pt x="4162544" y="1715983"/>
                </a:cubicBezTo>
                <a:cubicBezTo>
                  <a:pt x="4161273" y="1724221"/>
                  <a:pt x="4160637" y="1732005"/>
                  <a:pt x="4160637" y="1739333"/>
                </a:cubicBezTo>
                <a:lnTo>
                  <a:pt x="4160637" y="1756644"/>
                </a:lnTo>
                <a:lnTo>
                  <a:pt x="4155405" y="1801368"/>
                </a:lnTo>
                <a:lnTo>
                  <a:pt x="4160637" y="1813308"/>
                </a:lnTo>
                <a:lnTo>
                  <a:pt x="4155878" y="1838912"/>
                </a:lnTo>
                <a:lnTo>
                  <a:pt x="4148420" y="1850128"/>
                </a:lnTo>
                <a:lnTo>
                  <a:pt x="4148420" y="1850184"/>
                </a:lnTo>
                <a:lnTo>
                  <a:pt x="4143159" y="1862429"/>
                </a:lnTo>
                <a:lnTo>
                  <a:pt x="4148420" y="1874758"/>
                </a:lnTo>
                <a:lnTo>
                  <a:pt x="4148420" y="1893516"/>
                </a:lnTo>
                <a:lnTo>
                  <a:pt x="4176334" y="1893516"/>
                </a:lnTo>
                <a:lnTo>
                  <a:pt x="4181566" y="1891735"/>
                </a:lnTo>
                <a:lnTo>
                  <a:pt x="4196316" y="1891735"/>
                </a:lnTo>
                <a:lnTo>
                  <a:pt x="4204276" y="1893516"/>
                </a:lnTo>
                <a:lnTo>
                  <a:pt x="4211234" y="1891763"/>
                </a:lnTo>
                <a:lnTo>
                  <a:pt x="4213683" y="1893516"/>
                </a:lnTo>
                <a:lnTo>
                  <a:pt x="4218804" y="1893516"/>
                </a:lnTo>
                <a:lnTo>
                  <a:pt x="4223841" y="1893516"/>
                </a:lnTo>
                <a:lnTo>
                  <a:pt x="4232580" y="1898860"/>
                </a:lnTo>
                <a:lnTo>
                  <a:pt x="4270625" y="1898860"/>
                </a:lnTo>
                <a:lnTo>
                  <a:pt x="4285669" y="1893738"/>
                </a:lnTo>
                <a:lnTo>
                  <a:pt x="4312371" y="1898860"/>
                </a:lnTo>
                <a:lnTo>
                  <a:pt x="4326732" y="1898860"/>
                </a:lnTo>
                <a:lnTo>
                  <a:pt x="4333690" y="1898860"/>
                </a:lnTo>
                <a:lnTo>
                  <a:pt x="4345879" y="1898860"/>
                </a:lnTo>
                <a:lnTo>
                  <a:pt x="4352837" y="1898860"/>
                </a:lnTo>
                <a:lnTo>
                  <a:pt x="4362049" y="1898860"/>
                </a:lnTo>
                <a:lnTo>
                  <a:pt x="4384787" y="1888479"/>
                </a:lnTo>
                <a:cubicBezTo>
                  <a:pt x="4387626" y="1876567"/>
                  <a:pt x="4388771" y="1866942"/>
                  <a:pt x="4388224" y="1859604"/>
                </a:cubicBezTo>
                <a:cubicBezTo>
                  <a:pt x="4387677" y="1852266"/>
                  <a:pt x="4387403" y="1844775"/>
                  <a:pt x="4387403" y="1837131"/>
                </a:cubicBezTo>
                <a:cubicBezTo>
                  <a:pt x="4387403" y="1831305"/>
                  <a:pt x="4387686" y="1826054"/>
                  <a:pt x="4388252" y="1821379"/>
                </a:cubicBezTo>
                <a:cubicBezTo>
                  <a:pt x="4388818" y="1816703"/>
                  <a:pt x="4389101" y="1810302"/>
                  <a:pt x="4389101" y="1802175"/>
                </a:cubicBezTo>
                <a:lnTo>
                  <a:pt x="4389101" y="1733684"/>
                </a:lnTo>
                <a:cubicBezTo>
                  <a:pt x="4394537" y="1708729"/>
                  <a:pt x="4396972" y="1682957"/>
                  <a:pt x="4396406" y="1656370"/>
                </a:cubicBezTo>
                <a:cubicBezTo>
                  <a:pt x="4395841" y="1629782"/>
                  <a:pt x="4396587" y="1604697"/>
                  <a:pt x="4398647" y="1581115"/>
                </a:cubicBezTo>
                <a:cubicBezTo>
                  <a:pt x="4402247" y="1559926"/>
                  <a:pt x="4404654" y="1537476"/>
                  <a:pt x="4405869" y="1513764"/>
                </a:cubicBezTo>
                <a:cubicBezTo>
                  <a:pt x="4407084" y="1490052"/>
                  <a:pt x="4409000" y="1465366"/>
                  <a:pt x="4411616" y="1439706"/>
                </a:cubicBezTo>
                <a:cubicBezTo>
                  <a:pt x="4411616" y="1433862"/>
                  <a:pt x="4411913" y="1428031"/>
                  <a:pt x="4412507" y="1422215"/>
                </a:cubicBezTo>
                <a:cubicBezTo>
                  <a:pt x="4413101" y="1416398"/>
                  <a:pt x="4413397" y="1411421"/>
                  <a:pt x="4413397" y="1407283"/>
                </a:cubicBezTo>
                <a:lnTo>
                  <a:pt x="4413397" y="1396986"/>
                </a:lnTo>
                <a:cubicBezTo>
                  <a:pt x="4418128" y="1392774"/>
                  <a:pt x="4419910" y="1384277"/>
                  <a:pt x="4418741" y="1371493"/>
                </a:cubicBezTo>
                <a:cubicBezTo>
                  <a:pt x="4418741" y="1362921"/>
                  <a:pt x="4418596" y="1356638"/>
                  <a:pt x="4418306" y="1352644"/>
                </a:cubicBezTo>
                <a:lnTo>
                  <a:pt x="4417833" y="1348928"/>
                </a:lnTo>
                <a:lnTo>
                  <a:pt x="4418741" y="1350453"/>
                </a:lnTo>
                <a:cubicBezTo>
                  <a:pt x="4418741" y="1343616"/>
                  <a:pt x="4418523" y="1338415"/>
                  <a:pt x="4418087" y="1334850"/>
                </a:cubicBezTo>
                <a:lnTo>
                  <a:pt x="4417552" y="1332155"/>
                </a:lnTo>
                <a:lnTo>
                  <a:pt x="4420522" y="1323930"/>
                </a:lnTo>
                <a:lnTo>
                  <a:pt x="4420522" y="1243026"/>
                </a:lnTo>
                <a:cubicBezTo>
                  <a:pt x="4420522" y="1230799"/>
                  <a:pt x="4420749" y="1218994"/>
                  <a:pt x="4421204" y="1207611"/>
                </a:cubicBezTo>
                <a:cubicBezTo>
                  <a:pt x="4421658" y="1196228"/>
                  <a:pt x="4423185" y="1186019"/>
                  <a:pt x="4425782" y="1176983"/>
                </a:cubicBezTo>
                <a:lnTo>
                  <a:pt x="4425782" y="1103259"/>
                </a:lnTo>
                <a:cubicBezTo>
                  <a:pt x="4425782" y="1096134"/>
                  <a:pt x="4425439" y="1085675"/>
                  <a:pt x="4424752" y="1071880"/>
                </a:cubicBezTo>
                <a:cubicBezTo>
                  <a:pt x="4424066" y="1058085"/>
                  <a:pt x="4422656" y="1045343"/>
                  <a:pt x="4420522" y="1033654"/>
                </a:cubicBezTo>
                <a:cubicBezTo>
                  <a:pt x="4420522" y="1025453"/>
                  <a:pt x="4420225" y="1019015"/>
                  <a:pt x="4419631" y="1014339"/>
                </a:cubicBezTo>
                <a:cubicBezTo>
                  <a:pt x="4419038" y="1009664"/>
                  <a:pt x="4418741" y="1003495"/>
                  <a:pt x="4418741" y="995832"/>
                </a:cubicBezTo>
                <a:cubicBezTo>
                  <a:pt x="4416013" y="989134"/>
                  <a:pt x="4414441" y="983521"/>
                  <a:pt x="4414023" y="978994"/>
                </a:cubicBezTo>
                <a:cubicBezTo>
                  <a:pt x="4413606" y="974467"/>
                  <a:pt x="4413397" y="968706"/>
                  <a:pt x="4413397" y="961711"/>
                </a:cubicBezTo>
                <a:cubicBezTo>
                  <a:pt x="4413397" y="953733"/>
                  <a:pt x="4412687" y="941195"/>
                  <a:pt x="4411268" y="924098"/>
                </a:cubicBezTo>
                <a:cubicBezTo>
                  <a:pt x="4409849" y="907001"/>
                  <a:pt x="4404454" y="894546"/>
                  <a:pt x="4395084" y="886735"/>
                </a:cubicBezTo>
                <a:cubicBezTo>
                  <a:pt x="4392153" y="886846"/>
                  <a:pt x="4391852" y="884676"/>
                  <a:pt x="4394180" y="880223"/>
                </a:cubicBezTo>
                <a:cubicBezTo>
                  <a:pt x="4396509" y="875770"/>
                  <a:pt x="4393749" y="869888"/>
                  <a:pt x="4385900" y="862578"/>
                </a:cubicBezTo>
                <a:cubicBezTo>
                  <a:pt x="4383656" y="856659"/>
                  <a:pt x="4382338" y="853106"/>
                  <a:pt x="4381948" y="851919"/>
                </a:cubicBezTo>
                <a:cubicBezTo>
                  <a:pt x="4381559" y="850731"/>
                  <a:pt x="4380501" y="845833"/>
                  <a:pt x="4378776" y="837224"/>
                </a:cubicBezTo>
                <a:cubicBezTo>
                  <a:pt x="4371725" y="830173"/>
                  <a:pt x="4365449" y="821416"/>
                  <a:pt x="4359948" y="810952"/>
                </a:cubicBezTo>
                <a:cubicBezTo>
                  <a:pt x="4354447" y="800487"/>
                  <a:pt x="4348236" y="790923"/>
                  <a:pt x="4341315" y="782258"/>
                </a:cubicBezTo>
                <a:cubicBezTo>
                  <a:pt x="4339553" y="780477"/>
                  <a:pt x="4336459" y="777035"/>
                  <a:pt x="4332034" y="771933"/>
                </a:cubicBezTo>
                <a:cubicBezTo>
                  <a:pt x="4327609" y="766830"/>
                  <a:pt x="4324032" y="763593"/>
                  <a:pt x="4321305" y="762220"/>
                </a:cubicBezTo>
                <a:cubicBezTo>
                  <a:pt x="4317947" y="758861"/>
                  <a:pt x="4315187" y="755030"/>
                  <a:pt x="4313025" y="750726"/>
                </a:cubicBezTo>
                <a:cubicBezTo>
                  <a:pt x="4310864" y="746421"/>
                  <a:pt x="4305080" y="741894"/>
                  <a:pt x="4295673" y="737144"/>
                </a:cubicBezTo>
                <a:lnTo>
                  <a:pt x="4290666" y="736247"/>
                </a:lnTo>
                <a:lnTo>
                  <a:pt x="4289487" y="732559"/>
                </a:lnTo>
                <a:cubicBezTo>
                  <a:pt x="4287200" y="728139"/>
                  <a:pt x="4283770" y="722876"/>
                  <a:pt x="4279197" y="716772"/>
                </a:cubicBezTo>
                <a:cubicBezTo>
                  <a:pt x="4273779" y="716772"/>
                  <a:pt x="4269744" y="715974"/>
                  <a:pt x="4267090" y="714378"/>
                </a:cubicBezTo>
                <a:cubicBezTo>
                  <a:pt x="4264437" y="712783"/>
                  <a:pt x="4262359" y="710491"/>
                  <a:pt x="4260856" y="707504"/>
                </a:cubicBezTo>
                <a:cubicBezTo>
                  <a:pt x="4245271" y="699712"/>
                  <a:pt x="4230817" y="695815"/>
                  <a:pt x="4217496" y="695815"/>
                </a:cubicBezTo>
                <a:cubicBezTo>
                  <a:pt x="4216568" y="695815"/>
                  <a:pt x="4214940" y="695041"/>
                  <a:pt x="4212611" y="693491"/>
                </a:cubicBezTo>
                <a:cubicBezTo>
                  <a:pt x="4210283" y="691942"/>
                  <a:pt x="4205445" y="689692"/>
                  <a:pt x="4198098" y="686742"/>
                </a:cubicBezTo>
                <a:cubicBezTo>
                  <a:pt x="4195834" y="685982"/>
                  <a:pt x="4192958" y="684386"/>
                  <a:pt x="4189470" y="681956"/>
                </a:cubicBezTo>
                <a:cubicBezTo>
                  <a:pt x="4187726" y="680740"/>
                  <a:pt x="4184305" y="680381"/>
                  <a:pt x="4179208" y="680877"/>
                </a:cubicBezTo>
                <a:lnTo>
                  <a:pt x="4162869" y="684138"/>
                </a:lnTo>
                <a:lnTo>
                  <a:pt x="4162425" y="683660"/>
                </a:lnTo>
                <a:cubicBezTo>
                  <a:pt x="4161252" y="682459"/>
                  <a:pt x="4159264" y="680443"/>
                  <a:pt x="4156463" y="677614"/>
                </a:cubicBezTo>
                <a:cubicBezTo>
                  <a:pt x="4142677" y="676111"/>
                  <a:pt x="4132194" y="674330"/>
                  <a:pt x="4125014" y="672270"/>
                </a:cubicBezTo>
                <a:cubicBezTo>
                  <a:pt x="4117110" y="669617"/>
                  <a:pt x="4109225" y="667636"/>
                  <a:pt x="4101358" y="666328"/>
                </a:cubicBezTo>
                <a:cubicBezTo>
                  <a:pt x="4093491" y="665020"/>
                  <a:pt x="4088240" y="664366"/>
                  <a:pt x="4085605" y="664366"/>
                </a:cubicBezTo>
                <a:cubicBezTo>
                  <a:pt x="4074065" y="662047"/>
                  <a:pt x="4061369" y="661467"/>
                  <a:pt x="4047519" y="662627"/>
                </a:cubicBezTo>
                <a:cubicBezTo>
                  <a:pt x="4033668" y="663787"/>
                  <a:pt x="4020759" y="664366"/>
                  <a:pt x="4008792" y="664366"/>
                </a:cubicBezTo>
                <a:cubicBezTo>
                  <a:pt x="3997604" y="660841"/>
                  <a:pt x="3990377" y="660252"/>
                  <a:pt x="3987112" y="662599"/>
                </a:cubicBezTo>
                <a:cubicBezTo>
                  <a:pt x="3983846" y="664946"/>
                  <a:pt x="3981481" y="666120"/>
                  <a:pt x="3980015" y="666120"/>
                </a:cubicBezTo>
                <a:cubicBezTo>
                  <a:pt x="3969068" y="666120"/>
                  <a:pt x="3960102" y="666992"/>
                  <a:pt x="3953116" y="668736"/>
                </a:cubicBezTo>
                <a:lnTo>
                  <a:pt x="3947158" y="670214"/>
                </a:lnTo>
                <a:lnTo>
                  <a:pt x="3946743" y="669390"/>
                </a:lnTo>
                <a:cubicBezTo>
                  <a:pt x="3945083" y="666059"/>
                  <a:pt x="3941622" y="663513"/>
                  <a:pt x="3936362" y="661750"/>
                </a:cubicBezTo>
                <a:cubicBezTo>
                  <a:pt x="3931102" y="659988"/>
                  <a:pt x="3924121" y="659106"/>
                  <a:pt x="3915420" y="659106"/>
                </a:cubicBezTo>
                <a:cubicBezTo>
                  <a:pt x="3910150" y="659106"/>
                  <a:pt x="3902901" y="658230"/>
                  <a:pt x="3893670" y="656476"/>
                </a:cubicBezTo>
                <a:cubicBezTo>
                  <a:pt x="3891362" y="656038"/>
                  <a:pt x="3889167" y="655942"/>
                  <a:pt x="3887084" y="656188"/>
                </a:cubicBezTo>
                <a:close/>
                <a:moveTo>
                  <a:pt x="1022064" y="652427"/>
                </a:moveTo>
                <a:lnTo>
                  <a:pt x="1011354" y="679422"/>
                </a:lnTo>
                <a:lnTo>
                  <a:pt x="997726" y="681775"/>
                </a:lnTo>
                <a:cubicBezTo>
                  <a:pt x="992485" y="682359"/>
                  <a:pt x="987870" y="683148"/>
                  <a:pt x="983880" y="684140"/>
                </a:cubicBezTo>
                <a:cubicBezTo>
                  <a:pt x="979891" y="685133"/>
                  <a:pt x="972191" y="685629"/>
                  <a:pt x="960781" y="685629"/>
                </a:cubicBezTo>
                <a:lnTo>
                  <a:pt x="960781" y="690889"/>
                </a:lnTo>
                <a:lnTo>
                  <a:pt x="952042" y="690889"/>
                </a:lnTo>
                <a:lnTo>
                  <a:pt x="952042" y="724186"/>
                </a:lnTo>
                <a:lnTo>
                  <a:pt x="949755" y="727588"/>
                </a:lnTo>
                <a:lnTo>
                  <a:pt x="943414" y="729324"/>
                </a:lnTo>
                <a:lnTo>
                  <a:pt x="928553" y="729324"/>
                </a:lnTo>
                <a:lnTo>
                  <a:pt x="927314" y="735121"/>
                </a:lnTo>
                <a:lnTo>
                  <a:pt x="919814" y="734556"/>
                </a:lnTo>
                <a:cubicBezTo>
                  <a:pt x="913338" y="752535"/>
                  <a:pt x="910393" y="758486"/>
                  <a:pt x="910977" y="752409"/>
                </a:cubicBezTo>
                <a:lnTo>
                  <a:pt x="907628" y="748527"/>
                </a:lnTo>
                <a:lnTo>
                  <a:pt x="908347" y="748527"/>
                </a:lnTo>
                <a:lnTo>
                  <a:pt x="903115" y="743295"/>
                </a:lnTo>
                <a:lnTo>
                  <a:pt x="907628" y="748527"/>
                </a:lnTo>
                <a:lnTo>
                  <a:pt x="889144" y="748527"/>
                </a:lnTo>
                <a:lnTo>
                  <a:pt x="889144" y="753787"/>
                </a:lnTo>
                <a:cubicBezTo>
                  <a:pt x="895712" y="753787"/>
                  <a:pt x="895044" y="754353"/>
                  <a:pt x="887140" y="755485"/>
                </a:cubicBezTo>
                <a:cubicBezTo>
                  <a:pt x="879236" y="756616"/>
                  <a:pt x="874384" y="758963"/>
                  <a:pt x="872585" y="762526"/>
                </a:cubicBezTo>
                <a:cubicBezTo>
                  <a:pt x="870562" y="762526"/>
                  <a:pt x="864630" y="765930"/>
                  <a:pt x="854787" y="772740"/>
                </a:cubicBezTo>
                <a:cubicBezTo>
                  <a:pt x="844944" y="779549"/>
                  <a:pt x="840431" y="782545"/>
                  <a:pt x="841247" y="781729"/>
                </a:cubicBezTo>
                <a:lnTo>
                  <a:pt x="822740" y="781729"/>
                </a:lnTo>
                <a:lnTo>
                  <a:pt x="822740" y="786989"/>
                </a:lnTo>
                <a:lnTo>
                  <a:pt x="819233" y="795728"/>
                </a:lnTo>
                <a:lnTo>
                  <a:pt x="813250" y="795728"/>
                </a:lnTo>
                <a:lnTo>
                  <a:pt x="814502" y="793947"/>
                </a:lnTo>
                <a:lnTo>
                  <a:pt x="812550" y="795728"/>
                </a:lnTo>
                <a:lnTo>
                  <a:pt x="808769" y="795728"/>
                </a:lnTo>
                <a:lnTo>
                  <a:pt x="808769" y="799179"/>
                </a:lnTo>
                <a:lnTo>
                  <a:pt x="812550" y="795728"/>
                </a:lnTo>
                <a:lnTo>
                  <a:pt x="813250" y="795728"/>
                </a:lnTo>
                <a:lnTo>
                  <a:pt x="808956" y="801837"/>
                </a:lnTo>
                <a:cubicBezTo>
                  <a:pt x="808349" y="803590"/>
                  <a:pt x="808982" y="804467"/>
                  <a:pt x="810856" y="804467"/>
                </a:cubicBezTo>
                <a:cubicBezTo>
                  <a:pt x="798480" y="804467"/>
                  <a:pt x="791133" y="807955"/>
                  <a:pt x="788814" y="814931"/>
                </a:cubicBezTo>
                <a:lnTo>
                  <a:pt x="788786" y="814931"/>
                </a:lnTo>
                <a:cubicBezTo>
                  <a:pt x="782181" y="821574"/>
                  <a:pt x="778433" y="825567"/>
                  <a:pt x="777542" y="826913"/>
                </a:cubicBezTo>
                <a:cubicBezTo>
                  <a:pt x="776652" y="828258"/>
                  <a:pt x="778433" y="828930"/>
                  <a:pt x="782886" y="828930"/>
                </a:cubicBezTo>
                <a:lnTo>
                  <a:pt x="775566" y="828930"/>
                </a:lnTo>
                <a:lnTo>
                  <a:pt x="760844" y="828930"/>
                </a:lnTo>
                <a:lnTo>
                  <a:pt x="776572" y="833001"/>
                </a:lnTo>
                <a:lnTo>
                  <a:pt x="776751" y="833724"/>
                </a:lnTo>
                <a:lnTo>
                  <a:pt x="771084" y="835065"/>
                </a:lnTo>
                <a:cubicBezTo>
                  <a:pt x="766883" y="836198"/>
                  <a:pt x="761957" y="837641"/>
                  <a:pt x="756307" y="839395"/>
                </a:cubicBezTo>
                <a:lnTo>
                  <a:pt x="745843" y="839395"/>
                </a:lnTo>
                <a:lnTo>
                  <a:pt x="745843" y="848134"/>
                </a:lnTo>
                <a:lnTo>
                  <a:pt x="737132" y="848134"/>
                </a:lnTo>
                <a:lnTo>
                  <a:pt x="737132" y="853366"/>
                </a:lnTo>
                <a:lnTo>
                  <a:pt x="723133" y="853366"/>
                </a:lnTo>
                <a:lnTo>
                  <a:pt x="723133" y="863025"/>
                </a:lnTo>
                <a:lnTo>
                  <a:pt x="717660" y="863584"/>
                </a:lnTo>
                <a:cubicBezTo>
                  <a:pt x="715921" y="863913"/>
                  <a:pt x="715125" y="864296"/>
                  <a:pt x="715271" y="864735"/>
                </a:cubicBezTo>
                <a:lnTo>
                  <a:pt x="723133" y="866813"/>
                </a:lnTo>
                <a:lnTo>
                  <a:pt x="723133" y="867365"/>
                </a:lnTo>
                <a:lnTo>
                  <a:pt x="713994" y="867365"/>
                </a:lnTo>
                <a:lnTo>
                  <a:pt x="713643" y="866766"/>
                </a:lnTo>
                <a:cubicBezTo>
                  <a:pt x="709190" y="862341"/>
                  <a:pt x="702510" y="857281"/>
                  <a:pt x="693604" y="851585"/>
                </a:cubicBezTo>
                <a:lnTo>
                  <a:pt x="681387" y="862105"/>
                </a:lnTo>
                <a:lnTo>
                  <a:pt x="676906" y="862105"/>
                </a:lnTo>
                <a:lnTo>
                  <a:pt x="673149" y="869599"/>
                </a:lnTo>
                <a:lnTo>
                  <a:pt x="673149" y="858626"/>
                </a:lnTo>
                <a:lnTo>
                  <a:pt x="650105" y="858626"/>
                </a:lnTo>
                <a:cubicBezTo>
                  <a:pt x="632404" y="858626"/>
                  <a:pt x="623842" y="861534"/>
                  <a:pt x="624417" y="867351"/>
                </a:cubicBezTo>
                <a:lnTo>
                  <a:pt x="624420" y="867365"/>
                </a:lnTo>
                <a:lnTo>
                  <a:pt x="623499" y="867365"/>
                </a:lnTo>
                <a:cubicBezTo>
                  <a:pt x="620029" y="876067"/>
                  <a:pt x="615938" y="881359"/>
                  <a:pt x="611225" y="883242"/>
                </a:cubicBezTo>
                <a:lnTo>
                  <a:pt x="610084" y="883837"/>
                </a:lnTo>
                <a:lnTo>
                  <a:pt x="603433" y="879555"/>
                </a:lnTo>
                <a:lnTo>
                  <a:pt x="592745" y="886568"/>
                </a:lnTo>
                <a:cubicBezTo>
                  <a:pt x="581817" y="886568"/>
                  <a:pt x="576645" y="889685"/>
                  <a:pt x="577230" y="895919"/>
                </a:cubicBezTo>
                <a:lnTo>
                  <a:pt x="577618" y="898217"/>
                </a:lnTo>
                <a:lnTo>
                  <a:pt x="571796" y="899443"/>
                </a:lnTo>
                <a:cubicBezTo>
                  <a:pt x="570177" y="900758"/>
                  <a:pt x="569368" y="902877"/>
                  <a:pt x="569368" y="905799"/>
                </a:cubicBezTo>
                <a:lnTo>
                  <a:pt x="575657" y="905799"/>
                </a:lnTo>
                <a:cubicBezTo>
                  <a:pt x="569256" y="912182"/>
                  <a:pt x="562503" y="917757"/>
                  <a:pt x="555396" y="922525"/>
                </a:cubicBezTo>
                <a:lnTo>
                  <a:pt x="555396" y="933268"/>
                </a:lnTo>
                <a:lnTo>
                  <a:pt x="550164" y="947267"/>
                </a:lnTo>
                <a:lnTo>
                  <a:pt x="550164" y="972844"/>
                </a:lnTo>
                <a:lnTo>
                  <a:pt x="563991" y="972844"/>
                </a:lnTo>
                <a:lnTo>
                  <a:pt x="563923" y="973362"/>
                </a:lnTo>
                <a:cubicBezTo>
                  <a:pt x="562613" y="977307"/>
                  <a:pt x="560647" y="980154"/>
                  <a:pt x="558026" y="981903"/>
                </a:cubicBezTo>
                <a:cubicBezTo>
                  <a:pt x="555406" y="983651"/>
                  <a:pt x="553440" y="985928"/>
                  <a:pt x="552130" y="988732"/>
                </a:cubicBezTo>
                <a:lnTo>
                  <a:pt x="551604" y="991407"/>
                </a:lnTo>
                <a:lnTo>
                  <a:pt x="550164" y="998726"/>
                </a:lnTo>
                <a:lnTo>
                  <a:pt x="550164" y="991407"/>
                </a:lnTo>
                <a:lnTo>
                  <a:pt x="541425" y="991407"/>
                </a:lnTo>
                <a:lnTo>
                  <a:pt x="541425" y="1035741"/>
                </a:lnTo>
                <a:cubicBezTo>
                  <a:pt x="570035" y="1027967"/>
                  <a:pt x="585778" y="1021566"/>
                  <a:pt x="588654" y="1016538"/>
                </a:cubicBezTo>
                <a:lnTo>
                  <a:pt x="593480" y="1016538"/>
                </a:lnTo>
                <a:lnTo>
                  <a:pt x="593208" y="1020010"/>
                </a:lnTo>
                <a:cubicBezTo>
                  <a:pt x="592793" y="1021963"/>
                  <a:pt x="592170" y="1023218"/>
                  <a:pt x="591340" y="1023774"/>
                </a:cubicBezTo>
                <a:cubicBezTo>
                  <a:pt x="589679" y="1024887"/>
                  <a:pt x="587523" y="1026752"/>
                  <a:pt x="584869" y="1029368"/>
                </a:cubicBezTo>
                <a:cubicBezTo>
                  <a:pt x="577411" y="1036827"/>
                  <a:pt x="573412" y="1041103"/>
                  <a:pt x="572874" y="1042198"/>
                </a:cubicBezTo>
                <a:cubicBezTo>
                  <a:pt x="572336" y="1043293"/>
                  <a:pt x="566510" y="1043840"/>
                  <a:pt x="555396" y="1043840"/>
                </a:cubicBezTo>
                <a:lnTo>
                  <a:pt x="560265" y="1064375"/>
                </a:lnTo>
                <a:lnTo>
                  <a:pt x="555396" y="1064101"/>
                </a:lnTo>
                <a:cubicBezTo>
                  <a:pt x="552483" y="1067014"/>
                  <a:pt x="551041" y="1068443"/>
                  <a:pt x="551069" y="1068387"/>
                </a:cubicBezTo>
                <a:cubicBezTo>
                  <a:pt x="551097" y="1068331"/>
                  <a:pt x="549385" y="1068303"/>
                  <a:pt x="545934" y="1068303"/>
                </a:cubicBezTo>
                <a:lnTo>
                  <a:pt x="522194" y="1092043"/>
                </a:lnTo>
                <a:lnTo>
                  <a:pt x="522194" y="1107639"/>
                </a:lnTo>
                <a:lnTo>
                  <a:pt x="519559" y="1107708"/>
                </a:lnTo>
                <a:lnTo>
                  <a:pt x="516962" y="1107239"/>
                </a:lnTo>
                <a:lnTo>
                  <a:pt x="516962" y="1106738"/>
                </a:lnTo>
                <a:lnTo>
                  <a:pt x="513455" y="1106738"/>
                </a:lnTo>
                <a:lnTo>
                  <a:pt x="513455" y="1110050"/>
                </a:lnTo>
                <a:lnTo>
                  <a:pt x="512088" y="1110947"/>
                </a:lnTo>
                <a:cubicBezTo>
                  <a:pt x="510800" y="1112504"/>
                  <a:pt x="509834" y="1114559"/>
                  <a:pt x="509189" y="1117114"/>
                </a:cubicBezTo>
                <a:lnTo>
                  <a:pt x="509052" y="1118412"/>
                </a:lnTo>
                <a:lnTo>
                  <a:pt x="508297" y="1118959"/>
                </a:lnTo>
                <a:lnTo>
                  <a:pt x="508223" y="1118928"/>
                </a:lnTo>
                <a:lnTo>
                  <a:pt x="508223" y="1119013"/>
                </a:lnTo>
                <a:lnTo>
                  <a:pt x="499122" y="1125607"/>
                </a:lnTo>
                <a:lnTo>
                  <a:pt x="491490" y="1140578"/>
                </a:lnTo>
                <a:lnTo>
                  <a:pt x="488992" y="1138159"/>
                </a:lnTo>
                <a:lnTo>
                  <a:pt x="488992" y="1143447"/>
                </a:lnTo>
                <a:lnTo>
                  <a:pt x="489493" y="1143447"/>
                </a:lnTo>
                <a:lnTo>
                  <a:pt x="478354" y="1167910"/>
                </a:lnTo>
                <a:lnTo>
                  <a:pt x="475021" y="1167910"/>
                </a:lnTo>
                <a:cubicBezTo>
                  <a:pt x="476561" y="1172549"/>
                  <a:pt x="475197" y="1174576"/>
                  <a:pt x="470930" y="1173991"/>
                </a:cubicBezTo>
                <a:cubicBezTo>
                  <a:pt x="468796" y="1173699"/>
                  <a:pt x="467196" y="1176073"/>
                  <a:pt x="466129" y="1181112"/>
                </a:cubicBezTo>
                <a:lnTo>
                  <a:pt x="465967" y="1182399"/>
                </a:lnTo>
                <a:lnTo>
                  <a:pt x="464529" y="1181881"/>
                </a:lnTo>
                <a:lnTo>
                  <a:pt x="464529" y="1190592"/>
                </a:lnTo>
                <a:cubicBezTo>
                  <a:pt x="461036" y="1188839"/>
                  <a:pt x="458853" y="1192393"/>
                  <a:pt x="457980" y="1201253"/>
                </a:cubicBezTo>
                <a:lnTo>
                  <a:pt x="457585" y="1210871"/>
                </a:lnTo>
                <a:lnTo>
                  <a:pt x="446940" y="1229500"/>
                </a:lnTo>
                <a:lnTo>
                  <a:pt x="436587" y="1246059"/>
                </a:lnTo>
                <a:lnTo>
                  <a:pt x="436587" y="1255577"/>
                </a:lnTo>
                <a:lnTo>
                  <a:pt x="436587" y="1258305"/>
                </a:lnTo>
                <a:cubicBezTo>
                  <a:pt x="435269" y="1262238"/>
                  <a:pt x="434082" y="1264910"/>
                  <a:pt x="433024" y="1266320"/>
                </a:cubicBezTo>
                <a:cubicBezTo>
                  <a:pt x="431967" y="1267730"/>
                  <a:pt x="428414" y="1271459"/>
                  <a:pt x="422365" y="1277508"/>
                </a:cubicBezTo>
                <a:cubicBezTo>
                  <a:pt x="413199" y="1287175"/>
                  <a:pt x="408909" y="1294921"/>
                  <a:pt x="409493" y="1300747"/>
                </a:cubicBezTo>
                <a:cubicBezTo>
                  <a:pt x="410078" y="1306573"/>
                  <a:pt x="408273" y="1311332"/>
                  <a:pt x="404080" y="1315024"/>
                </a:cubicBezTo>
                <a:lnTo>
                  <a:pt x="400304" y="1351757"/>
                </a:lnTo>
                <a:lnTo>
                  <a:pt x="392892" y="1361975"/>
                </a:lnTo>
                <a:lnTo>
                  <a:pt x="392892" y="1354878"/>
                </a:lnTo>
                <a:lnTo>
                  <a:pt x="389413" y="1354878"/>
                </a:lnTo>
                <a:lnTo>
                  <a:pt x="389413" y="1358357"/>
                </a:lnTo>
                <a:lnTo>
                  <a:pt x="387994" y="1358357"/>
                </a:lnTo>
                <a:lnTo>
                  <a:pt x="384119" y="1381022"/>
                </a:lnTo>
                <a:lnTo>
                  <a:pt x="373661" y="1375807"/>
                </a:lnTo>
                <a:lnTo>
                  <a:pt x="373661" y="1396318"/>
                </a:lnTo>
                <a:cubicBezTo>
                  <a:pt x="372501" y="1399825"/>
                  <a:pt x="371632" y="1402953"/>
                  <a:pt x="371052" y="1405704"/>
                </a:cubicBezTo>
                <a:lnTo>
                  <a:pt x="370859" y="1407283"/>
                </a:lnTo>
                <a:lnTo>
                  <a:pt x="370182" y="1407283"/>
                </a:lnTo>
                <a:lnTo>
                  <a:pt x="370528" y="1409995"/>
                </a:lnTo>
                <a:lnTo>
                  <a:pt x="370182" y="1412822"/>
                </a:lnTo>
                <a:cubicBezTo>
                  <a:pt x="370182" y="1413991"/>
                  <a:pt x="370182" y="1417683"/>
                  <a:pt x="370182" y="1423898"/>
                </a:cubicBezTo>
                <a:lnTo>
                  <a:pt x="371498" y="1417612"/>
                </a:lnTo>
                <a:lnTo>
                  <a:pt x="373661" y="1434586"/>
                </a:lnTo>
                <a:cubicBezTo>
                  <a:pt x="373661" y="1432192"/>
                  <a:pt x="373081" y="1431863"/>
                  <a:pt x="371921" y="1433597"/>
                </a:cubicBezTo>
                <a:cubicBezTo>
                  <a:pt x="370762" y="1435332"/>
                  <a:pt x="370182" y="1441228"/>
                  <a:pt x="370182" y="1451284"/>
                </a:cubicBezTo>
                <a:cubicBezTo>
                  <a:pt x="370182" y="1444085"/>
                  <a:pt x="369718" y="1440486"/>
                  <a:pt x="368791" y="1440486"/>
                </a:cubicBezTo>
                <a:lnTo>
                  <a:pt x="359690" y="1476916"/>
                </a:lnTo>
                <a:lnTo>
                  <a:pt x="364201" y="1490856"/>
                </a:lnTo>
                <a:lnTo>
                  <a:pt x="354458" y="1503856"/>
                </a:lnTo>
                <a:lnTo>
                  <a:pt x="354458" y="1514182"/>
                </a:lnTo>
                <a:cubicBezTo>
                  <a:pt x="354458" y="1517058"/>
                  <a:pt x="353873" y="1520829"/>
                  <a:pt x="352704" y="1525495"/>
                </a:cubicBezTo>
                <a:cubicBezTo>
                  <a:pt x="351535" y="1530161"/>
                  <a:pt x="350951" y="1537458"/>
                  <a:pt x="350951" y="1547384"/>
                </a:cubicBezTo>
                <a:lnTo>
                  <a:pt x="350951" y="1556123"/>
                </a:lnTo>
                <a:lnTo>
                  <a:pt x="350951" y="1561355"/>
                </a:lnTo>
                <a:lnTo>
                  <a:pt x="350951" y="1566587"/>
                </a:lnTo>
                <a:lnTo>
                  <a:pt x="350951" y="1567144"/>
                </a:lnTo>
                <a:cubicBezTo>
                  <a:pt x="348632" y="1586811"/>
                  <a:pt x="348052" y="1596352"/>
                  <a:pt x="349212" y="1595768"/>
                </a:cubicBezTo>
                <a:lnTo>
                  <a:pt x="349753" y="1594177"/>
                </a:lnTo>
                <a:lnTo>
                  <a:pt x="345719" y="1634522"/>
                </a:lnTo>
                <a:lnTo>
                  <a:pt x="350951" y="1640784"/>
                </a:lnTo>
                <a:lnTo>
                  <a:pt x="350951" y="1659542"/>
                </a:lnTo>
                <a:lnTo>
                  <a:pt x="370182" y="1659542"/>
                </a:lnTo>
                <a:lnTo>
                  <a:pt x="370182" y="1660962"/>
                </a:lnTo>
                <a:lnTo>
                  <a:pt x="370182" y="1666194"/>
                </a:lnTo>
                <a:lnTo>
                  <a:pt x="370182" y="1692744"/>
                </a:lnTo>
                <a:lnTo>
                  <a:pt x="373833" y="1692744"/>
                </a:lnTo>
                <a:lnTo>
                  <a:pt x="374075" y="1695682"/>
                </a:lnTo>
                <a:lnTo>
                  <a:pt x="373661" y="1695750"/>
                </a:lnTo>
                <a:lnTo>
                  <a:pt x="374012" y="1696963"/>
                </a:lnTo>
                <a:lnTo>
                  <a:pt x="373661" y="1703237"/>
                </a:lnTo>
                <a:lnTo>
                  <a:pt x="375629" y="1703237"/>
                </a:lnTo>
                <a:lnTo>
                  <a:pt x="376667" y="1706123"/>
                </a:lnTo>
                <a:lnTo>
                  <a:pt x="382567" y="1726476"/>
                </a:lnTo>
                <a:lnTo>
                  <a:pt x="395002" y="1729393"/>
                </a:lnTo>
                <a:lnTo>
                  <a:pt x="398124" y="1732821"/>
                </a:lnTo>
                <a:lnTo>
                  <a:pt x="392892" y="1739584"/>
                </a:lnTo>
                <a:cubicBezTo>
                  <a:pt x="400165" y="1746003"/>
                  <a:pt x="403871" y="1749552"/>
                  <a:pt x="404011" y="1750229"/>
                </a:cubicBezTo>
                <a:cubicBezTo>
                  <a:pt x="404150" y="1750906"/>
                  <a:pt x="406121" y="1755049"/>
                  <a:pt x="409925" y="1762656"/>
                </a:cubicBezTo>
                <a:cubicBezTo>
                  <a:pt x="413561" y="1766292"/>
                  <a:pt x="417416" y="1770147"/>
                  <a:pt x="421488" y="1774219"/>
                </a:cubicBezTo>
                <a:cubicBezTo>
                  <a:pt x="425561" y="1778292"/>
                  <a:pt x="427096" y="1779827"/>
                  <a:pt x="426094" y="1778825"/>
                </a:cubicBezTo>
                <a:cubicBezTo>
                  <a:pt x="426094" y="1784837"/>
                  <a:pt x="428715" y="1789591"/>
                  <a:pt x="433957" y="1793089"/>
                </a:cubicBezTo>
                <a:cubicBezTo>
                  <a:pt x="435267" y="1793963"/>
                  <a:pt x="436413" y="1794408"/>
                  <a:pt x="437396" y="1794424"/>
                </a:cubicBezTo>
                <a:lnTo>
                  <a:pt x="437976" y="1794131"/>
                </a:lnTo>
                <a:lnTo>
                  <a:pt x="426094" y="1842697"/>
                </a:lnTo>
                <a:cubicBezTo>
                  <a:pt x="434555" y="1847224"/>
                  <a:pt x="439319" y="1850828"/>
                  <a:pt x="440385" y="1853510"/>
                </a:cubicBezTo>
                <a:cubicBezTo>
                  <a:pt x="441452" y="1856190"/>
                  <a:pt x="443099" y="1858088"/>
                  <a:pt x="445325" y="1859201"/>
                </a:cubicBezTo>
                <a:lnTo>
                  <a:pt x="445325" y="1862680"/>
                </a:lnTo>
                <a:lnTo>
                  <a:pt x="461050" y="1870542"/>
                </a:lnTo>
                <a:lnTo>
                  <a:pt x="461050" y="1874452"/>
                </a:lnTo>
                <a:lnTo>
                  <a:pt x="464193" y="1874452"/>
                </a:lnTo>
                <a:lnTo>
                  <a:pt x="470443" y="1881813"/>
                </a:lnTo>
                <a:cubicBezTo>
                  <a:pt x="476705" y="1886239"/>
                  <a:pt x="486098" y="1888451"/>
                  <a:pt x="498621" y="1888451"/>
                </a:cubicBezTo>
                <a:cubicBezTo>
                  <a:pt x="504169" y="1877300"/>
                  <a:pt x="507282" y="1871024"/>
                  <a:pt x="507959" y="1869623"/>
                </a:cubicBezTo>
                <a:cubicBezTo>
                  <a:pt x="508297" y="1868923"/>
                  <a:pt x="508983" y="1867094"/>
                  <a:pt x="510015" y="1864137"/>
                </a:cubicBezTo>
                <a:lnTo>
                  <a:pt x="511781" y="1858904"/>
                </a:lnTo>
                <a:lnTo>
                  <a:pt x="519613" y="1863869"/>
                </a:lnTo>
                <a:cubicBezTo>
                  <a:pt x="523031" y="1865117"/>
                  <a:pt x="526916" y="1865741"/>
                  <a:pt x="531267" y="1865741"/>
                </a:cubicBezTo>
                <a:lnTo>
                  <a:pt x="522194" y="1865741"/>
                </a:lnTo>
                <a:lnTo>
                  <a:pt x="522194" y="1874452"/>
                </a:lnTo>
                <a:lnTo>
                  <a:pt x="545238" y="1874452"/>
                </a:lnTo>
                <a:lnTo>
                  <a:pt x="548550" y="1874452"/>
                </a:lnTo>
                <a:cubicBezTo>
                  <a:pt x="557604" y="1880111"/>
                  <a:pt x="568008" y="1883251"/>
                  <a:pt x="579762" y="1883873"/>
                </a:cubicBezTo>
                <a:cubicBezTo>
                  <a:pt x="591516" y="1884495"/>
                  <a:pt x="601030" y="1886021"/>
                  <a:pt x="608303" y="1888451"/>
                </a:cubicBezTo>
                <a:lnTo>
                  <a:pt x="616903" y="1888451"/>
                </a:lnTo>
                <a:lnTo>
                  <a:pt x="621801" y="1888451"/>
                </a:lnTo>
                <a:lnTo>
                  <a:pt x="621801" y="1893683"/>
                </a:lnTo>
                <a:lnTo>
                  <a:pt x="655337" y="1893683"/>
                </a:lnTo>
                <a:lnTo>
                  <a:pt x="664076" y="1893683"/>
                </a:lnTo>
                <a:lnTo>
                  <a:pt x="669308" y="1893683"/>
                </a:lnTo>
                <a:lnTo>
                  <a:pt x="680385" y="1893683"/>
                </a:lnTo>
                <a:lnTo>
                  <a:pt x="704820" y="1888451"/>
                </a:lnTo>
                <a:lnTo>
                  <a:pt x="711249" y="1888451"/>
                </a:lnTo>
                <a:lnTo>
                  <a:pt x="763655" y="1888451"/>
                </a:lnTo>
                <a:lnTo>
                  <a:pt x="770473" y="1888451"/>
                </a:lnTo>
                <a:lnTo>
                  <a:pt x="808741" y="1884944"/>
                </a:lnTo>
                <a:cubicBezTo>
                  <a:pt x="824345" y="1884944"/>
                  <a:pt x="831274" y="1884072"/>
                  <a:pt x="829530" y="1882328"/>
                </a:cubicBezTo>
                <a:cubicBezTo>
                  <a:pt x="827786" y="1880584"/>
                  <a:pt x="823306" y="1879712"/>
                  <a:pt x="816088" y="1879712"/>
                </a:cubicBezTo>
                <a:cubicBezTo>
                  <a:pt x="827499" y="1879712"/>
                  <a:pt x="839067" y="1877954"/>
                  <a:pt x="850793" y="1874438"/>
                </a:cubicBezTo>
                <a:cubicBezTo>
                  <a:pt x="862519" y="1870922"/>
                  <a:pt x="872937" y="1868023"/>
                  <a:pt x="882047" y="1865741"/>
                </a:cubicBezTo>
                <a:lnTo>
                  <a:pt x="884246" y="1865741"/>
                </a:lnTo>
                <a:lnTo>
                  <a:pt x="910769" y="1865741"/>
                </a:lnTo>
                <a:lnTo>
                  <a:pt x="910769" y="1860481"/>
                </a:lnTo>
                <a:lnTo>
                  <a:pt x="903449" y="1860481"/>
                </a:lnTo>
                <a:cubicBezTo>
                  <a:pt x="911715" y="1860481"/>
                  <a:pt x="917842" y="1859707"/>
                  <a:pt x="921832" y="1858157"/>
                </a:cubicBezTo>
                <a:lnTo>
                  <a:pt x="925221" y="1853901"/>
                </a:lnTo>
                <a:lnTo>
                  <a:pt x="930473" y="1852619"/>
                </a:lnTo>
                <a:cubicBezTo>
                  <a:pt x="931642" y="1850865"/>
                  <a:pt x="931957" y="1849989"/>
                  <a:pt x="931419" y="1849989"/>
                </a:cubicBezTo>
                <a:cubicBezTo>
                  <a:pt x="946782" y="1849989"/>
                  <a:pt x="954463" y="1848829"/>
                  <a:pt x="954463" y="1846510"/>
                </a:cubicBezTo>
                <a:lnTo>
                  <a:pt x="973694" y="1846510"/>
                </a:lnTo>
                <a:cubicBezTo>
                  <a:pt x="973694" y="1843022"/>
                  <a:pt x="968917" y="1841278"/>
                  <a:pt x="959361" y="1841278"/>
                </a:cubicBezTo>
                <a:lnTo>
                  <a:pt x="987665" y="1841278"/>
                </a:lnTo>
                <a:lnTo>
                  <a:pt x="987665" y="1836018"/>
                </a:lnTo>
                <a:lnTo>
                  <a:pt x="986773" y="1832341"/>
                </a:lnTo>
                <a:lnTo>
                  <a:pt x="995277" y="1829916"/>
                </a:lnTo>
                <a:cubicBezTo>
                  <a:pt x="998487" y="1828167"/>
                  <a:pt x="1001841" y="1825544"/>
                  <a:pt x="1005338" y="1822047"/>
                </a:cubicBezTo>
                <a:lnTo>
                  <a:pt x="1020868" y="1822047"/>
                </a:lnTo>
                <a:lnTo>
                  <a:pt x="1020868" y="1816815"/>
                </a:lnTo>
                <a:lnTo>
                  <a:pt x="1040099" y="1816815"/>
                </a:lnTo>
                <a:lnTo>
                  <a:pt x="1040099" y="1813308"/>
                </a:lnTo>
                <a:lnTo>
                  <a:pt x="1041991" y="1813308"/>
                </a:lnTo>
                <a:lnTo>
                  <a:pt x="1047251" y="1802816"/>
                </a:lnTo>
                <a:lnTo>
                  <a:pt x="1062809" y="1802816"/>
                </a:lnTo>
                <a:lnTo>
                  <a:pt x="1062809" y="1797583"/>
                </a:lnTo>
                <a:lnTo>
                  <a:pt x="1073273" y="1797583"/>
                </a:lnTo>
                <a:cubicBezTo>
                  <a:pt x="1073273" y="1792926"/>
                  <a:pt x="1071984" y="1790890"/>
                  <a:pt x="1069405" y="1791474"/>
                </a:cubicBezTo>
                <a:cubicBezTo>
                  <a:pt x="1066826" y="1792059"/>
                  <a:pt x="1067605" y="1791182"/>
                  <a:pt x="1071742" y="1788844"/>
                </a:cubicBezTo>
                <a:lnTo>
                  <a:pt x="1092504" y="1788844"/>
                </a:lnTo>
                <a:lnTo>
                  <a:pt x="1092504" y="1783612"/>
                </a:lnTo>
                <a:lnTo>
                  <a:pt x="1101243" y="1783612"/>
                </a:lnTo>
                <a:lnTo>
                  <a:pt x="1101243" y="1774873"/>
                </a:lnTo>
                <a:lnTo>
                  <a:pt x="1098404" y="1774873"/>
                </a:lnTo>
                <a:cubicBezTo>
                  <a:pt x="1104805" y="1771645"/>
                  <a:pt x="1109156" y="1768880"/>
                  <a:pt x="1111457" y="1766580"/>
                </a:cubicBezTo>
                <a:cubicBezTo>
                  <a:pt x="1112719" y="1765949"/>
                  <a:pt x="1113660" y="1765425"/>
                  <a:pt x="1114282" y="1765007"/>
                </a:cubicBezTo>
                <a:cubicBezTo>
                  <a:pt x="1114903" y="1764590"/>
                  <a:pt x="1114518" y="1764381"/>
                  <a:pt x="1113127" y="1764381"/>
                </a:cubicBezTo>
                <a:lnTo>
                  <a:pt x="1129352" y="1764381"/>
                </a:lnTo>
                <a:cubicBezTo>
                  <a:pt x="1131672" y="1757386"/>
                  <a:pt x="1132089" y="1753889"/>
                  <a:pt x="1130605" y="1753889"/>
                </a:cubicBezTo>
                <a:cubicBezTo>
                  <a:pt x="1149474" y="1753889"/>
                  <a:pt x="1158909" y="1750976"/>
                  <a:pt x="1158909" y="1745150"/>
                </a:cubicBezTo>
                <a:lnTo>
                  <a:pt x="1167648" y="1745150"/>
                </a:lnTo>
                <a:lnTo>
                  <a:pt x="1167648" y="1741671"/>
                </a:lnTo>
                <a:lnTo>
                  <a:pt x="1162582" y="1741671"/>
                </a:lnTo>
                <a:lnTo>
                  <a:pt x="1151728" y="1736800"/>
                </a:lnTo>
                <a:lnTo>
                  <a:pt x="1152775" y="1736860"/>
                </a:lnTo>
                <a:cubicBezTo>
                  <a:pt x="1158172" y="1735986"/>
                  <a:pt x="1166414" y="1734092"/>
                  <a:pt x="1177500" y="1731179"/>
                </a:cubicBezTo>
                <a:lnTo>
                  <a:pt x="1176498" y="1731179"/>
                </a:lnTo>
                <a:cubicBezTo>
                  <a:pt x="1181637" y="1726095"/>
                  <a:pt x="1185965" y="1722496"/>
                  <a:pt x="1189481" y="1720381"/>
                </a:cubicBezTo>
                <a:cubicBezTo>
                  <a:pt x="1192997" y="1718265"/>
                  <a:pt x="1200330" y="1717208"/>
                  <a:pt x="1211481" y="1717208"/>
                </a:cubicBezTo>
                <a:cubicBezTo>
                  <a:pt x="1212984" y="1710213"/>
                  <a:pt x="1214037" y="1707008"/>
                  <a:pt x="1214640" y="1707592"/>
                </a:cubicBezTo>
                <a:cubicBezTo>
                  <a:pt x="1215243" y="1708177"/>
                  <a:pt x="1219116" y="1704971"/>
                  <a:pt x="1226259" y="1697977"/>
                </a:cubicBezTo>
                <a:lnTo>
                  <a:pt x="1221472" y="1697977"/>
                </a:lnTo>
                <a:cubicBezTo>
                  <a:pt x="1228801" y="1697977"/>
                  <a:pt x="1233922" y="1696520"/>
                  <a:pt x="1236835" y="1693607"/>
                </a:cubicBezTo>
                <a:cubicBezTo>
                  <a:pt x="1239748" y="1690694"/>
                  <a:pt x="1239869" y="1689238"/>
                  <a:pt x="1237197" y="1689238"/>
                </a:cubicBezTo>
                <a:lnTo>
                  <a:pt x="1240704" y="1689238"/>
                </a:lnTo>
                <a:lnTo>
                  <a:pt x="1253422" y="1689238"/>
                </a:lnTo>
                <a:lnTo>
                  <a:pt x="1263942" y="1678773"/>
                </a:lnTo>
                <a:lnTo>
                  <a:pt x="1277719" y="1678773"/>
                </a:lnTo>
                <a:lnTo>
                  <a:pt x="1277719" y="1655702"/>
                </a:lnTo>
                <a:lnTo>
                  <a:pt x="1277719" y="1652223"/>
                </a:lnTo>
                <a:lnTo>
                  <a:pt x="1277719" y="1645293"/>
                </a:lnTo>
                <a:cubicBezTo>
                  <a:pt x="1274565" y="1635923"/>
                  <a:pt x="1271429" y="1627110"/>
                  <a:pt x="1268312" y="1618854"/>
                </a:cubicBezTo>
                <a:cubicBezTo>
                  <a:pt x="1265195" y="1610597"/>
                  <a:pt x="1259155" y="1606469"/>
                  <a:pt x="1250194" y="1606469"/>
                </a:cubicBezTo>
                <a:cubicBezTo>
                  <a:pt x="1249619" y="1604743"/>
                  <a:pt x="1246270" y="1600814"/>
                  <a:pt x="1240147" y="1594682"/>
                </a:cubicBezTo>
                <a:cubicBezTo>
                  <a:pt x="1234024" y="1588550"/>
                  <a:pt x="1230824" y="1585410"/>
                  <a:pt x="1230545" y="1585262"/>
                </a:cubicBezTo>
                <a:lnTo>
                  <a:pt x="1230545" y="1574770"/>
                </a:lnTo>
                <a:cubicBezTo>
                  <a:pt x="1225888" y="1579185"/>
                  <a:pt x="1224140" y="1580614"/>
                  <a:pt x="1225299" y="1579055"/>
                </a:cubicBezTo>
                <a:cubicBezTo>
                  <a:pt x="1226459" y="1577497"/>
                  <a:pt x="1221074" y="1571782"/>
                  <a:pt x="1209143" y="1561912"/>
                </a:cubicBezTo>
                <a:lnTo>
                  <a:pt x="1203104" y="1555928"/>
                </a:lnTo>
                <a:lnTo>
                  <a:pt x="1193558" y="1553535"/>
                </a:lnTo>
                <a:lnTo>
                  <a:pt x="1187324" y="1534832"/>
                </a:lnTo>
                <a:lnTo>
                  <a:pt x="1179197" y="1534832"/>
                </a:lnTo>
                <a:lnTo>
                  <a:pt x="1178112" y="1533079"/>
                </a:lnTo>
                <a:lnTo>
                  <a:pt x="1178112" y="1531660"/>
                </a:lnTo>
                <a:cubicBezTo>
                  <a:pt x="1178112" y="1518635"/>
                  <a:pt x="1170431" y="1512122"/>
                  <a:pt x="1155068" y="1512122"/>
                </a:cubicBezTo>
                <a:lnTo>
                  <a:pt x="1164141" y="1512122"/>
                </a:lnTo>
                <a:cubicBezTo>
                  <a:pt x="1164141" y="1511825"/>
                  <a:pt x="1163269" y="1510805"/>
                  <a:pt x="1161525" y="1509061"/>
                </a:cubicBezTo>
                <a:cubicBezTo>
                  <a:pt x="1159781" y="1507317"/>
                  <a:pt x="1158909" y="1501927"/>
                  <a:pt x="1158909" y="1492891"/>
                </a:cubicBezTo>
                <a:lnTo>
                  <a:pt x="1150170" y="1492891"/>
                </a:lnTo>
                <a:lnTo>
                  <a:pt x="1150170" y="1487659"/>
                </a:lnTo>
                <a:lnTo>
                  <a:pt x="1116634" y="1487659"/>
                </a:lnTo>
                <a:cubicBezTo>
                  <a:pt x="1110362" y="1487659"/>
                  <a:pt x="1103497" y="1490150"/>
                  <a:pt x="1096039" y="1495132"/>
                </a:cubicBezTo>
                <a:cubicBezTo>
                  <a:pt x="1088580" y="1500113"/>
                  <a:pt x="1084851" y="1502279"/>
                  <a:pt x="1084851" y="1501630"/>
                </a:cubicBezTo>
                <a:cubicBezTo>
                  <a:pt x="1084276" y="1501630"/>
                  <a:pt x="1082814" y="1503991"/>
                  <a:pt x="1080467" y="1508713"/>
                </a:cubicBezTo>
                <a:lnTo>
                  <a:pt x="1075421" y="1515629"/>
                </a:lnTo>
                <a:lnTo>
                  <a:pt x="1056881" y="1515629"/>
                </a:lnTo>
                <a:lnTo>
                  <a:pt x="1056881" y="1520861"/>
                </a:lnTo>
                <a:lnTo>
                  <a:pt x="1061257" y="1526748"/>
                </a:lnTo>
                <a:lnTo>
                  <a:pt x="1052539" y="1526093"/>
                </a:lnTo>
                <a:cubicBezTo>
                  <a:pt x="1049051" y="1533107"/>
                  <a:pt x="1044825" y="1537444"/>
                  <a:pt x="1039862" y="1539104"/>
                </a:cubicBezTo>
                <a:cubicBezTo>
                  <a:pt x="1034899" y="1540765"/>
                  <a:pt x="1032417" y="1542838"/>
                  <a:pt x="1032417" y="1545324"/>
                </a:cubicBezTo>
                <a:lnTo>
                  <a:pt x="1033419" y="1545324"/>
                </a:lnTo>
                <a:cubicBezTo>
                  <a:pt x="1029857" y="1548924"/>
                  <a:pt x="1025747" y="1551299"/>
                  <a:pt x="1021090" y="1552449"/>
                </a:cubicBezTo>
                <a:cubicBezTo>
                  <a:pt x="1016433" y="1553599"/>
                  <a:pt x="1011229" y="1557051"/>
                  <a:pt x="1005477" y="1562802"/>
                </a:cubicBezTo>
                <a:cubicBezTo>
                  <a:pt x="1003158" y="1563971"/>
                  <a:pt x="1000996" y="1565557"/>
                  <a:pt x="998993" y="1567561"/>
                </a:cubicBezTo>
                <a:lnTo>
                  <a:pt x="995876" y="1570382"/>
                </a:lnTo>
                <a:lnTo>
                  <a:pt x="993343" y="1568883"/>
                </a:lnTo>
                <a:cubicBezTo>
                  <a:pt x="988649" y="1568299"/>
                  <a:pt x="984196" y="1571513"/>
                  <a:pt x="979984" y="1578527"/>
                </a:cubicBezTo>
                <a:lnTo>
                  <a:pt x="971273" y="1578527"/>
                </a:lnTo>
                <a:lnTo>
                  <a:pt x="971273" y="1583759"/>
                </a:lnTo>
                <a:cubicBezTo>
                  <a:pt x="973258" y="1583759"/>
                  <a:pt x="971046" y="1586087"/>
                  <a:pt x="964635" y="1590744"/>
                </a:cubicBezTo>
                <a:cubicBezTo>
                  <a:pt x="958225" y="1595401"/>
                  <a:pt x="947617" y="1597730"/>
                  <a:pt x="932811" y="1597730"/>
                </a:cubicBezTo>
                <a:lnTo>
                  <a:pt x="932811" y="1602990"/>
                </a:lnTo>
                <a:cubicBezTo>
                  <a:pt x="934944" y="1602990"/>
                  <a:pt x="931401" y="1606065"/>
                  <a:pt x="922179" y="1612216"/>
                </a:cubicBezTo>
                <a:cubicBezTo>
                  <a:pt x="917569" y="1615291"/>
                  <a:pt x="914111" y="1617224"/>
                  <a:pt x="911805" y="1618015"/>
                </a:cubicBezTo>
                <a:lnTo>
                  <a:pt x="911084" y="1617795"/>
                </a:lnTo>
                <a:lnTo>
                  <a:pt x="912439" y="1616961"/>
                </a:lnTo>
                <a:lnTo>
                  <a:pt x="908347" y="1616961"/>
                </a:lnTo>
                <a:lnTo>
                  <a:pt x="911084" y="1617795"/>
                </a:lnTo>
                <a:lnTo>
                  <a:pt x="898683" y="1625435"/>
                </a:lnTo>
                <a:cubicBezTo>
                  <a:pt x="894931" y="1627838"/>
                  <a:pt x="892011" y="1629819"/>
                  <a:pt x="889923" y="1631377"/>
                </a:cubicBezTo>
                <a:cubicBezTo>
                  <a:pt x="884821" y="1634587"/>
                  <a:pt x="882929" y="1641833"/>
                  <a:pt x="884246" y="1653113"/>
                </a:cubicBezTo>
                <a:lnTo>
                  <a:pt x="891794" y="1667775"/>
                </a:lnTo>
                <a:lnTo>
                  <a:pt x="879668" y="1673750"/>
                </a:lnTo>
                <a:cubicBezTo>
                  <a:pt x="866856" y="1680160"/>
                  <a:pt x="860451" y="1683366"/>
                  <a:pt x="860451" y="1683366"/>
                </a:cubicBezTo>
                <a:lnTo>
                  <a:pt x="857027" y="1683366"/>
                </a:lnTo>
                <a:cubicBezTo>
                  <a:pt x="853168" y="1687169"/>
                  <a:pt x="849578" y="1689576"/>
                  <a:pt x="846257" y="1690588"/>
                </a:cubicBezTo>
                <a:cubicBezTo>
                  <a:pt x="842936" y="1691599"/>
                  <a:pt x="836627" y="1692104"/>
                  <a:pt x="827332" y="1692104"/>
                </a:cubicBezTo>
                <a:cubicBezTo>
                  <a:pt x="818444" y="1705593"/>
                  <a:pt x="814293" y="1709837"/>
                  <a:pt x="814877" y="1704837"/>
                </a:cubicBezTo>
                <a:lnTo>
                  <a:pt x="813153" y="1702720"/>
                </a:lnTo>
                <a:lnTo>
                  <a:pt x="813277" y="1702597"/>
                </a:lnTo>
                <a:lnTo>
                  <a:pt x="813053" y="1702597"/>
                </a:lnTo>
                <a:lnTo>
                  <a:pt x="808769" y="1697337"/>
                </a:lnTo>
                <a:lnTo>
                  <a:pt x="808769" y="1702597"/>
                </a:lnTo>
                <a:lnTo>
                  <a:pt x="813053" y="1702597"/>
                </a:lnTo>
                <a:lnTo>
                  <a:pt x="813153" y="1702720"/>
                </a:lnTo>
                <a:lnTo>
                  <a:pt x="808045" y="1707829"/>
                </a:lnTo>
                <a:lnTo>
                  <a:pt x="803982" y="1707829"/>
                </a:lnTo>
                <a:lnTo>
                  <a:pt x="769471" y="1720186"/>
                </a:lnTo>
                <a:lnTo>
                  <a:pt x="766875" y="1734411"/>
                </a:lnTo>
                <a:lnTo>
                  <a:pt x="760176" y="1735771"/>
                </a:lnTo>
                <a:lnTo>
                  <a:pt x="754944" y="1735771"/>
                </a:lnTo>
                <a:cubicBezTo>
                  <a:pt x="740731" y="1735771"/>
                  <a:pt x="733918" y="1736648"/>
                  <a:pt x="734502" y="1738401"/>
                </a:cubicBezTo>
                <a:cubicBezTo>
                  <a:pt x="735086" y="1740154"/>
                  <a:pt x="738403" y="1741031"/>
                  <a:pt x="744451" y="1741031"/>
                </a:cubicBezTo>
                <a:lnTo>
                  <a:pt x="712669" y="1741031"/>
                </a:lnTo>
                <a:lnTo>
                  <a:pt x="712669" y="1744510"/>
                </a:lnTo>
                <a:lnTo>
                  <a:pt x="698670" y="1744510"/>
                </a:lnTo>
                <a:lnTo>
                  <a:pt x="698670" y="1749770"/>
                </a:lnTo>
                <a:lnTo>
                  <a:pt x="693437" y="1749770"/>
                </a:lnTo>
                <a:lnTo>
                  <a:pt x="698670" y="1755002"/>
                </a:lnTo>
                <a:lnTo>
                  <a:pt x="711249" y="1755002"/>
                </a:lnTo>
                <a:cubicBezTo>
                  <a:pt x="705535" y="1755002"/>
                  <a:pt x="701103" y="1755220"/>
                  <a:pt x="697953" y="1755656"/>
                </a:cubicBezTo>
                <a:lnTo>
                  <a:pt x="694979" y="1756698"/>
                </a:lnTo>
                <a:lnTo>
                  <a:pt x="695859" y="1755002"/>
                </a:lnTo>
                <a:lnTo>
                  <a:pt x="672815" y="1755002"/>
                </a:lnTo>
                <a:lnTo>
                  <a:pt x="669308" y="1755002"/>
                </a:lnTo>
                <a:lnTo>
                  <a:pt x="658816" y="1755002"/>
                </a:lnTo>
                <a:lnTo>
                  <a:pt x="650105" y="1755002"/>
                </a:lnTo>
                <a:lnTo>
                  <a:pt x="639613" y="1755002"/>
                </a:lnTo>
                <a:lnTo>
                  <a:pt x="613062" y="1755002"/>
                </a:lnTo>
                <a:lnTo>
                  <a:pt x="613062" y="1768973"/>
                </a:lnTo>
                <a:lnTo>
                  <a:pt x="583700" y="1768973"/>
                </a:lnTo>
                <a:lnTo>
                  <a:pt x="571789" y="1768973"/>
                </a:lnTo>
                <a:lnTo>
                  <a:pt x="571789" y="1765800"/>
                </a:lnTo>
                <a:cubicBezTo>
                  <a:pt x="571789" y="1765299"/>
                  <a:pt x="572508" y="1764154"/>
                  <a:pt x="573946" y="1762363"/>
                </a:cubicBezTo>
                <a:cubicBezTo>
                  <a:pt x="575384" y="1760573"/>
                  <a:pt x="578162" y="1755522"/>
                  <a:pt x="582281" y="1747209"/>
                </a:cubicBezTo>
                <a:lnTo>
                  <a:pt x="582281" y="1737831"/>
                </a:lnTo>
                <a:cubicBezTo>
                  <a:pt x="582281" y="1735864"/>
                  <a:pt x="585194" y="1731977"/>
                  <a:pt x="591020" y="1726169"/>
                </a:cubicBezTo>
                <a:lnTo>
                  <a:pt x="591020" y="1713367"/>
                </a:lnTo>
                <a:lnTo>
                  <a:pt x="591020" y="1713145"/>
                </a:lnTo>
                <a:cubicBezTo>
                  <a:pt x="596067" y="1705074"/>
                  <a:pt x="599754" y="1696381"/>
                  <a:pt x="602083" y="1687067"/>
                </a:cubicBezTo>
                <a:cubicBezTo>
                  <a:pt x="604411" y="1677753"/>
                  <a:pt x="608878" y="1667808"/>
                  <a:pt x="615483" y="1657232"/>
                </a:cubicBezTo>
                <a:cubicBezTo>
                  <a:pt x="615483" y="1653225"/>
                  <a:pt x="615998" y="1649505"/>
                  <a:pt x="617028" y="1646072"/>
                </a:cubicBezTo>
                <a:cubicBezTo>
                  <a:pt x="618058" y="1642640"/>
                  <a:pt x="619333" y="1640172"/>
                  <a:pt x="620855" y="1638669"/>
                </a:cubicBezTo>
                <a:cubicBezTo>
                  <a:pt x="623749" y="1632880"/>
                  <a:pt x="626783" y="1627606"/>
                  <a:pt x="629955" y="1622847"/>
                </a:cubicBezTo>
                <a:cubicBezTo>
                  <a:pt x="633128" y="1618088"/>
                  <a:pt x="634714" y="1616340"/>
                  <a:pt x="634714" y="1617601"/>
                </a:cubicBezTo>
                <a:lnTo>
                  <a:pt x="638193" y="1617601"/>
                </a:lnTo>
                <a:cubicBezTo>
                  <a:pt x="638193" y="1614343"/>
                  <a:pt x="638096" y="1611385"/>
                  <a:pt x="637901" y="1608728"/>
                </a:cubicBezTo>
                <a:lnTo>
                  <a:pt x="637662" y="1606799"/>
                </a:lnTo>
                <a:lnTo>
                  <a:pt x="643453" y="1605717"/>
                </a:lnTo>
                <a:lnTo>
                  <a:pt x="643453" y="1587431"/>
                </a:lnTo>
                <a:lnTo>
                  <a:pt x="645346" y="1586180"/>
                </a:lnTo>
                <a:cubicBezTo>
                  <a:pt x="648055" y="1580762"/>
                  <a:pt x="651617" y="1575113"/>
                  <a:pt x="656033" y="1569231"/>
                </a:cubicBezTo>
                <a:cubicBezTo>
                  <a:pt x="660449" y="1563350"/>
                  <a:pt x="662657" y="1556782"/>
                  <a:pt x="662657" y="1549527"/>
                </a:cubicBezTo>
                <a:cubicBezTo>
                  <a:pt x="663547" y="1546373"/>
                  <a:pt x="666098" y="1542685"/>
                  <a:pt x="670310" y="1538464"/>
                </a:cubicBezTo>
                <a:cubicBezTo>
                  <a:pt x="674522" y="1534243"/>
                  <a:pt x="676628" y="1530184"/>
                  <a:pt x="676628" y="1526288"/>
                </a:cubicBezTo>
                <a:cubicBezTo>
                  <a:pt x="680821" y="1524618"/>
                  <a:pt x="683432" y="1521204"/>
                  <a:pt x="684462" y="1516046"/>
                </a:cubicBezTo>
                <a:cubicBezTo>
                  <a:pt x="685492" y="1510888"/>
                  <a:pt x="687547" y="1505257"/>
                  <a:pt x="690627" y="1499153"/>
                </a:cubicBezTo>
                <a:lnTo>
                  <a:pt x="690627" y="1489718"/>
                </a:lnTo>
                <a:lnTo>
                  <a:pt x="690627" y="1488967"/>
                </a:lnTo>
                <a:lnTo>
                  <a:pt x="695859" y="1480311"/>
                </a:lnTo>
                <a:lnTo>
                  <a:pt x="695859" y="1488299"/>
                </a:lnTo>
                <a:lnTo>
                  <a:pt x="701091" y="1488299"/>
                </a:lnTo>
                <a:lnTo>
                  <a:pt x="701091" y="1483067"/>
                </a:lnTo>
                <a:lnTo>
                  <a:pt x="706351" y="1483067"/>
                </a:lnTo>
                <a:cubicBezTo>
                  <a:pt x="706351" y="1476072"/>
                  <a:pt x="706931" y="1472867"/>
                  <a:pt x="708090" y="1473451"/>
                </a:cubicBezTo>
                <a:cubicBezTo>
                  <a:pt x="709250" y="1474036"/>
                  <a:pt x="709830" y="1468947"/>
                  <a:pt x="709830" y="1458186"/>
                </a:cubicBezTo>
                <a:cubicBezTo>
                  <a:pt x="700868" y="1458910"/>
                  <a:pt x="695558" y="1458040"/>
                  <a:pt x="693900" y="1455577"/>
                </a:cubicBezTo>
                <a:lnTo>
                  <a:pt x="693906" y="1455471"/>
                </a:lnTo>
                <a:lnTo>
                  <a:pt x="695859" y="1455097"/>
                </a:lnTo>
                <a:lnTo>
                  <a:pt x="696902" y="1447193"/>
                </a:lnTo>
                <a:lnTo>
                  <a:pt x="699880" y="1443408"/>
                </a:lnTo>
                <a:lnTo>
                  <a:pt x="705869" y="1437991"/>
                </a:lnTo>
                <a:lnTo>
                  <a:pt x="708870" y="1440249"/>
                </a:lnTo>
                <a:cubicBezTo>
                  <a:pt x="712687" y="1441126"/>
                  <a:pt x="715550" y="1439717"/>
                  <a:pt x="717459" y="1436022"/>
                </a:cubicBezTo>
                <a:lnTo>
                  <a:pt x="718371" y="1432942"/>
                </a:lnTo>
                <a:lnTo>
                  <a:pt x="720322" y="1434697"/>
                </a:lnTo>
                <a:lnTo>
                  <a:pt x="718407" y="1432817"/>
                </a:lnTo>
                <a:lnTo>
                  <a:pt x="719606" y="1428766"/>
                </a:lnTo>
                <a:cubicBezTo>
                  <a:pt x="720084" y="1425776"/>
                  <a:pt x="720322" y="1422215"/>
                  <a:pt x="720322" y="1418082"/>
                </a:cubicBezTo>
                <a:lnTo>
                  <a:pt x="720322" y="1405502"/>
                </a:lnTo>
                <a:lnTo>
                  <a:pt x="720322" y="1395010"/>
                </a:lnTo>
                <a:lnTo>
                  <a:pt x="717913" y="1395724"/>
                </a:lnTo>
                <a:lnTo>
                  <a:pt x="720322" y="1384880"/>
                </a:lnTo>
                <a:lnTo>
                  <a:pt x="720322" y="1383822"/>
                </a:lnTo>
                <a:cubicBezTo>
                  <a:pt x="721120" y="1382245"/>
                  <a:pt x="722706" y="1379967"/>
                  <a:pt x="725081" y="1376989"/>
                </a:cubicBezTo>
                <a:cubicBezTo>
                  <a:pt x="726862" y="1374756"/>
                  <a:pt x="729035" y="1367098"/>
                  <a:pt x="731599" y="1354016"/>
                </a:cubicBezTo>
                <a:lnTo>
                  <a:pt x="731962" y="1352008"/>
                </a:lnTo>
                <a:lnTo>
                  <a:pt x="734293" y="1348644"/>
                </a:lnTo>
                <a:cubicBezTo>
                  <a:pt x="734293" y="1342874"/>
                  <a:pt x="736047" y="1338244"/>
                  <a:pt x="739553" y="1334756"/>
                </a:cubicBezTo>
                <a:lnTo>
                  <a:pt x="739553" y="1325934"/>
                </a:lnTo>
                <a:cubicBezTo>
                  <a:pt x="739739" y="1325748"/>
                  <a:pt x="741877" y="1320994"/>
                  <a:pt x="745968" y="1311670"/>
                </a:cubicBezTo>
                <a:cubicBezTo>
                  <a:pt x="750059" y="1302347"/>
                  <a:pt x="754322" y="1295450"/>
                  <a:pt x="758757" y="1290978"/>
                </a:cubicBezTo>
                <a:cubicBezTo>
                  <a:pt x="758757" y="1285449"/>
                  <a:pt x="759990" y="1281859"/>
                  <a:pt x="762458" y="1280208"/>
                </a:cubicBezTo>
                <a:cubicBezTo>
                  <a:pt x="764926" y="1278556"/>
                  <a:pt x="767208" y="1274623"/>
                  <a:pt x="769304" y="1268407"/>
                </a:cubicBezTo>
                <a:cubicBezTo>
                  <a:pt x="776262" y="1261097"/>
                  <a:pt x="778864" y="1258643"/>
                  <a:pt x="777111" y="1261046"/>
                </a:cubicBezTo>
                <a:cubicBezTo>
                  <a:pt x="775358" y="1263449"/>
                  <a:pt x="776809" y="1264650"/>
                  <a:pt x="781467" y="1264650"/>
                </a:cubicBezTo>
                <a:lnTo>
                  <a:pt x="781467" y="1244696"/>
                </a:lnTo>
                <a:cubicBezTo>
                  <a:pt x="785771" y="1241263"/>
                  <a:pt x="789250" y="1235303"/>
                  <a:pt x="791903" y="1226814"/>
                </a:cubicBezTo>
                <a:cubicBezTo>
                  <a:pt x="794556" y="1218326"/>
                  <a:pt x="799232" y="1212412"/>
                  <a:pt x="805930" y="1209072"/>
                </a:cubicBezTo>
                <a:lnTo>
                  <a:pt x="805930" y="1201752"/>
                </a:lnTo>
                <a:lnTo>
                  <a:pt x="807321" y="1201752"/>
                </a:lnTo>
                <a:lnTo>
                  <a:pt x="808615" y="1193014"/>
                </a:lnTo>
                <a:lnTo>
                  <a:pt x="811190" y="1193014"/>
                </a:lnTo>
                <a:lnTo>
                  <a:pt x="811140" y="1185184"/>
                </a:lnTo>
                <a:lnTo>
                  <a:pt x="819929" y="1187754"/>
                </a:lnTo>
                <a:lnTo>
                  <a:pt x="819929" y="1149559"/>
                </a:lnTo>
                <a:lnTo>
                  <a:pt x="821766" y="1146940"/>
                </a:lnTo>
                <a:cubicBezTo>
                  <a:pt x="826497" y="1139064"/>
                  <a:pt x="829707" y="1132602"/>
                  <a:pt x="831395" y="1127555"/>
                </a:cubicBezTo>
                <a:cubicBezTo>
                  <a:pt x="835755" y="1123195"/>
                  <a:pt x="841832" y="1118418"/>
                  <a:pt x="849624" y="1113223"/>
                </a:cubicBezTo>
                <a:cubicBezTo>
                  <a:pt x="849624" y="1101311"/>
                  <a:pt x="852537" y="1092451"/>
                  <a:pt x="858363" y="1086644"/>
                </a:cubicBezTo>
                <a:lnTo>
                  <a:pt x="858363" y="1083499"/>
                </a:lnTo>
                <a:cubicBezTo>
                  <a:pt x="863967" y="1079770"/>
                  <a:pt x="867742" y="1073350"/>
                  <a:pt x="869690" y="1064240"/>
                </a:cubicBezTo>
                <a:cubicBezTo>
                  <a:pt x="871639" y="1055130"/>
                  <a:pt x="874180" y="1048692"/>
                  <a:pt x="877316" y="1044926"/>
                </a:cubicBezTo>
                <a:cubicBezTo>
                  <a:pt x="882660" y="1039619"/>
                  <a:pt x="885447" y="1035890"/>
                  <a:pt x="885679" y="1033738"/>
                </a:cubicBezTo>
                <a:cubicBezTo>
                  <a:pt x="885911" y="1031585"/>
                  <a:pt x="887873" y="1030509"/>
                  <a:pt x="891565" y="1030509"/>
                </a:cubicBezTo>
                <a:cubicBezTo>
                  <a:pt x="891565" y="1022735"/>
                  <a:pt x="892145" y="1018463"/>
                  <a:pt x="893305" y="1017693"/>
                </a:cubicBezTo>
                <a:cubicBezTo>
                  <a:pt x="894464" y="1016923"/>
                  <a:pt x="900286" y="1016538"/>
                  <a:pt x="910769" y="1016538"/>
                </a:cubicBezTo>
                <a:lnTo>
                  <a:pt x="910769" y="992075"/>
                </a:lnTo>
                <a:lnTo>
                  <a:pt x="921261" y="992075"/>
                </a:lnTo>
                <a:lnTo>
                  <a:pt x="921261" y="967611"/>
                </a:lnTo>
                <a:lnTo>
                  <a:pt x="930000" y="967611"/>
                </a:lnTo>
                <a:cubicBezTo>
                  <a:pt x="930000" y="956646"/>
                  <a:pt x="932041" y="947188"/>
                  <a:pt x="936123" y="939238"/>
                </a:cubicBezTo>
                <a:lnTo>
                  <a:pt x="937826" y="925670"/>
                </a:lnTo>
                <a:lnTo>
                  <a:pt x="954463" y="925670"/>
                </a:lnTo>
                <a:lnTo>
                  <a:pt x="954463" y="920410"/>
                </a:lnTo>
                <a:lnTo>
                  <a:pt x="963202" y="920410"/>
                </a:lnTo>
                <a:lnTo>
                  <a:pt x="963202" y="915178"/>
                </a:lnTo>
                <a:lnTo>
                  <a:pt x="966904" y="915178"/>
                </a:lnTo>
                <a:lnTo>
                  <a:pt x="958940" y="913570"/>
                </a:lnTo>
                <a:lnTo>
                  <a:pt x="970382" y="911671"/>
                </a:lnTo>
                <a:lnTo>
                  <a:pt x="987665" y="911671"/>
                </a:lnTo>
                <a:cubicBezTo>
                  <a:pt x="987665" y="907126"/>
                  <a:pt x="987269" y="903849"/>
                  <a:pt x="986476" y="901840"/>
                </a:cubicBezTo>
                <a:lnTo>
                  <a:pt x="985742" y="900823"/>
                </a:lnTo>
                <a:lnTo>
                  <a:pt x="1001636" y="901207"/>
                </a:lnTo>
                <a:lnTo>
                  <a:pt x="1001636" y="895947"/>
                </a:lnTo>
                <a:cubicBezTo>
                  <a:pt x="996126" y="895947"/>
                  <a:pt x="995402" y="894491"/>
                  <a:pt x="999466" y="891578"/>
                </a:cubicBezTo>
                <a:cubicBezTo>
                  <a:pt x="1003529" y="888665"/>
                  <a:pt x="1004726" y="887208"/>
                  <a:pt x="1003056" y="887208"/>
                </a:cubicBezTo>
                <a:cubicBezTo>
                  <a:pt x="1012722" y="887208"/>
                  <a:pt x="1019304" y="885464"/>
                  <a:pt x="1022802" y="881976"/>
                </a:cubicBezTo>
                <a:cubicBezTo>
                  <a:pt x="1026299" y="878488"/>
                  <a:pt x="1034969" y="876744"/>
                  <a:pt x="1048810" y="876744"/>
                </a:cubicBezTo>
                <a:lnTo>
                  <a:pt x="1048810" y="873237"/>
                </a:lnTo>
                <a:lnTo>
                  <a:pt x="1059302" y="873237"/>
                </a:lnTo>
                <a:lnTo>
                  <a:pt x="1059302" y="868005"/>
                </a:lnTo>
                <a:lnTo>
                  <a:pt x="1073273" y="868005"/>
                </a:lnTo>
                <a:lnTo>
                  <a:pt x="1073273" y="862773"/>
                </a:lnTo>
                <a:lnTo>
                  <a:pt x="1074692" y="862773"/>
                </a:lnTo>
                <a:cubicBezTo>
                  <a:pt x="1088014" y="862773"/>
                  <a:pt x="1096716" y="861316"/>
                  <a:pt x="1100798" y="858403"/>
                </a:cubicBezTo>
                <a:cubicBezTo>
                  <a:pt x="1104880" y="855490"/>
                  <a:pt x="1108989" y="854034"/>
                  <a:pt x="1113127" y="854034"/>
                </a:cubicBezTo>
                <a:lnTo>
                  <a:pt x="1123285" y="854034"/>
                </a:lnTo>
                <a:lnTo>
                  <a:pt x="1149836" y="854034"/>
                </a:lnTo>
                <a:cubicBezTo>
                  <a:pt x="1148129" y="854034"/>
                  <a:pt x="1149019" y="855778"/>
                  <a:pt x="1152508" y="859266"/>
                </a:cubicBezTo>
                <a:lnTo>
                  <a:pt x="1165560" y="859266"/>
                </a:lnTo>
                <a:cubicBezTo>
                  <a:pt x="1167638" y="859266"/>
                  <a:pt x="1170129" y="859850"/>
                  <a:pt x="1173033" y="861019"/>
                </a:cubicBezTo>
                <a:cubicBezTo>
                  <a:pt x="1175937" y="862188"/>
                  <a:pt x="1181016" y="862773"/>
                  <a:pt x="1188270" y="862773"/>
                </a:cubicBezTo>
                <a:lnTo>
                  <a:pt x="1193502" y="862773"/>
                </a:lnTo>
                <a:lnTo>
                  <a:pt x="1199764" y="862773"/>
                </a:lnTo>
                <a:cubicBezTo>
                  <a:pt x="1201824" y="868914"/>
                  <a:pt x="1204737" y="872198"/>
                  <a:pt x="1208503" y="872625"/>
                </a:cubicBezTo>
                <a:cubicBezTo>
                  <a:pt x="1212270" y="873051"/>
                  <a:pt x="1214153" y="876168"/>
                  <a:pt x="1214153" y="881976"/>
                </a:cubicBezTo>
                <a:lnTo>
                  <a:pt x="1266002" y="881976"/>
                </a:lnTo>
                <a:cubicBezTo>
                  <a:pt x="1273813" y="870231"/>
                  <a:pt x="1277719" y="861381"/>
                  <a:pt x="1277719" y="855425"/>
                </a:cubicBezTo>
                <a:lnTo>
                  <a:pt x="1277719" y="828930"/>
                </a:lnTo>
                <a:cubicBezTo>
                  <a:pt x="1272208" y="828930"/>
                  <a:pt x="1269597" y="829366"/>
                  <a:pt x="1269884" y="830238"/>
                </a:cubicBezTo>
                <a:cubicBezTo>
                  <a:pt x="1270172" y="831110"/>
                  <a:pt x="1264777" y="826008"/>
                  <a:pt x="1253701" y="814931"/>
                </a:cubicBezTo>
                <a:cubicBezTo>
                  <a:pt x="1250361" y="814931"/>
                  <a:pt x="1248538" y="814820"/>
                  <a:pt x="1248232" y="814597"/>
                </a:cubicBezTo>
                <a:cubicBezTo>
                  <a:pt x="1247926" y="814375"/>
                  <a:pt x="1246093" y="812575"/>
                  <a:pt x="1242735" y="809198"/>
                </a:cubicBezTo>
                <a:lnTo>
                  <a:pt x="1238977" y="808174"/>
                </a:lnTo>
                <a:lnTo>
                  <a:pt x="1239200" y="805425"/>
                </a:lnTo>
                <a:cubicBezTo>
                  <a:pt x="1239256" y="804086"/>
                  <a:pt x="1239284" y="802449"/>
                  <a:pt x="1239284" y="800515"/>
                </a:cubicBezTo>
                <a:lnTo>
                  <a:pt x="1227679" y="788909"/>
                </a:lnTo>
                <a:cubicBezTo>
                  <a:pt x="1225953" y="785477"/>
                  <a:pt x="1224849" y="783288"/>
                  <a:pt x="1224367" y="782341"/>
                </a:cubicBezTo>
                <a:cubicBezTo>
                  <a:pt x="1223884" y="781395"/>
                  <a:pt x="1222205" y="777313"/>
                  <a:pt x="1219330" y="770096"/>
                </a:cubicBezTo>
                <a:cubicBezTo>
                  <a:pt x="1213170" y="763936"/>
                  <a:pt x="1210294" y="760912"/>
                  <a:pt x="1210702" y="761023"/>
                </a:cubicBezTo>
                <a:cubicBezTo>
                  <a:pt x="1211110" y="761134"/>
                  <a:pt x="1211314" y="758722"/>
                  <a:pt x="1211314" y="753787"/>
                </a:cubicBezTo>
                <a:cubicBezTo>
                  <a:pt x="1205488" y="753787"/>
                  <a:pt x="1202575" y="750290"/>
                  <a:pt x="1202575" y="743295"/>
                </a:cubicBezTo>
                <a:lnTo>
                  <a:pt x="1185626" y="743295"/>
                </a:lnTo>
                <a:cubicBezTo>
                  <a:pt x="1184866" y="741773"/>
                  <a:pt x="1181169" y="739357"/>
                  <a:pt x="1174536" y="736045"/>
                </a:cubicBezTo>
                <a:cubicBezTo>
                  <a:pt x="1167903" y="732733"/>
                  <a:pt x="1165607" y="732107"/>
                  <a:pt x="1167648" y="734166"/>
                </a:cubicBezTo>
                <a:lnTo>
                  <a:pt x="1167648" y="733192"/>
                </a:lnTo>
                <a:cubicBezTo>
                  <a:pt x="1163677" y="721281"/>
                  <a:pt x="1159192" y="713386"/>
                  <a:pt x="1154191" y="709508"/>
                </a:cubicBezTo>
                <a:cubicBezTo>
                  <a:pt x="1149191" y="705630"/>
                  <a:pt x="1144900" y="696511"/>
                  <a:pt x="1141320" y="682150"/>
                </a:cubicBezTo>
                <a:lnTo>
                  <a:pt x="1134445" y="682150"/>
                </a:lnTo>
                <a:lnTo>
                  <a:pt x="1134445" y="671658"/>
                </a:lnTo>
                <a:lnTo>
                  <a:pt x="1113990" y="671658"/>
                </a:lnTo>
                <a:lnTo>
                  <a:pt x="1099369" y="666815"/>
                </a:lnTo>
                <a:lnTo>
                  <a:pt x="1106976" y="662919"/>
                </a:lnTo>
                <a:lnTo>
                  <a:pt x="1101243" y="662919"/>
                </a:lnTo>
                <a:lnTo>
                  <a:pt x="1101243" y="657687"/>
                </a:lnTo>
                <a:lnTo>
                  <a:pt x="1074692" y="657687"/>
                </a:lnTo>
                <a:cubicBezTo>
                  <a:pt x="1084229" y="657687"/>
                  <a:pt x="1089290" y="656810"/>
                  <a:pt x="1089874" y="655057"/>
                </a:cubicBezTo>
                <a:cubicBezTo>
                  <a:pt x="1090459" y="653304"/>
                  <a:pt x="1081901" y="652427"/>
                  <a:pt x="1064200" y="652427"/>
                </a:cubicBezTo>
                <a:lnTo>
                  <a:pt x="1036258" y="652427"/>
                </a:lnTo>
                <a:close/>
                <a:moveTo>
                  <a:pt x="2418853" y="650256"/>
                </a:moveTo>
                <a:cubicBezTo>
                  <a:pt x="2406441" y="650256"/>
                  <a:pt x="2395294" y="655535"/>
                  <a:pt x="2385414" y="666092"/>
                </a:cubicBezTo>
                <a:cubicBezTo>
                  <a:pt x="2375534" y="676649"/>
                  <a:pt x="2367273" y="685249"/>
                  <a:pt x="2360631" y="691891"/>
                </a:cubicBezTo>
                <a:cubicBezTo>
                  <a:pt x="2352820" y="699702"/>
                  <a:pt x="2345370" y="707504"/>
                  <a:pt x="2338283" y="715297"/>
                </a:cubicBezTo>
                <a:cubicBezTo>
                  <a:pt x="2331196" y="723090"/>
                  <a:pt x="2327651" y="735938"/>
                  <a:pt x="2327651" y="753843"/>
                </a:cubicBezTo>
                <a:cubicBezTo>
                  <a:pt x="2327651" y="756459"/>
                  <a:pt x="2323867" y="762721"/>
                  <a:pt x="2316296" y="772628"/>
                </a:cubicBezTo>
                <a:cubicBezTo>
                  <a:pt x="2308727" y="782536"/>
                  <a:pt x="2304941" y="794912"/>
                  <a:pt x="2304941" y="809755"/>
                </a:cubicBezTo>
                <a:cubicBezTo>
                  <a:pt x="2304941" y="829830"/>
                  <a:pt x="2313704" y="844585"/>
                  <a:pt x="2331228" y="854020"/>
                </a:cubicBezTo>
                <a:cubicBezTo>
                  <a:pt x="2348752" y="863454"/>
                  <a:pt x="2362227" y="872105"/>
                  <a:pt x="2371652" y="879972"/>
                </a:cubicBezTo>
                <a:lnTo>
                  <a:pt x="2382172" y="879972"/>
                </a:lnTo>
                <a:lnTo>
                  <a:pt x="2438084" y="879972"/>
                </a:lnTo>
                <a:cubicBezTo>
                  <a:pt x="2452909" y="879972"/>
                  <a:pt x="2463526" y="878228"/>
                  <a:pt x="2469937" y="874740"/>
                </a:cubicBezTo>
                <a:cubicBezTo>
                  <a:pt x="2476347" y="871252"/>
                  <a:pt x="2482623" y="869508"/>
                  <a:pt x="2488764" y="869508"/>
                </a:cubicBezTo>
                <a:lnTo>
                  <a:pt x="2501761" y="869508"/>
                </a:lnTo>
                <a:lnTo>
                  <a:pt x="2525612" y="865834"/>
                </a:lnTo>
                <a:lnTo>
                  <a:pt x="2546068" y="858153"/>
                </a:lnTo>
                <a:cubicBezTo>
                  <a:pt x="2549445" y="854776"/>
                  <a:pt x="2551425" y="852911"/>
                  <a:pt x="2552010" y="852559"/>
                </a:cubicBezTo>
                <a:cubicBezTo>
                  <a:pt x="2552594" y="852206"/>
                  <a:pt x="2557692" y="852030"/>
                  <a:pt x="2567303" y="852030"/>
                </a:cubicBezTo>
                <a:lnTo>
                  <a:pt x="2595690" y="815933"/>
                </a:lnTo>
                <a:lnTo>
                  <a:pt x="2595690" y="801016"/>
                </a:lnTo>
                <a:lnTo>
                  <a:pt x="2595690" y="778306"/>
                </a:lnTo>
                <a:cubicBezTo>
                  <a:pt x="2595690" y="766840"/>
                  <a:pt x="2594234" y="759942"/>
                  <a:pt x="2591321" y="757614"/>
                </a:cubicBezTo>
                <a:cubicBezTo>
                  <a:pt x="2588408" y="755285"/>
                  <a:pt x="2586952" y="752859"/>
                  <a:pt x="2586952" y="750336"/>
                </a:cubicBezTo>
                <a:lnTo>
                  <a:pt x="2586952" y="739844"/>
                </a:lnTo>
                <a:lnTo>
                  <a:pt x="2586952" y="733554"/>
                </a:lnTo>
                <a:cubicBezTo>
                  <a:pt x="2579381" y="716874"/>
                  <a:pt x="2573936" y="706873"/>
                  <a:pt x="2570615" y="703552"/>
                </a:cubicBezTo>
                <a:cubicBezTo>
                  <a:pt x="2567294" y="700231"/>
                  <a:pt x="2562126" y="693904"/>
                  <a:pt x="2555113" y="684572"/>
                </a:cubicBezTo>
                <a:cubicBezTo>
                  <a:pt x="2541420" y="669951"/>
                  <a:pt x="2529940" y="662933"/>
                  <a:pt x="2520672" y="663518"/>
                </a:cubicBezTo>
                <a:cubicBezTo>
                  <a:pt x="2511405" y="664102"/>
                  <a:pt x="2498589" y="662056"/>
                  <a:pt x="2482224" y="657381"/>
                </a:cubicBezTo>
                <a:lnTo>
                  <a:pt x="2480359" y="662641"/>
                </a:lnTo>
                <a:cubicBezTo>
                  <a:pt x="2474738" y="654384"/>
                  <a:pt x="2458902" y="650256"/>
                  <a:pt x="2432852" y="650256"/>
                </a:cubicBezTo>
                <a:close/>
                <a:moveTo>
                  <a:pt x="1984097" y="580790"/>
                </a:moveTo>
                <a:lnTo>
                  <a:pt x="1958409" y="610486"/>
                </a:lnTo>
                <a:lnTo>
                  <a:pt x="1958409" y="619586"/>
                </a:lnTo>
                <a:lnTo>
                  <a:pt x="1958409" y="626572"/>
                </a:lnTo>
                <a:cubicBezTo>
                  <a:pt x="1958409" y="643104"/>
                  <a:pt x="1958702" y="651077"/>
                  <a:pt x="1959286" y="650493"/>
                </a:cubicBezTo>
                <a:cubicBezTo>
                  <a:pt x="1959870" y="649908"/>
                  <a:pt x="1960163" y="646007"/>
                  <a:pt x="1960163" y="638790"/>
                </a:cubicBezTo>
                <a:lnTo>
                  <a:pt x="1960163" y="665007"/>
                </a:lnTo>
                <a:cubicBezTo>
                  <a:pt x="1960163" y="667381"/>
                  <a:pt x="1958989" y="670025"/>
                  <a:pt x="1956642" y="672938"/>
                </a:cubicBezTo>
                <a:cubicBezTo>
                  <a:pt x="1954295" y="675851"/>
                  <a:pt x="1953121" y="681946"/>
                  <a:pt x="1953121" y="691223"/>
                </a:cubicBezTo>
                <a:lnTo>
                  <a:pt x="1953121" y="692782"/>
                </a:lnTo>
                <a:lnTo>
                  <a:pt x="1946108" y="725984"/>
                </a:lnTo>
                <a:lnTo>
                  <a:pt x="1946108" y="739204"/>
                </a:lnTo>
                <a:lnTo>
                  <a:pt x="1942546" y="798817"/>
                </a:lnTo>
                <a:lnTo>
                  <a:pt x="1940764" y="828541"/>
                </a:lnTo>
                <a:lnTo>
                  <a:pt x="1940764" y="836556"/>
                </a:lnTo>
                <a:lnTo>
                  <a:pt x="1937202" y="873209"/>
                </a:lnTo>
                <a:cubicBezTo>
                  <a:pt x="1937202" y="880686"/>
                  <a:pt x="1936608" y="886164"/>
                  <a:pt x="1935421" y="889643"/>
                </a:cubicBezTo>
                <a:cubicBezTo>
                  <a:pt x="1934233" y="893122"/>
                  <a:pt x="1933640" y="898628"/>
                  <a:pt x="1933640" y="906161"/>
                </a:cubicBezTo>
                <a:lnTo>
                  <a:pt x="1933640" y="937518"/>
                </a:lnTo>
                <a:lnTo>
                  <a:pt x="1933194" y="937832"/>
                </a:lnTo>
                <a:cubicBezTo>
                  <a:pt x="1929929" y="941673"/>
                  <a:pt x="1928296" y="947434"/>
                  <a:pt x="1928296" y="955115"/>
                </a:cubicBezTo>
                <a:cubicBezTo>
                  <a:pt x="1928296" y="978419"/>
                  <a:pt x="1929187" y="1001412"/>
                  <a:pt x="1930968" y="1024094"/>
                </a:cubicBezTo>
                <a:cubicBezTo>
                  <a:pt x="1932749" y="1046776"/>
                  <a:pt x="1933640" y="1067469"/>
                  <a:pt x="1933640" y="1086171"/>
                </a:cubicBezTo>
                <a:lnTo>
                  <a:pt x="1933640" y="1121126"/>
                </a:lnTo>
                <a:cubicBezTo>
                  <a:pt x="1933640" y="1124114"/>
                  <a:pt x="1932452" y="1127356"/>
                  <a:pt x="1930077" y="1130853"/>
                </a:cubicBezTo>
                <a:cubicBezTo>
                  <a:pt x="1927703" y="1134351"/>
                  <a:pt x="1926515" y="1141007"/>
                  <a:pt x="1926515" y="1150822"/>
                </a:cubicBezTo>
                <a:lnTo>
                  <a:pt x="1926515" y="1183706"/>
                </a:lnTo>
                <a:lnTo>
                  <a:pt x="1925804" y="1184876"/>
                </a:lnTo>
                <a:cubicBezTo>
                  <a:pt x="1923953" y="1187917"/>
                  <a:pt x="1920068" y="1194293"/>
                  <a:pt x="1914150" y="1204002"/>
                </a:cubicBezTo>
                <a:lnTo>
                  <a:pt x="1907114" y="1215547"/>
                </a:lnTo>
                <a:lnTo>
                  <a:pt x="1901026" y="1216374"/>
                </a:lnTo>
                <a:cubicBezTo>
                  <a:pt x="1898073" y="1216738"/>
                  <a:pt x="1896189" y="1216920"/>
                  <a:pt x="1895372" y="1216920"/>
                </a:cubicBezTo>
                <a:cubicBezTo>
                  <a:pt x="1880696" y="1216920"/>
                  <a:pt x="1864629" y="1219546"/>
                  <a:pt x="1847169" y="1224796"/>
                </a:cubicBezTo>
                <a:cubicBezTo>
                  <a:pt x="1829710" y="1230047"/>
                  <a:pt x="1816667" y="1232673"/>
                  <a:pt x="1808039" y="1232673"/>
                </a:cubicBezTo>
                <a:cubicBezTo>
                  <a:pt x="1800933" y="1232673"/>
                  <a:pt x="1794170" y="1233545"/>
                  <a:pt x="1787750" y="1235289"/>
                </a:cubicBezTo>
                <a:cubicBezTo>
                  <a:pt x="1781331" y="1237033"/>
                  <a:pt x="1775291" y="1237905"/>
                  <a:pt x="1769633" y="1237905"/>
                </a:cubicBezTo>
                <a:cubicBezTo>
                  <a:pt x="1763083" y="1237905"/>
                  <a:pt x="1758059" y="1238489"/>
                  <a:pt x="1754562" y="1239658"/>
                </a:cubicBezTo>
                <a:cubicBezTo>
                  <a:pt x="1751065" y="1240827"/>
                  <a:pt x="1748518" y="1241411"/>
                  <a:pt x="1746922" y="1241411"/>
                </a:cubicBezTo>
                <a:cubicBezTo>
                  <a:pt x="1736235" y="1241411"/>
                  <a:pt x="1726235" y="1243448"/>
                  <a:pt x="1716921" y="1247520"/>
                </a:cubicBezTo>
                <a:cubicBezTo>
                  <a:pt x="1707607" y="1251593"/>
                  <a:pt x="1701308" y="1253629"/>
                  <a:pt x="1698024" y="1253629"/>
                </a:cubicBezTo>
                <a:cubicBezTo>
                  <a:pt x="1688301" y="1253629"/>
                  <a:pt x="1678454" y="1254297"/>
                  <a:pt x="1668481" y="1255633"/>
                </a:cubicBezTo>
                <a:cubicBezTo>
                  <a:pt x="1658509" y="1256969"/>
                  <a:pt x="1650015" y="1258796"/>
                  <a:pt x="1643002" y="1261116"/>
                </a:cubicBezTo>
                <a:cubicBezTo>
                  <a:pt x="1633280" y="1262340"/>
                  <a:pt x="1624624" y="1264312"/>
                  <a:pt x="1617036" y="1267030"/>
                </a:cubicBezTo>
                <a:cubicBezTo>
                  <a:pt x="1609447" y="1269748"/>
                  <a:pt x="1599076" y="1271107"/>
                  <a:pt x="1585921" y="1271107"/>
                </a:cubicBezTo>
                <a:lnTo>
                  <a:pt x="1589400" y="1281599"/>
                </a:lnTo>
                <a:lnTo>
                  <a:pt x="1582414" y="1281599"/>
                </a:lnTo>
                <a:lnTo>
                  <a:pt x="1584625" y="1313092"/>
                </a:lnTo>
                <a:lnTo>
                  <a:pt x="1573856" y="1313925"/>
                </a:lnTo>
                <a:cubicBezTo>
                  <a:pt x="1573272" y="1314509"/>
                  <a:pt x="1572748" y="1314801"/>
                  <a:pt x="1572284" y="1314801"/>
                </a:cubicBezTo>
                <a:lnTo>
                  <a:pt x="1567464" y="1315333"/>
                </a:lnTo>
                <a:lnTo>
                  <a:pt x="1570892" y="1295876"/>
                </a:lnTo>
                <a:lnTo>
                  <a:pt x="1570892" y="1277981"/>
                </a:lnTo>
                <a:lnTo>
                  <a:pt x="1574399" y="1257080"/>
                </a:lnTo>
                <a:cubicBezTo>
                  <a:pt x="1574399" y="1250716"/>
                  <a:pt x="1574589" y="1246171"/>
                  <a:pt x="1574969" y="1243443"/>
                </a:cubicBezTo>
                <a:cubicBezTo>
                  <a:pt x="1575350" y="1240716"/>
                  <a:pt x="1576727" y="1236393"/>
                  <a:pt x="1579102" y="1230474"/>
                </a:cubicBezTo>
                <a:lnTo>
                  <a:pt x="1584863" y="1190119"/>
                </a:lnTo>
                <a:cubicBezTo>
                  <a:pt x="1584863" y="1185815"/>
                  <a:pt x="1585448" y="1181042"/>
                  <a:pt x="1586617" y="1175800"/>
                </a:cubicBezTo>
                <a:cubicBezTo>
                  <a:pt x="1587786" y="1170559"/>
                  <a:pt x="1588370" y="1165730"/>
                  <a:pt x="1588370" y="1161314"/>
                </a:cubicBezTo>
                <a:lnTo>
                  <a:pt x="1588370" y="1157835"/>
                </a:lnTo>
                <a:cubicBezTo>
                  <a:pt x="1588370" y="1147575"/>
                  <a:pt x="1590328" y="1135733"/>
                  <a:pt x="1594242" y="1122309"/>
                </a:cubicBezTo>
                <a:cubicBezTo>
                  <a:pt x="1598157" y="1108886"/>
                  <a:pt x="1600857" y="1094047"/>
                  <a:pt x="1602341" y="1077794"/>
                </a:cubicBezTo>
                <a:cubicBezTo>
                  <a:pt x="1602341" y="1066216"/>
                  <a:pt x="1604085" y="1052486"/>
                  <a:pt x="1607573" y="1036604"/>
                </a:cubicBezTo>
                <a:cubicBezTo>
                  <a:pt x="1611062" y="1020722"/>
                  <a:pt x="1614429" y="1008578"/>
                  <a:pt x="1617676" y="1000174"/>
                </a:cubicBezTo>
                <a:lnTo>
                  <a:pt x="1619791" y="968001"/>
                </a:lnTo>
                <a:cubicBezTo>
                  <a:pt x="1619791" y="969189"/>
                  <a:pt x="1619805" y="969731"/>
                  <a:pt x="1619833" y="969629"/>
                </a:cubicBezTo>
                <a:cubicBezTo>
                  <a:pt x="1619861" y="969527"/>
                  <a:pt x="1621433" y="965589"/>
                  <a:pt x="1624550" y="957815"/>
                </a:cubicBezTo>
                <a:lnTo>
                  <a:pt x="1635015" y="893192"/>
                </a:lnTo>
                <a:lnTo>
                  <a:pt x="1640776" y="824116"/>
                </a:lnTo>
                <a:cubicBezTo>
                  <a:pt x="1640776" y="807528"/>
                  <a:pt x="1634565" y="800455"/>
                  <a:pt x="1622143" y="802895"/>
                </a:cubicBezTo>
                <a:cubicBezTo>
                  <a:pt x="1609721" y="805334"/>
                  <a:pt x="1604707" y="806443"/>
                  <a:pt x="1607100" y="806220"/>
                </a:cubicBezTo>
                <a:lnTo>
                  <a:pt x="1605764" y="802741"/>
                </a:lnTo>
                <a:lnTo>
                  <a:pt x="1577683" y="809532"/>
                </a:lnTo>
                <a:lnTo>
                  <a:pt x="1564797" y="819273"/>
                </a:lnTo>
                <a:cubicBezTo>
                  <a:pt x="1562608" y="826899"/>
                  <a:pt x="1557969" y="827734"/>
                  <a:pt x="1550882" y="821778"/>
                </a:cubicBezTo>
                <a:cubicBezTo>
                  <a:pt x="1543794" y="815822"/>
                  <a:pt x="1536020" y="806137"/>
                  <a:pt x="1527560" y="792722"/>
                </a:cubicBezTo>
                <a:cubicBezTo>
                  <a:pt x="1519099" y="779308"/>
                  <a:pt x="1515031" y="768273"/>
                  <a:pt x="1515356" y="759618"/>
                </a:cubicBezTo>
                <a:cubicBezTo>
                  <a:pt x="1515680" y="750962"/>
                  <a:pt x="1524545" y="746180"/>
                  <a:pt x="1541948" y="745271"/>
                </a:cubicBezTo>
                <a:cubicBezTo>
                  <a:pt x="1549611" y="733860"/>
                  <a:pt x="1553442" y="721698"/>
                  <a:pt x="1553442" y="708784"/>
                </a:cubicBezTo>
                <a:cubicBezTo>
                  <a:pt x="1538544" y="691975"/>
                  <a:pt x="1526766" y="682841"/>
                  <a:pt x="1518111" y="681385"/>
                </a:cubicBezTo>
                <a:cubicBezTo>
                  <a:pt x="1509456" y="679928"/>
                  <a:pt x="1503514" y="672706"/>
                  <a:pt x="1500285" y="659719"/>
                </a:cubicBezTo>
                <a:lnTo>
                  <a:pt x="1490767" y="656991"/>
                </a:lnTo>
                <a:lnTo>
                  <a:pt x="1490767" y="656852"/>
                </a:lnTo>
                <a:lnTo>
                  <a:pt x="1478522" y="640432"/>
                </a:lnTo>
                <a:lnTo>
                  <a:pt x="1448910" y="635005"/>
                </a:lnTo>
                <a:cubicBezTo>
                  <a:pt x="1443343" y="635005"/>
                  <a:pt x="1438807" y="635881"/>
                  <a:pt x="1435300" y="637635"/>
                </a:cubicBezTo>
                <a:cubicBezTo>
                  <a:pt x="1431794" y="639388"/>
                  <a:pt x="1424465" y="640265"/>
                  <a:pt x="1413314" y="640265"/>
                </a:cubicBezTo>
                <a:lnTo>
                  <a:pt x="1413314" y="699760"/>
                </a:lnTo>
                <a:lnTo>
                  <a:pt x="1405631" y="702521"/>
                </a:lnTo>
                <a:lnTo>
                  <a:pt x="1406899" y="699336"/>
                </a:lnTo>
                <a:cubicBezTo>
                  <a:pt x="1410378" y="691107"/>
                  <a:pt x="1400224" y="681891"/>
                  <a:pt x="1376438" y="671686"/>
                </a:cubicBezTo>
                <a:cubicBezTo>
                  <a:pt x="1368701" y="685100"/>
                  <a:pt x="1363882" y="695639"/>
                  <a:pt x="1361980" y="703302"/>
                </a:cubicBezTo>
                <a:cubicBezTo>
                  <a:pt x="1360078" y="710965"/>
                  <a:pt x="1359127" y="717431"/>
                  <a:pt x="1359127" y="722700"/>
                </a:cubicBezTo>
                <a:lnTo>
                  <a:pt x="1359127" y="736671"/>
                </a:lnTo>
                <a:cubicBezTo>
                  <a:pt x="1359127" y="731717"/>
                  <a:pt x="1357573" y="729551"/>
                  <a:pt x="1354466" y="730172"/>
                </a:cubicBezTo>
                <a:cubicBezTo>
                  <a:pt x="1351358" y="730794"/>
                  <a:pt x="1342447" y="731105"/>
                  <a:pt x="1327734" y="731105"/>
                </a:cubicBezTo>
                <a:cubicBezTo>
                  <a:pt x="1324376" y="744686"/>
                  <a:pt x="1322697" y="755271"/>
                  <a:pt x="1322697" y="762860"/>
                </a:cubicBezTo>
                <a:lnTo>
                  <a:pt x="1322697" y="801322"/>
                </a:lnTo>
                <a:cubicBezTo>
                  <a:pt x="1322697" y="801934"/>
                  <a:pt x="1321509" y="805738"/>
                  <a:pt x="1319134" y="812733"/>
                </a:cubicBezTo>
                <a:lnTo>
                  <a:pt x="1319134" y="826954"/>
                </a:lnTo>
                <a:lnTo>
                  <a:pt x="1313791" y="846241"/>
                </a:lnTo>
                <a:cubicBezTo>
                  <a:pt x="1313791" y="848319"/>
                  <a:pt x="1313494" y="850518"/>
                  <a:pt x="1312900" y="852837"/>
                </a:cubicBezTo>
                <a:cubicBezTo>
                  <a:pt x="1312307" y="855156"/>
                  <a:pt x="1312010" y="855203"/>
                  <a:pt x="1312010" y="852976"/>
                </a:cubicBezTo>
                <a:lnTo>
                  <a:pt x="1304885" y="856455"/>
                </a:lnTo>
                <a:lnTo>
                  <a:pt x="1304885" y="872959"/>
                </a:lnTo>
                <a:cubicBezTo>
                  <a:pt x="1304885" y="869953"/>
                  <a:pt x="1303994" y="869030"/>
                  <a:pt x="1302213" y="870190"/>
                </a:cubicBezTo>
                <a:cubicBezTo>
                  <a:pt x="1300432" y="871349"/>
                  <a:pt x="1299541" y="877514"/>
                  <a:pt x="1299541" y="888683"/>
                </a:cubicBezTo>
                <a:cubicBezTo>
                  <a:pt x="1299541" y="915048"/>
                  <a:pt x="1298948" y="942531"/>
                  <a:pt x="1297760" y="971132"/>
                </a:cubicBezTo>
                <a:cubicBezTo>
                  <a:pt x="1296573" y="999733"/>
                  <a:pt x="1295979" y="1026427"/>
                  <a:pt x="1295979" y="1051215"/>
                </a:cubicBezTo>
                <a:lnTo>
                  <a:pt x="1295979" y="1339824"/>
                </a:lnTo>
                <a:lnTo>
                  <a:pt x="1290636" y="1344887"/>
                </a:lnTo>
                <a:lnTo>
                  <a:pt x="1292417" y="1359275"/>
                </a:lnTo>
                <a:lnTo>
                  <a:pt x="1291304" y="1368988"/>
                </a:lnTo>
                <a:lnTo>
                  <a:pt x="1282759" y="1374081"/>
                </a:lnTo>
                <a:lnTo>
                  <a:pt x="1276664" y="1422702"/>
                </a:lnTo>
                <a:lnTo>
                  <a:pt x="1274855" y="1457657"/>
                </a:lnTo>
                <a:lnTo>
                  <a:pt x="1274855" y="1474133"/>
                </a:lnTo>
                <a:lnTo>
                  <a:pt x="1274855" y="1488661"/>
                </a:lnTo>
                <a:lnTo>
                  <a:pt x="1281841" y="1493893"/>
                </a:lnTo>
                <a:lnTo>
                  <a:pt x="1281841" y="1535639"/>
                </a:lnTo>
                <a:lnTo>
                  <a:pt x="1291603" y="1532846"/>
                </a:lnTo>
                <a:lnTo>
                  <a:pt x="1290636" y="1575827"/>
                </a:lnTo>
                <a:lnTo>
                  <a:pt x="1322697" y="1575827"/>
                </a:lnTo>
                <a:lnTo>
                  <a:pt x="1322697" y="1591301"/>
                </a:lnTo>
                <a:lnTo>
                  <a:pt x="1319134" y="1608779"/>
                </a:lnTo>
                <a:lnTo>
                  <a:pt x="1319134" y="1626674"/>
                </a:lnTo>
                <a:lnTo>
                  <a:pt x="1312010" y="1705241"/>
                </a:lnTo>
                <a:lnTo>
                  <a:pt x="1312010" y="1715009"/>
                </a:lnTo>
                <a:lnTo>
                  <a:pt x="1305080" y="1764158"/>
                </a:lnTo>
                <a:lnTo>
                  <a:pt x="1295979" y="1820377"/>
                </a:lnTo>
                <a:cubicBezTo>
                  <a:pt x="1306981" y="1820377"/>
                  <a:pt x="1315046" y="1820159"/>
                  <a:pt x="1320171" y="1819723"/>
                </a:cubicBezTo>
                <a:lnTo>
                  <a:pt x="1324478" y="1818435"/>
                </a:lnTo>
                <a:lnTo>
                  <a:pt x="1324478" y="1824412"/>
                </a:lnTo>
                <a:lnTo>
                  <a:pt x="1331603" y="1827919"/>
                </a:lnTo>
                <a:lnTo>
                  <a:pt x="1331603" y="1839998"/>
                </a:lnTo>
                <a:lnTo>
                  <a:pt x="1336807" y="1878460"/>
                </a:lnTo>
                <a:cubicBezTo>
                  <a:pt x="1336807" y="1885752"/>
                  <a:pt x="1337674" y="1891141"/>
                  <a:pt x="1339409" y="1894630"/>
                </a:cubicBezTo>
                <a:cubicBezTo>
                  <a:pt x="1341144" y="1898118"/>
                  <a:pt x="1342011" y="1901884"/>
                  <a:pt x="1342011" y="1905929"/>
                </a:cubicBezTo>
                <a:lnTo>
                  <a:pt x="1347911" y="1967157"/>
                </a:lnTo>
                <a:lnTo>
                  <a:pt x="1371707" y="1988086"/>
                </a:lnTo>
                <a:lnTo>
                  <a:pt x="1378052" y="1988086"/>
                </a:lnTo>
                <a:lnTo>
                  <a:pt x="1386735" y="1996824"/>
                </a:lnTo>
                <a:lnTo>
                  <a:pt x="1403072" y="1996824"/>
                </a:lnTo>
                <a:lnTo>
                  <a:pt x="1416932" y="2005730"/>
                </a:lnTo>
                <a:lnTo>
                  <a:pt x="1442063" y="2005730"/>
                </a:lnTo>
                <a:cubicBezTo>
                  <a:pt x="1446201" y="1997362"/>
                  <a:pt x="1449540" y="1991068"/>
                  <a:pt x="1452082" y="1986847"/>
                </a:cubicBezTo>
                <a:cubicBezTo>
                  <a:pt x="1454624" y="1982626"/>
                  <a:pt x="1455895" y="1977157"/>
                  <a:pt x="1455895" y="1970441"/>
                </a:cubicBezTo>
                <a:cubicBezTo>
                  <a:pt x="1455895" y="1962407"/>
                  <a:pt x="1455019" y="1955384"/>
                  <a:pt x="1453265" y="1949373"/>
                </a:cubicBezTo>
                <a:lnTo>
                  <a:pt x="1453494" y="1939778"/>
                </a:lnTo>
                <a:lnTo>
                  <a:pt x="1465017" y="1944269"/>
                </a:lnTo>
                <a:lnTo>
                  <a:pt x="1473493" y="1945316"/>
                </a:lnTo>
                <a:lnTo>
                  <a:pt x="1474858" y="1948096"/>
                </a:lnTo>
                <a:cubicBezTo>
                  <a:pt x="1477426" y="1951150"/>
                  <a:pt x="1481277" y="1952471"/>
                  <a:pt x="1486412" y="1952059"/>
                </a:cubicBezTo>
                <a:cubicBezTo>
                  <a:pt x="1496681" y="1951233"/>
                  <a:pt x="1509089" y="1946673"/>
                  <a:pt x="1523636" y="1938380"/>
                </a:cubicBezTo>
                <a:lnTo>
                  <a:pt x="1528172" y="1917785"/>
                </a:lnTo>
                <a:lnTo>
                  <a:pt x="1532541" y="1893906"/>
                </a:lnTo>
                <a:lnTo>
                  <a:pt x="1534657" y="1848180"/>
                </a:lnTo>
                <a:lnTo>
                  <a:pt x="1534517" y="1841528"/>
                </a:lnTo>
                <a:lnTo>
                  <a:pt x="1540000" y="1685675"/>
                </a:lnTo>
                <a:lnTo>
                  <a:pt x="1540000" y="1648967"/>
                </a:lnTo>
                <a:lnTo>
                  <a:pt x="1547125" y="1563331"/>
                </a:lnTo>
                <a:lnTo>
                  <a:pt x="1547125" y="1516686"/>
                </a:lnTo>
                <a:lnTo>
                  <a:pt x="1548325" y="1468728"/>
                </a:lnTo>
                <a:lnTo>
                  <a:pt x="1641416" y="1445495"/>
                </a:lnTo>
                <a:lnTo>
                  <a:pt x="1645145" y="1443018"/>
                </a:lnTo>
                <a:cubicBezTo>
                  <a:pt x="1647631" y="1443018"/>
                  <a:pt x="1656059" y="1441460"/>
                  <a:pt x="1670429" y="1438343"/>
                </a:cubicBezTo>
                <a:cubicBezTo>
                  <a:pt x="1684799" y="1435226"/>
                  <a:pt x="1699309" y="1431417"/>
                  <a:pt x="1713957" y="1426918"/>
                </a:cubicBezTo>
                <a:cubicBezTo>
                  <a:pt x="1728605" y="1422419"/>
                  <a:pt x="1742869" y="1418439"/>
                  <a:pt x="1756747" y="1414979"/>
                </a:cubicBezTo>
                <a:cubicBezTo>
                  <a:pt x="1770625" y="1411518"/>
                  <a:pt x="1781609" y="1408434"/>
                  <a:pt x="1789699" y="1405725"/>
                </a:cubicBezTo>
                <a:cubicBezTo>
                  <a:pt x="1804059" y="1403127"/>
                  <a:pt x="1817488" y="1400530"/>
                  <a:pt x="1829984" y="1397932"/>
                </a:cubicBezTo>
                <a:cubicBezTo>
                  <a:pt x="1842480" y="1395335"/>
                  <a:pt x="1852680" y="1393470"/>
                  <a:pt x="1860584" y="1392338"/>
                </a:cubicBezTo>
                <a:cubicBezTo>
                  <a:pt x="1876800" y="1389537"/>
                  <a:pt x="1890525" y="1386169"/>
                  <a:pt x="1901760" y="1382236"/>
                </a:cubicBezTo>
                <a:cubicBezTo>
                  <a:pt x="1912994" y="1378302"/>
                  <a:pt x="1917683" y="1375844"/>
                  <a:pt x="1915828" y="1374860"/>
                </a:cubicBezTo>
                <a:lnTo>
                  <a:pt x="1915828" y="1388497"/>
                </a:lnTo>
                <a:cubicBezTo>
                  <a:pt x="1915828" y="1386828"/>
                  <a:pt x="1914641" y="1386577"/>
                  <a:pt x="1912266" y="1387746"/>
                </a:cubicBezTo>
                <a:cubicBezTo>
                  <a:pt x="1909891" y="1388915"/>
                  <a:pt x="1908703" y="1394871"/>
                  <a:pt x="1908703" y="1405614"/>
                </a:cubicBezTo>
                <a:lnTo>
                  <a:pt x="1896272" y="1663751"/>
                </a:lnTo>
                <a:lnTo>
                  <a:pt x="1895344" y="1663202"/>
                </a:lnTo>
                <a:cubicBezTo>
                  <a:pt x="1893563" y="1663786"/>
                  <a:pt x="1892673" y="1670665"/>
                  <a:pt x="1892673" y="1683839"/>
                </a:cubicBezTo>
                <a:lnTo>
                  <a:pt x="1892673" y="1706883"/>
                </a:lnTo>
                <a:lnTo>
                  <a:pt x="1915828" y="1706883"/>
                </a:lnTo>
                <a:lnTo>
                  <a:pt x="1915828" y="1762433"/>
                </a:lnTo>
                <a:lnTo>
                  <a:pt x="1915828" y="1774679"/>
                </a:lnTo>
                <a:lnTo>
                  <a:pt x="1915828" y="1799921"/>
                </a:lnTo>
                <a:cubicBezTo>
                  <a:pt x="1920466" y="1784039"/>
                  <a:pt x="1922211" y="1776098"/>
                  <a:pt x="1921060" y="1776098"/>
                </a:cubicBezTo>
                <a:cubicBezTo>
                  <a:pt x="1921060" y="1776098"/>
                  <a:pt x="1923890" y="1786878"/>
                  <a:pt x="1929549" y="1808437"/>
                </a:cubicBezTo>
                <a:cubicBezTo>
                  <a:pt x="1934206" y="1813131"/>
                  <a:pt x="1938223" y="1815896"/>
                  <a:pt x="1941599" y="1816731"/>
                </a:cubicBezTo>
                <a:cubicBezTo>
                  <a:pt x="1944976" y="1817566"/>
                  <a:pt x="1946794" y="1818048"/>
                  <a:pt x="1947054" y="1818178"/>
                </a:cubicBezTo>
                <a:lnTo>
                  <a:pt x="1970376" y="1833763"/>
                </a:lnTo>
                <a:lnTo>
                  <a:pt x="1978531" y="1834919"/>
                </a:lnTo>
                <a:lnTo>
                  <a:pt x="1978531" y="1849404"/>
                </a:lnTo>
                <a:cubicBezTo>
                  <a:pt x="1999070" y="1852225"/>
                  <a:pt x="2013626" y="1847122"/>
                  <a:pt x="2022198" y="1834097"/>
                </a:cubicBezTo>
                <a:cubicBezTo>
                  <a:pt x="2026483" y="1827585"/>
                  <a:pt x="2029552" y="1822701"/>
                  <a:pt x="2031403" y="1819444"/>
                </a:cubicBezTo>
                <a:lnTo>
                  <a:pt x="2031626" y="1819006"/>
                </a:lnTo>
                <a:lnTo>
                  <a:pt x="2039046" y="1822356"/>
                </a:lnTo>
                <a:cubicBezTo>
                  <a:pt x="2043260" y="1823411"/>
                  <a:pt x="2048182" y="1823939"/>
                  <a:pt x="2053813" y="1823939"/>
                </a:cubicBezTo>
                <a:lnTo>
                  <a:pt x="2060024" y="1823202"/>
                </a:lnTo>
                <a:lnTo>
                  <a:pt x="2075494" y="1830925"/>
                </a:lnTo>
                <a:lnTo>
                  <a:pt x="2108195" y="1814282"/>
                </a:lnTo>
                <a:lnTo>
                  <a:pt x="2108195" y="1743202"/>
                </a:lnTo>
                <a:cubicBezTo>
                  <a:pt x="2108195" y="1734648"/>
                  <a:pt x="2107601" y="1730080"/>
                  <a:pt x="2106414" y="1729495"/>
                </a:cubicBezTo>
                <a:cubicBezTo>
                  <a:pt x="2105226" y="1728911"/>
                  <a:pt x="2104632" y="1729407"/>
                  <a:pt x="2104632" y="1730984"/>
                </a:cubicBezTo>
                <a:lnTo>
                  <a:pt x="2104632" y="1446163"/>
                </a:lnTo>
                <a:cubicBezTo>
                  <a:pt x="2104632" y="1445217"/>
                  <a:pt x="2106372" y="1442327"/>
                  <a:pt x="2109851" y="1437494"/>
                </a:cubicBezTo>
                <a:cubicBezTo>
                  <a:pt x="2113330" y="1432660"/>
                  <a:pt x="2115746" y="1425819"/>
                  <a:pt x="2117101" y="1416969"/>
                </a:cubicBezTo>
                <a:lnTo>
                  <a:pt x="2118882" y="1396207"/>
                </a:lnTo>
                <a:lnTo>
                  <a:pt x="2122082" y="1331723"/>
                </a:lnTo>
                <a:lnTo>
                  <a:pt x="2126007" y="1273946"/>
                </a:lnTo>
                <a:lnTo>
                  <a:pt x="2126007" y="1264428"/>
                </a:lnTo>
                <a:cubicBezTo>
                  <a:pt x="2126007" y="1236838"/>
                  <a:pt x="2126897" y="1209670"/>
                  <a:pt x="2128679" y="1182925"/>
                </a:cubicBezTo>
                <a:cubicBezTo>
                  <a:pt x="2130460" y="1156179"/>
                  <a:pt x="2131350" y="1132083"/>
                  <a:pt x="2131350" y="1110634"/>
                </a:cubicBezTo>
                <a:cubicBezTo>
                  <a:pt x="2131350" y="1090522"/>
                  <a:pt x="2131944" y="1070006"/>
                  <a:pt x="2133131" y="1049086"/>
                </a:cubicBezTo>
                <a:cubicBezTo>
                  <a:pt x="2134319" y="1028167"/>
                  <a:pt x="2134913" y="1010823"/>
                  <a:pt x="2134913" y="997057"/>
                </a:cubicBezTo>
                <a:lnTo>
                  <a:pt x="2134913" y="935884"/>
                </a:lnTo>
                <a:cubicBezTo>
                  <a:pt x="2134913" y="933992"/>
                  <a:pt x="2135209" y="932452"/>
                  <a:pt x="2135803" y="931264"/>
                </a:cubicBezTo>
                <a:cubicBezTo>
                  <a:pt x="2136397" y="930077"/>
                  <a:pt x="2137714" y="926440"/>
                  <a:pt x="2139755" y="920355"/>
                </a:cubicBezTo>
                <a:lnTo>
                  <a:pt x="2141620" y="881085"/>
                </a:lnTo>
                <a:lnTo>
                  <a:pt x="2143290" y="847967"/>
                </a:lnTo>
                <a:lnTo>
                  <a:pt x="2148884" y="797537"/>
                </a:lnTo>
                <a:lnTo>
                  <a:pt x="2148884" y="793028"/>
                </a:lnTo>
                <a:lnTo>
                  <a:pt x="2157623" y="724759"/>
                </a:lnTo>
                <a:cubicBezTo>
                  <a:pt x="2157623" y="718581"/>
                  <a:pt x="2154728" y="710774"/>
                  <a:pt x="2148939" y="701340"/>
                </a:cubicBezTo>
                <a:cubicBezTo>
                  <a:pt x="2143150" y="691905"/>
                  <a:pt x="2138531" y="684609"/>
                  <a:pt x="2135079" y="679451"/>
                </a:cubicBezTo>
                <a:cubicBezTo>
                  <a:pt x="2126879" y="675369"/>
                  <a:pt x="2118961" y="671644"/>
                  <a:pt x="2111326" y="668277"/>
                </a:cubicBezTo>
                <a:cubicBezTo>
                  <a:pt x="2103691" y="664909"/>
                  <a:pt x="2100486" y="663541"/>
                  <a:pt x="2101710" y="664172"/>
                </a:cubicBezTo>
                <a:cubicBezTo>
                  <a:pt x="2100504" y="653485"/>
                  <a:pt x="2092345" y="644379"/>
                  <a:pt x="2077233" y="636856"/>
                </a:cubicBezTo>
                <a:cubicBezTo>
                  <a:pt x="2069677" y="633094"/>
                  <a:pt x="2062792" y="628143"/>
                  <a:pt x="2056579" y="622004"/>
                </a:cubicBezTo>
                <a:lnTo>
                  <a:pt x="2041401" y="601935"/>
                </a:lnTo>
                <a:lnTo>
                  <a:pt x="2041401" y="601775"/>
                </a:lnTo>
                <a:lnTo>
                  <a:pt x="2039954" y="600021"/>
                </a:lnTo>
                <a:lnTo>
                  <a:pt x="2041401" y="601935"/>
                </a:lnTo>
                <a:lnTo>
                  <a:pt x="2041401" y="609595"/>
                </a:lnTo>
                <a:lnTo>
                  <a:pt x="2023088" y="585299"/>
                </a:lnTo>
                <a:close/>
                <a:moveTo>
                  <a:pt x="0" y="0"/>
                </a:moveTo>
                <a:lnTo>
                  <a:pt x="4770053" y="0"/>
                </a:lnTo>
                <a:lnTo>
                  <a:pt x="4770053" y="2070023"/>
                </a:lnTo>
                <a:lnTo>
                  <a:pt x="0" y="20700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436026" y="3609002"/>
            <a:ext cx="2700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rgbClr val="EF9E9B"/>
                </a:solidFill>
                <a:latin typeface="等线" panose="02010600030101010101" charset="-122"/>
                <a:ea typeface="等线" panose="02010600030101010101" charset="-122"/>
              </a:rPr>
              <a:t>?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fallOve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6510" y="-29845"/>
            <a:ext cx="12199620" cy="6925310"/>
          </a:xfrm>
          <a:prstGeom prst="rect">
            <a:avLst/>
          </a:prstGeom>
          <a:solidFill>
            <a:srgbClr val="358D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: 圆角 6"/>
          <p:cNvSpPr/>
          <p:nvPr/>
        </p:nvSpPr>
        <p:spPr>
          <a:xfrm>
            <a:off x="10089515" y="1057275"/>
            <a:ext cx="815975" cy="44862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矩形 20"/>
          <p:cNvSpPr/>
          <p:nvPr/>
        </p:nvSpPr>
        <p:spPr>
          <a:xfrm>
            <a:off x="1514475" y="693420"/>
            <a:ext cx="9001125" cy="5412105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9" name="文本框 5"/>
          <p:cNvSpPr txBox="1"/>
          <p:nvPr/>
        </p:nvSpPr>
        <p:spPr>
          <a:xfrm>
            <a:off x="10219265" y="1047582"/>
            <a:ext cx="556261" cy="452310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US" sz="3600">
                <a:solidFill>
                  <a:srgbClr val="358DB1"/>
                </a:solidFill>
                <a:latin typeface="Arial Black" panose="020B0A04020102020204" charset="0"/>
                <a:cs typeface="Arial Black" panose="020B0A04020102020204" charset="0"/>
              </a:rPr>
              <a:t>CONTENTS</a:t>
            </a:r>
          </a:p>
        </p:txBody>
      </p:sp>
      <p:grpSp>
        <p:nvGrpSpPr>
          <p:cNvPr id="162" name="组合 18"/>
          <p:cNvGrpSpPr/>
          <p:nvPr/>
        </p:nvGrpSpPr>
        <p:grpSpPr>
          <a:xfrm>
            <a:off x="3627120" y="1293495"/>
            <a:ext cx="3678555" cy="783052"/>
            <a:chOff x="0" y="0"/>
            <a:chExt cx="3678552" cy="783049"/>
          </a:xfrm>
        </p:grpSpPr>
        <p:sp>
          <p:nvSpPr>
            <p:cNvPr id="160" name="TextBox 25"/>
            <p:cNvSpPr txBox="1"/>
            <p:nvPr/>
          </p:nvSpPr>
          <p:spPr>
            <a:xfrm>
              <a:off x="0" y="444498"/>
              <a:ext cx="3678552" cy="338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/>
            <a:p>
              <a:pPr algn="just">
                <a:defRPr sz="1200">
                  <a:solidFill>
                    <a:srgbClr val="FFFFFF"/>
                  </a:solidFill>
                </a:defRPr>
              </a:pPr>
              <a:r>
                <a:rPr lang="en-US" sz="1600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</a:rPr>
                <a:t>What is science fiction &amp; Why this topic.</a:t>
              </a:r>
            </a:p>
          </p:txBody>
        </p:sp>
        <p:sp>
          <p:nvSpPr>
            <p:cNvPr id="161" name="Rectangle 11"/>
            <p:cNvSpPr txBox="1"/>
            <p:nvPr/>
          </p:nvSpPr>
          <p:spPr>
            <a:xfrm>
              <a:off x="0" y="0"/>
              <a:ext cx="2506978" cy="4591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>
                  <a:latin typeface="Arial Black" panose="020B0A04020102020204" charset="0"/>
                </a:rPr>
                <a:t>Introduction</a:t>
              </a:r>
            </a:p>
          </p:txBody>
        </p:sp>
      </p:grpSp>
      <p:sp>
        <p:nvSpPr>
          <p:cNvPr id="163" name="文本框 9"/>
          <p:cNvSpPr txBox="1"/>
          <p:nvPr/>
        </p:nvSpPr>
        <p:spPr>
          <a:xfrm>
            <a:off x="2353945" y="1220470"/>
            <a:ext cx="1358900" cy="7645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ctr">
              <a:defRPr sz="4400">
                <a:solidFill>
                  <a:srgbClr val="FFFFFF"/>
                </a:solidFill>
              </a:defRPr>
            </a:lvl1pPr>
          </a:lstStyle>
          <a:p>
            <a:r>
              <a:rPr dirty="0"/>
              <a:t>01.</a:t>
            </a:r>
          </a:p>
        </p:txBody>
      </p:sp>
      <p:grpSp>
        <p:nvGrpSpPr>
          <p:cNvPr id="167" name="组合 31"/>
          <p:cNvGrpSpPr/>
          <p:nvPr/>
        </p:nvGrpSpPr>
        <p:grpSpPr>
          <a:xfrm>
            <a:off x="3627120" y="2415540"/>
            <a:ext cx="5779770" cy="1094740"/>
            <a:chOff x="0" y="15296"/>
            <a:chExt cx="5779530" cy="1014257"/>
          </a:xfrm>
        </p:grpSpPr>
        <p:sp>
          <p:nvSpPr>
            <p:cNvPr id="165" name="TextBox 25"/>
            <p:cNvSpPr txBox="1"/>
            <p:nvPr/>
          </p:nvSpPr>
          <p:spPr>
            <a:xfrm>
              <a:off x="0" y="444767"/>
              <a:ext cx="5779530" cy="5847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/>
            <a:p>
              <a:pPr algn="just">
                <a:lnSpc>
                  <a:spcPct val="110000"/>
                </a:lnSpc>
                <a:defRPr sz="1200">
                  <a:solidFill>
                    <a:srgbClr val="FFFFFF"/>
                  </a:solidFill>
                </a:defRPr>
              </a:pPr>
              <a:r>
                <a:rPr lang="en-US" sz="1600" dirty="0" err="1">
                  <a:latin typeface="等线" panose="02010600030101010101" charset="-122"/>
                  <a:ea typeface="等线" panose="02010600030101010101" charset="-122"/>
                </a:rPr>
                <a:t>PartA</a:t>
              </a:r>
              <a:r>
                <a:rPr lang="en-US" sz="1600" dirty="0">
                  <a:latin typeface="等线" panose="02010600030101010101" charset="-122"/>
                  <a:ea typeface="等线" panose="02010600030101010101" charset="-122"/>
                </a:rPr>
                <a:t>: Culture, history, religion differences.</a:t>
              </a:r>
            </a:p>
            <a:p>
              <a:pPr algn="just">
                <a:lnSpc>
                  <a:spcPct val="110000"/>
                </a:lnSpc>
                <a:defRPr sz="1200">
                  <a:solidFill>
                    <a:srgbClr val="FFFFFF"/>
                  </a:solidFill>
                </a:defRPr>
              </a:pPr>
              <a:r>
                <a:rPr lang="en-US" sz="1600" dirty="0" err="1">
                  <a:latin typeface="等线" panose="02010600030101010101" charset="-122"/>
                  <a:ea typeface="等线" panose="02010600030101010101" charset="-122"/>
                </a:rPr>
                <a:t>PartB</a:t>
              </a:r>
              <a:r>
                <a:rPr lang="en-US" sz="1600" dirty="0">
                  <a:latin typeface="等线" panose="02010600030101010101" charset="-122"/>
                  <a:ea typeface="等线" panose="02010600030101010101" charset="-122"/>
                </a:rPr>
                <a:t>: The changing attitude to technology in Chinese sci-fi. </a:t>
              </a:r>
            </a:p>
          </p:txBody>
        </p:sp>
        <p:sp>
          <p:nvSpPr>
            <p:cNvPr id="166" name="Rectangle 11"/>
            <p:cNvSpPr txBox="1"/>
            <p:nvPr/>
          </p:nvSpPr>
          <p:spPr>
            <a:xfrm>
              <a:off x="0" y="15296"/>
              <a:ext cx="2238917" cy="4253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>
                  <a:latin typeface="Arial Black" panose="020B0A04020102020204" charset="0"/>
                  <a:cs typeface="Arial Black" panose="020B0A04020102020204" charset="0"/>
                </a:rPr>
                <a:t>Comparison</a:t>
              </a:r>
            </a:p>
          </p:txBody>
        </p:sp>
      </p:grpSp>
      <p:sp>
        <p:nvSpPr>
          <p:cNvPr id="168" name="文本框 9"/>
          <p:cNvSpPr txBox="1"/>
          <p:nvPr/>
        </p:nvSpPr>
        <p:spPr>
          <a:xfrm>
            <a:off x="2353945" y="2351405"/>
            <a:ext cx="1359535" cy="76708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ctr">
              <a:defRPr sz="4400">
                <a:solidFill>
                  <a:srgbClr val="FFFFFF"/>
                </a:solidFill>
              </a:defRPr>
            </a:lvl1pPr>
          </a:lstStyle>
          <a:p>
            <a:r>
              <a:rPr dirty="0"/>
              <a:t>02.</a:t>
            </a:r>
          </a:p>
        </p:txBody>
      </p:sp>
      <p:grpSp>
        <p:nvGrpSpPr>
          <p:cNvPr id="177" name="组合 41"/>
          <p:cNvGrpSpPr/>
          <p:nvPr/>
        </p:nvGrpSpPr>
        <p:grpSpPr>
          <a:xfrm>
            <a:off x="3627120" y="4691380"/>
            <a:ext cx="5093335" cy="1003300"/>
            <a:chOff x="0" y="89535"/>
            <a:chExt cx="5093329" cy="1003296"/>
          </a:xfrm>
        </p:grpSpPr>
        <p:sp>
          <p:nvSpPr>
            <p:cNvPr id="175" name="TextBox 25"/>
            <p:cNvSpPr txBox="1"/>
            <p:nvPr/>
          </p:nvSpPr>
          <p:spPr>
            <a:xfrm>
              <a:off x="0" y="510538"/>
              <a:ext cx="5093329" cy="5822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/>
            <a:p>
              <a:pPr algn="just">
                <a:lnSpc>
                  <a:spcPct val="100000"/>
                </a:lnSpc>
                <a:defRPr sz="1200">
                  <a:solidFill>
                    <a:srgbClr val="FFFFFF"/>
                  </a:solidFill>
                </a:defRPr>
              </a:pPr>
              <a:r>
                <a:rPr lang="en-US" sz="1600" dirty="0">
                  <a:latin typeface="等线" panose="02010600030101010101" charset="-122"/>
                  <a:ea typeface="等线" panose="02010600030101010101" charset="-122"/>
                </a:rPr>
                <a:t>Advantages &amp; Disadvantages for Chinese sci-fi.</a:t>
              </a:r>
            </a:p>
            <a:p>
              <a:pPr algn="just">
                <a:lnSpc>
                  <a:spcPct val="100000"/>
                </a:lnSpc>
                <a:defRPr sz="1200">
                  <a:solidFill>
                    <a:srgbClr val="FFFFFF"/>
                  </a:solidFill>
                </a:defRPr>
              </a:pPr>
              <a:r>
                <a:rPr lang="en-US" sz="1600" dirty="0">
                  <a:latin typeface="等线" panose="02010600030101010101" charset="-122"/>
                  <a:ea typeface="等线" panose="02010600030101010101" charset="-122"/>
                </a:rPr>
                <a:t>How to develop Chinese own science fiction</a:t>
              </a:r>
            </a:p>
          </p:txBody>
        </p:sp>
        <p:sp>
          <p:nvSpPr>
            <p:cNvPr id="176" name="Rectangle 11"/>
            <p:cNvSpPr txBox="1"/>
            <p:nvPr/>
          </p:nvSpPr>
          <p:spPr>
            <a:xfrm>
              <a:off x="0" y="89535"/>
              <a:ext cx="2379977" cy="4591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>
                  <a:latin typeface="Arial Black" panose="020B0A04020102020204" charset="0"/>
                  <a:cs typeface="Arial Black" panose="020B0A04020102020204" charset="0"/>
                </a:rPr>
                <a:t>Conclusion</a:t>
              </a:r>
            </a:p>
          </p:txBody>
        </p:sp>
      </p:grpSp>
      <p:sp>
        <p:nvSpPr>
          <p:cNvPr id="178" name="文本框 9"/>
          <p:cNvSpPr txBox="1"/>
          <p:nvPr/>
        </p:nvSpPr>
        <p:spPr>
          <a:xfrm>
            <a:off x="2353945" y="4618355"/>
            <a:ext cx="1358900" cy="7645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ctr">
              <a:defRPr sz="4400">
                <a:solidFill>
                  <a:srgbClr val="FFFFFF"/>
                </a:solidFill>
              </a:defRPr>
            </a:lvl1pPr>
          </a:lstStyle>
          <a:p>
            <a:r>
              <a:t>04.</a:t>
            </a:r>
          </a:p>
        </p:txBody>
      </p:sp>
      <p:grpSp>
        <p:nvGrpSpPr>
          <p:cNvPr id="5" name="组合 41"/>
          <p:cNvGrpSpPr/>
          <p:nvPr/>
        </p:nvGrpSpPr>
        <p:grpSpPr>
          <a:xfrm>
            <a:off x="3562350" y="3575050"/>
            <a:ext cx="4429125" cy="780415"/>
            <a:chOff x="-56515" y="0"/>
            <a:chExt cx="4429120" cy="780412"/>
          </a:xfrm>
        </p:grpSpPr>
        <p:sp>
          <p:nvSpPr>
            <p:cNvPr id="6" name="TextBox 25"/>
            <p:cNvSpPr txBox="1"/>
            <p:nvPr/>
          </p:nvSpPr>
          <p:spPr>
            <a:xfrm>
              <a:off x="-56515" y="444498"/>
              <a:ext cx="4429120" cy="335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/>
            <a:p>
              <a:pPr algn="just">
                <a:defRPr sz="1200">
                  <a:solidFill>
                    <a:srgbClr val="FFFFFF"/>
                  </a:solidFill>
                </a:defRPr>
              </a:pPr>
              <a:r>
                <a:rPr lang="en-US" sz="1600">
                  <a:latin typeface="等线" panose="02010600030101010101" charset="-122"/>
                  <a:ea typeface="等线" panose="02010600030101010101" charset="-122"/>
                  <a:sym typeface="+mn-ea"/>
                </a:rPr>
                <a:t> Publishing of Chinese and Western Sci-fi.</a:t>
              </a:r>
            </a:p>
          </p:txBody>
        </p:sp>
        <p:sp>
          <p:nvSpPr>
            <p:cNvPr id="7" name="Rectangle 11"/>
            <p:cNvSpPr txBox="1"/>
            <p:nvPr/>
          </p:nvSpPr>
          <p:spPr>
            <a:xfrm>
              <a:off x="-26035" y="0"/>
              <a:ext cx="3047997" cy="4591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>
                  <a:latin typeface="Arial Black" panose="020B0A04020102020204" charset="0"/>
                  <a:cs typeface="Arial Black" panose="020B0A04020102020204" charset="0"/>
                </a:rPr>
                <a:t>Data analysis</a:t>
              </a:r>
            </a:p>
          </p:txBody>
        </p:sp>
      </p:grpSp>
      <p:sp>
        <p:nvSpPr>
          <p:cNvPr id="8" name="文本框 9"/>
          <p:cNvSpPr txBox="1"/>
          <p:nvPr/>
        </p:nvSpPr>
        <p:spPr>
          <a:xfrm>
            <a:off x="2353945" y="3484880"/>
            <a:ext cx="1358900" cy="76708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ctr">
              <a:defRPr sz="4400">
                <a:solidFill>
                  <a:srgbClr val="FFFFFF"/>
                </a:solidFill>
              </a:defRPr>
            </a:lvl1pPr>
          </a:lstStyle>
          <a:p>
            <a:r>
              <a:t>0</a:t>
            </a:r>
            <a:r>
              <a:rPr lang="en-US"/>
              <a:t>3</a:t>
            </a:r>
            <a:r>
              <a:t>.</a:t>
            </a:r>
          </a:p>
        </p:txBody>
      </p:sp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240655" y="-14605"/>
            <a:ext cx="2537460" cy="6849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361045" y="-5715"/>
            <a:ext cx="2537460" cy="6874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113280" y="-14605"/>
            <a:ext cx="2537460" cy="688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Rectangle 1"/>
          <p:cNvSpPr txBox="1"/>
          <p:nvPr/>
        </p:nvSpPr>
        <p:spPr>
          <a:xfrm>
            <a:off x="267097" y="240350"/>
            <a:ext cx="4116705" cy="88138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/>
          <a:p>
            <a:pPr algn="l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Differences in Sci-fi</a:t>
            </a:r>
          </a:p>
          <a:p>
            <a:pPr algn="l"/>
            <a:r>
              <a:rPr 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Culture, history and Religion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686800" y="391160"/>
            <a:ext cx="33064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rgbClr val="358DB1"/>
                </a:solidFill>
                <a:latin typeface="Arial Black" panose="020B0A04020102020204" charset="0"/>
                <a:cs typeface="Arial Black" panose="020B0A04020102020204" charset="0"/>
              </a:rPr>
              <a:t>Comparison:Part A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48615" y="2784475"/>
            <a:ext cx="1412875" cy="3502025"/>
            <a:chOff x="462" y="4413"/>
            <a:chExt cx="2225" cy="5515"/>
          </a:xfrm>
        </p:grpSpPr>
        <p:sp>
          <p:nvSpPr>
            <p:cNvPr id="3" name="文本框 2"/>
            <p:cNvSpPr txBox="1"/>
            <p:nvPr/>
          </p:nvSpPr>
          <p:spPr>
            <a:xfrm>
              <a:off x="462" y="5172"/>
              <a:ext cx="2225" cy="4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70000"/>
                </a:lnSpc>
              </a:pPr>
              <a:r>
                <a:rPr lang="en-US" altLang="zh-CN" sz="2800">
                  <a:solidFill>
                    <a:schemeClr val="tx1">
                      <a:lumMod val="50000"/>
                      <a:lumOff val="50000"/>
                    </a:schemeClr>
                  </a:solidFill>
                  <a:latin typeface="等线" panose="02010600030101010101" charset="-122"/>
                  <a:ea typeface="等线" panose="02010600030101010101" charset="-122"/>
                </a:rPr>
                <a:t>Plot</a:t>
              </a:r>
            </a:p>
            <a:p>
              <a:pPr algn="l">
                <a:lnSpc>
                  <a:spcPct val="170000"/>
                </a:lnSpc>
              </a:pPr>
              <a:r>
                <a:rPr lang="en-US" altLang="zh-CN" sz="2800">
                  <a:solidFill>
                    <a:schemeClr val="tx1">
                      <a:lumMod val="50000"/>
                      <a:lumOff val="50000"/>
                    </a:schemeClr>
                  </a:solidFill>
                  <a:latin typeface="等线" panose="02010600030101010101" charset="-122"/>
                  <a:ea typeface="等线" panose="02010600030101010101" charset="-122"/>
                </a:rPr>
                <a:t>Culture</a:t>
              </a:r>
            </a:p>
            <a:p>
              <a:pPr algn="l">
                <a:lnSpc>
                  <a:spcPct val="170000"/>
                </a:lnSpc>
              </a:pPr>
              <a:r>
                <a:rPr lang="en-US" altLang="zh-CN" sz="2800">
                  <a:solidFill>
                    <a:schemeClr val="tx1">
                      <a:lumMod val="50000"/>
                      <a:lumOff val="50000"/>
                    </a:schemeClr>
                  </a:solidFill>
                  <a:latin typeface="等线" panose="02010600030101010101" charset="-122"/>
                  <a:ea typeface="等线" panose="02010600030101010101" charset="-122"/>
                </a:rPr>
                <a:t>Religion</a:t>
              </a:r>
            </a:p>
            <a:p>
              <a:pPr algn="l">
                <a:lnSpc>
                  <a:spcPct val="170000"/>
                </a:lnSpc>
              </a:pPr>
              <a:r>
                <a:rPr lang="en-US" altLang="zh-CN" sz="2800">
                  <a:solidFill>
                    <a:schemeClr val="tx1">
                      <a:lumMod val="50000"/>
                      <a:lumOff val="50000"/>
                    </a:schemeClr>
                  </a:solidFill>
                  <a:latin typeface="等线" panose="02010600030101010101" charset="-122"/>
                  <a:ea typeface="等线" panose="02010600030101010101" charset="-122"/>
                  <a:sym typeface="+mn-ea"/>
                </a:rPr>
                <a:t>History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62" y="4413"/>
              <a:ext cx="190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chemeClr val="tx1">
                      <a:lumMod val="50000"/>
                      <a:lumOff val="50000"/>
                    </a:schemeClr>
                  </a:solidFill>
                  <a:latin typeface="等线" panose="02010600030101010101" charset="-122"/>
                  <a:ea typeface="等线" panose="02010600030101010101" charset="-122"/>
                </a:rPr>
                <a:t>Books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135505" y="1343660"/>
            <a:ext cx="2123440" cy="5702935"/>
            <a:chOff x="3311" y="2103"/>
            <a:chExt cx="3344" cy="8981"/>
          </a:xfrm>
        </p:grpSpPr>
        <p:sp>
          <p:nvSpPr>
            <p:cNvPr id="268" name="Rectangle 3"/>
            <p:cNvSpPr txBox="1"/>
            <p:nvPr/>
          </p:nvSpPr>
          <p:spPr>
            <a:xfrm>
              <a:off x="3311" y="5576"/>
              <a:ext cx="2595" cy="5508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25400" tIns="25400" rIns="25400" bIns="25400">
              <a:spAutoFit/>
            </a:bodyPr>
            <a:lstStyle>
              <a:lvl1pPr>
                <a:defRPr sz="1200">
                  <a:solidFill>
                    <a:srgbClr val="181616"/>
                  </a:solidFill>
                </a:defRPr>
              </a:lvl1pPr>
            </a:lstStyle>
            <a:p>
              <a:pPr algn="l"/>
              <a:r>
                <a:rPr lang="en-US" sz="1400" dirty="0">
                  <a:latin typeface="等线" panose="02010600030101010101" charset="-122"/>
                  <a:ea typeface="等线" panose="02010600030101010101" charset="-122"/>
                </a:rPr>
                <a:t>Human vs. </a:t>
              </a:r>
              <a:r>
                <a:rPr lang="en-US" altLang="zh-CN" sz="1400" dirty="0">
                  <a:latin typeface="等线" panose="02010600030101010101" charset="-122"/>
                  <a:ea typeface="等线" panose="02010600030101010101" charset="-122"/>
                </a:rPr>
                <a:t>alien</a:t>
              </a:r>
              <a:endParaRPr lang="en-US" sz="1400" dirty="0">
                <a:latin typeface="等线" panose="02010600030101010101" charset="-122"/>
                <a:ea typeface="等线" panose="02010600030101010101" charset="-122"/>
              </a:endParaRPr>
            </a:p>
            <a:p>
              <a:pPr algn="l"/>
              <a:endParaRPr lang="en-US" sz="1400" dirty="0">
                <a:latin typeface="等线" panose="02010600030101010101" charset="-122"/>
                <a:ea typeface="等线" panose="02010600030101010101" charset="-122"/>
              </a:endParaRPr>
            </a:p>
            <a:p>
              <a:pPr algn="l"/>
              <a:endParaRPr lang="en-US" sz="1400" dirty="0">
                <a:latin typeface="等线" panose="02010600030101010101" charset="-122"/>
                <a:ea typeface="等线" panose="02010600030101010101" charset="-122"/>
              </a:endParaRPr>
            </a:p>
            <a:p>
              <a:pPr algn="l"/>
              <a:r>
                <a:rPr lang="en-US" sz="1400" dirty="0">
                  <a:latin typeface="等线" panose="02010600030101010101" charset="-122"/>
                  <a:ea typeface="等线" panose="02010600030101010101" charset="-122"/>
                </a:rPr>
                <a:t>Collectivism</a:t>
              </a:r>
            </a:p>
            <a:p>
              <a:pPr algn="l"/>
              <a:r>
                <a:rPr lang="en-US" sz="1400" dirty="0">
                  <a:latin typeface="等线" panose="02010600030101010101" charset="-122"/>
                  <a:ea typeface="等线" panose="02010600030101010101" charset="-122"/>
                </a:rPr>
                <a:t>Survival over freedom </a:t>
              </a:r>
              <a:r>
                <a:rPr lang="en-US" altLang="zh-CN" sz="1400" dirty="0">
                  <a:latin typeface="等线" panose="02010600030101010101" charset="-122"/>
                  <a:ea typeface="等线" panose="02010600030101010101" charset="-122"/>
                </a:rPr>
                <a:t>and individual rights</a:t>
              </a:r>
              <a:endParaRPr lang="en-US" sz="1400" dirty="0">
                <a:latin typeface="等线" panose="02010600030101010101" charset="-122"/>
                <a:ea typeface="等线" panose="02010600030101010101" charset="-122"/>
              </a:endParaRPr>
            </a:p>
            <a:p>
              <a:pPr algn="l"/>
              <a:endParaRPr lang="en-US" sz="1400" dirty="0">
                <a:latin typeface="等线" panose="02010600030101010101" charset="-122"/>
                <a:ea typeface="等线" panose="02010600030101010101" charset="-122"/>
              </a:endParaRPr>
            </a:p>
            <a:p>
              <a:pPr algn="l"/>
              <a:r>
                <a:rPr lang="en-US" sz="1400" dirty="0">
                  <a:latin typeface="等线" panose="02010600030101010101" charset="-122"/>
                  <a:ea typeface="等线" panose="02010600030101010101" charset="-122"/>
                  <a:sym typeface="+mn-ea"/>
                </a:rPr>
                <a:t>Atheism</a:t>
              </a:r>
            </a:p>
            <a:p>
              <a:pPr algn="l"/>
              <a:endParaRPr lang="en-US" sz="1400" dirty="0">
                <a:latin typeface="等线" panose="02010600030101010101" charset="-122"/>
                <a:ea typeface="等线" panose="02010600030101010101" charset="-122"/>
                <a:sym typeface="+mn-ea"/>
              </a:endParaRPr>
            </a:p>
            <a:p>
              <a:pPr algn="l"/>
              <a:endParaRPr lang="en-US" sz="1400" dirty="0">
                <a:latin typeface="等线" panose="02010600030101010101" charset="-122"/>
                <a:ea typeface="等线" panose="02010600030101010101" charset="-122"/>
                <a:sym typeface="+mn-ea"/>
              </a:endParaRPr>
            </a:p>
            <a:p>
              <a:pPr algn="l"/>
              <a:r>
                <a:rPr lang="en-US" sz="1400" dirty="0">
                  <a:latin typeface="等线" panose="02010600030101010101" charset="-122"/>
                  <a:ea typeface="等线" panose="02010600030101010101" charset="-122"/>
                </a:rPr>
                <a:t>Cultural revolution</a:t>
              </a:r>
            </a:p>
            <a:p>
              <a:pPr algn="l"/>
              <a:r>
                <a:rPr lang="en-US" altLang="zh-CN" sz="1400" dirty="0">
                  <a:latin typeface="等线" panose="02010600030101010101" charset="-122"/>
                  <a:ea typeface="等线" panose="02010600030101010101" charset="-122"/>
                </a:rPr>
                <a:t>Famine</a:t>
              </a:r>
              <a:endParaRPr lang="en-US" sz="1400" dirty="0">
                <a:latin typeface="等线" panose="02010600030101010101" charset="-122"/>
                <a:ea typeface="等线" panose="02010600030101010101" charset="-122"/>
              </a:endParaRPr>
            </a:p>
            <a:p>
              <a:pPr algn="l"/>
              <a:endParaRPr lang="en-US" sz="1400" dirty="0">
                <a:latin typeface="等线" panose="02010600030101010101" charset="-122"/>
                <a:ea typeface="等线" panose="02010600030101010101" charset="-122"/>
              </a:endParaRPr>
            </a:p>
            <a:p>
              <a:endParaRPr lang="en-US" sz="1400" dirty="0">
                <a:latin typeface="等线" panose="02010600030101010101" charset="-122"/>
                <a:ea typeface="等线" panose="02010600030101010101" charset="-122"/>
              </a:endParaRPr>
            </a:p>
            <a:p>
              <a:r>
                <a:rPr lang="en-US" sz="1400" dirty="0">
                  <a:latin typeface="等线" panose="02010600030101010101" charset="-122"/>
                  <a:ea typeface="等线" panose="02010600030101010101" charset="-122"/>
                </a:rPr>
                <a:t> </a:t>
              </a: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3367" y="2103"/>
              <a:ext cx="3288" cy="3317"/>
              <a:chOff x="3367" y="2103"/>
              <a:chExt cx="3288" cy="3317"/>
            </a:xfrm>
          </p:grpSpPr>
          <p:sp>
            <p:nvSpPr>
              <p:cNvPr id="276" name="Line 11"/>
              <p:cNvSpPr/>
              <p:nvPr/>
            </p:nvSpPr>
            <p:spPr>
              <a:xfrm>
                <a:off x="3397" y="5419"/>
                <a:ext cx="2484" cy="1"/>
              </a:xfrm>
              <a:prstGeom prst="line">
                <a:avLst/>
              </a:prstGeom>
              <a:ln w="25400">
                <a:solidFill>
                  <a:srgbClr val="C0C0C0"/>
                </a:solidFill>
                <a:prstDash val="dash"/>
              </a:ln>
            </p:spPr>
            <p:txBody>
              <a:bodyPr lIns="45719" rIns="45719"/>
              <a:lstStyle/>
              <a:p>
                <a:endParaRPr/>
              </a:p>
            </p:txBody>
          </p:sp>
          <p:pic>
            <p:nvPicPr>
              <p:cNvPr id="1026" name="Picture 2" descr="File:Threebody.jp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896" y="2103"/>
                <a:ext cx="1901" cy="2551"/>
              </a:xfrm>
              <a:prstGeom prst="rect">
                <a:avLst/>
              </a:prstGeom>
              <a:noFill/>
            </p:spPr>
          </p:pic>
          <p:sp>
            <p:nvSpPr>
              <p:cNvPr id="269" name="Rectangle 4"/>
              <p:cNvSpPr txBox="1"/>
              <p:nvPr/>
            </p:nvSpPr>
            <p:spPr>
              <a:xfrm>
                <a:off x="3367" y="4303"/>
                <a:ext cx="3288" cy="97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25400" tIns="25400" rIns="25400" bIns="25400" anchor="ctr">
                <a:spAutoFit/>
              </a:bodyPr>
              <a:lstStyle/>
              <a:p>
                <a:pPr>
                  <a:lnSpc>
                    <a:spcPct val="80000"/>
                  </a:lnSpc>
                  <a:defRPr sz="2400" b="1">
                    <a:solidFill>
                      <a:srgbClr val="181616"/>
                    </a:solidFill>
                  </a:defRPr>
                </a:pPr>
                <a:r>
                  <a:rPr lang="en-US" i="1" dirty="0">
                    <a:solidFill>
                      <a:schemeClr val="tx1"/>
                    </a:solidFill>
                  </a:rPr>
                  <a:t>Th</a:t>
                </a:r>
                <a:r>
                  <a:rPr lang="en-US" i="1" dirty="0">
                    <a:solidFill>
                      <a:schemeClr val="bg1"/>
                    </a:solidFill>
                  </a:rPr>
                  <a:t>e Three-B</a:t>
                </a:r>
                <a:r>
                  <a:rPr lang="en-US" i="1" dirty="0">
                    <a:solidFill>
                      <a:schemeClr val="tx1"/>
                    </a:solidFill>
                  </a:rPr>
                  <a:t>ody Problem</a:t>
                </a:r>
                <a:endParaRPr lang="en-US" i="1" dirty="0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5249205" y="1386840"/>
            <a:ext cx="1629115" cy="5452110"/>
            <a:chOff x="7171" y="2157"/>
            <a:chExt cx="2566" cy="8586"/>
          </a:xfrm>
        </p:grpSpPr>
        <p:sp>
          <p:nvSpPr>
            <p:cNvPr id="270" name="Rectangle 5"/>
            <p:cNvSpPr txBox="1"/>
            <p:nvPr/>
          </p:nvSpPr>
          <p:spPr>
            <a:xfrm>
              <a:off x="7223" y="5574"/>
              <a:ext cx="2513" cy="5169"/>
            </a:xfrm>
            <a:prstGeom prst="rect">
              <a:avLst/>
            </a:prstGeom>
            <a:ln w="12700">
              <a:miter lim="400000"/>
            </a:ln>
          </p:spPr>
          <p:txBody>
            <a:bodyPr lIns="25400" tIns="25400" rIns="25400" bIns="25400">
              <a:spAutoFit/>
            </a:bodyPr>
            <a:lstStyle>
              <a:lvl1pPr>
                <a:defRPr sz="1200">
                  <a:solidFill>
                    <a:srgbClr val="181616"/>
                  </a:solidFill>
                </a:defRPr>
              </a:lvl1pPr>
            </a:lstStyle>
            <a:p>
              <a:r>
                <a:rPr lang="en-US" sz="1400" dirty="0">
                  <a:latin typeface="等线" panose="02010600030101010101" charset="-122"/>
                  <a:ea typeface="等线" panose="02010600030101010101" charset="-122"/>
                </a:rPr>
                <a:t>Part I: Empire is falling apart</a:t>
              </a:r>
            </a:p>
            <a:p>
              <a:endParaRPr lang="zh-CN" altLang="en-US" sz="1400" dirty="0">
                <a:latin typeface="等线" panose="02010600030101010101" charset="-122"/>
                <a:ea typeface="等线" panose="02010600030101010101" charset="-122"/>
              </a:endParaRPr>
            </a:p>
            <a:p>
              <a:endParaRPr lang="zh-CN" altLang="en-US" sz="1400" dirty="0">
                <a:latin typeface="等线" panose="02010600030101010101" charset="-122"/>
                <a:ea typeface="等线" panose="02010600030101010101" charset="-122"/>
              </a:endParaRPr>
            </a:p>
            <a:p>
              <a:r>
                <a:rPr lang="en-US" sz="1400" dirty="0">
                  <a:latin typeface="等线" panose="02010600030101010101" charset="-122"/>
                  <a:ea typeface="等线" panose="02010600030101010101" charset="-122"/>
                  <a:sym typeface="+mn-ea"/>
                </a:rPr>
                <a:t>Future is determined</a:t>
              </a:r>
            </a:p>
            <a:p>
              <a:endParaRPr lang="en-US" sz="1400" dirty="0">
                <a:latin typeface="等线" panose="02010600030101010101" charset="-122"/>
                <a:ea typeface="等线" panose="02010600030101010101" charset="-122"/>
              </a:endParaRPr>
            </a:p>
            <a:p>
              <a:endParaRPr lang="en-US" sz="1400" dirty="0">
                <a:latin typeface="等线" panose="02010600030101010101" charset="-122"/>
                <a:ea typeface="等线" panose="02010600030101010101" charset="-122"/>
              </a:endParaRPr>
            </a:p>
            <a:p>
              <a:endParaRPr lang="en-US" sz="1400" dirty="0">
                <a:latin typeface="等线" panose="02010600030101010101" charset="-122"/>
                <a:ea typeface="等线" panose="02010600030101010101" charset="-122"/>
              </a:endParaRPr>
            </a:p>
            <a:p>
              <a:endParaRPr lang="en-US" sz="1400" dirty="0">
                <a:latin typeface="等线" panose="02010600030101010101" charset="-122"/>
                <a:ea typeface="等线" panose="02010600030101010101" charset="-122"/>
              </a:endParaRPr>
            </a:p>
            <a:p>
              <a:endParaRPr lang="en-US" sz="1400" dirty="0">
                <a:latin typeface="等线" panose="02010600030101010101" charset="-122"/>
                <a:ea typeface="等线" panose="02010600030101010101" charset="-122"/>
              </a:endParaRPr>
            </a:p>
            <a:p>
              <a:r>
                <a:rPr lang="en-US" sz="1400" dirty="0">
                  <a:latin typeface="等线" panose="02010600030101010101" charset="-122"/>
                  <a:ea typeface="等线" panose="02010600030101010101" charset="-122"/>
                </a:rPr>
                <a:t>Galactic Empire </a:t>
              </a:r>
              <a:r>
                <a:rPr lang="en-US" altLang="zh-CN" sz="1400" dirty="0">
                  <a:latin typeface="等线" panose="02010600030101010101" charset="-122"/>
                  <a:ea typeface="等线" panose="02010600030101010101" charset="-122"/>
                </a:rPr>
                <a:t>vs.</a:t>
              </a:r>
            </a:p>
            <a:p>
              <a:r>
                <a:rPr lang="en-US" sz="1400" dirty="0">
                  <a:latin typeface="等线" panose="02010600030101010101" charset="-122"/>
                  <a:ea typeface="等线" panose="02010600030101010101" charset="-122"/>
                </a:rPr>
                <a:t>Roman Empire</a:t>
              </a:r>
            </a:p>
            <a:p>
              <a:endParaRPr lang="en-US" sz="1400" dirty="0">
                <a:latin typeface="等线" panose="02010600030101010101" charset="-122"/>
                <a:ea typeface="等线" panose="02010600030101010101" charset="-122"/>
              </a:endParaRPr>
            </a:p>
            <a:p>
              <a:endParaRPr lang="en-US" altLang="en-US" sz="140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77" name="Line 12"/>
            <p:cNvSpPr/>
            <p:nvPr/>
          </p:nvSpPr>
          <p:spPr>
            <a:xfrm>
              <a:off x="7276" y="5414"/>
              <a:ext cx="2310" cy="0"/>
            </a:xfrm>
            <a:prstGeom prst="line">
              <a:avLst/>
            </a:prstGeom>
            <a:ln w="25400">
              <a:solidFill>
                <a:srgbClr val="C0C0C0"/>
              </a:solidFill>
              <a:prstDash val="dash"/>
            </a:ln>
          </p:spPr>
          <p:txBody>
            <a:bodyPr lIns="45719" rIns="45719"/>
            <a:lstStyle/>
            <a:p>
              <a:endParaRPr/>
            </a:p>
          </p:txBody>
        </p:sp>
        <p:pic>
          <p:nvPicPr>
            <p:cNvPr id="1028" name="Picture 4" descr="Foundation TC book cover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98" y="2157"/>
              <a:ext cx="2039" cy="2562"/>
            </a:xfrm>
            <a:prstGeom prst="rect">
              <a:avLst/>
            </a:prstGeom>
            <a:noFill/>
          </p:spPr>
        </p:pic>
        <p:sp>
          <p:nvSpPr>
            <p:cNvPr id="271" name="Rectangle 6"/>
            <p:cNvSpPr txBox="1"/>
            <p:nvPr/>
          </p:nvSpPr>
          <p:spPr>
            <a:xfrm>
              <a:off x="7171" y="4358"/>
              <a:ext cx="2513" cy="544"/>
            </a:xfrm>
            <a:prstGeom prst="rect">
              <a:avLst/>
            </a:prstGeom>
            <a:ln w="12700">
              <a:miter lim="400000"/>
            </a:ln>
          </p:spPr>
          <p:txBody>
            <a:bodyPr lIns="25400" tIns="25400" rIns="25400" bIns="25400" anchor="ctr">
              <a:spAutoFit/>
            </a:bodyPr>
            <a:lstStyle/>
            <a:p>
              <a:pPr>
                <a:lnSpc>
                  <a:spcPct val="80000"/>
                </a:lnSpc>
                <a:defRPr sz="2400" b="1">
                  <a:solidFill>
                    <a:srgbClr val="181616"/>
                  </a:solidFill>
                </a:defRPr>
              </a:pPr>
              <a:r>
                <a:rPr lang="en-US" sz="2400" i="1" dirty="0"/>
                <a:t>F</a:t>
              </a:r>
              <a:r>
                <a:rPr lang="en-US" sz="2400" i="1" dirty="0">
                  <a:solidFill>
                    <a:schemeClr val="tx1"/>
                  </a:solidFill>
                </a:rPr>
                <a:t>o</a:t>
              </a:r>
              <a:r>
                <a:rPr lang="en-US" sz="2400" i="1" dirty="0">
                  <a:solidFill>
                    <a:schemeClr val="bg1"/>
                  </a:solidFill>
                </a:rPr>
                <a:t>undation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369300" y="1393307"/>
            <a:ext cx="1875790" cy="4871603"/>
            <a:chOff x="13284" y="2194"/>
            <a:chExt cx="2954" cy="7672"/>
          </a:xfrm>
        </p:grpSpPr>
        <p:sp>
          <p:nvSpPr>
            <p:cNvPr id="278" name="Line 13"/>
            <p:cNvSpPr/>
            <p:nvPr/>
          </p:nvSpPr>
          <p:spPr>
            <a:xfrm>
              <a:off x="13368" y="5471"/>
              <a:ext cx="2552" cy="1"/>
            </a:xfrm>
            <a:prstGeom prst="line">
              <a:avLst/>
            </a:prstGeom>
            <a:ln w="25400">
              <a:solidFill>
                <a:srgbClr val="C0C0C0"/>
              </a:solidFill>
              <a:prstDash val="dash"/>
            </a:ln>
          </p:spPr>
          <p:txBody>
            <a:bodyPr lIns="45719" rIns="45719"/>
            <a:lstStyle/>
            <a:p>
              <a:endParaRPr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3284" y="2194"/>
              <a:ext cx="2954" cy="7672"/>
              <a:chOff x="13570" y="2194"/>
              <a:chExt cx="2954" cy="7672"/>
            </a:xfrm>
          </p:grpSpPr>
          <p:sp>
            <p:nvSpPr>
              <p:cNvPr id="272" name="Rectangle 7"/>
              <p:cNvSpPr txBox="1"/>
              <p:nvPr/>
            </p:nvSpPr>
            <p:spPr>
              <a:xfrm>
                <a:off x="13627" y="5667"/>
                <a:ext cx="2698" cy="419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25400" tIns="25400" rIns="25400" bIns="25400">
                <a:spAutoFit/>
              </a:bodyPr>
              <a:lstStyle>
                <a:lvl1pPr>
                  <a:defRPr sz="1200">
                    <a:solidFill>
                      <a:srgbClr val="181616"/>
                    </a:solidFill>
                  </a:defRPr>
                </a:lvl1pPr>
              </a:lstStyle>
              <a:p>
                <a:r>
                  <a:rPr lang="en-US" dirty="0">
                    <a:latin typeface="等线" panose="02010600030101010101" charset="-122"/>
                    <a:ea typeface="等线" panose="02010600030101010101" charset="-122"/>
                  </a:rPr>
                  <a:t>A child is trained to become a military commander in order to thwart an alien invasion</a:t>
                </a:r>
              </a:p>
              <a:p>
                <a:endParaRPr lang="en-US" dirty="0">
                  <a:latin typeface="等线" panose="02010600030101010101" charset="-122"/>
                  <a:ea typeface="等线" panose="02010600030101010101" charset="-122"/>
                </a:endParaRPr>
              </a:p>
              <a:p>
                <a:r>
                  <a:rPr lang="en-US" altLang="zh-CN" sz="1400" dirty="0">
                    <a:latin typeface="等线" panose="02010600030101010101" charset="-122"/>
                    <a:ea typeface="等线" panose="02010600030101010101" charset="-122"/>
                    <a:sym typeface="+mn-ea"/>
                  </a:rPr>
                  <a:t>Heroism</a:t>
                </a:r>
                <a:r>
                  <a:rPr lang="en-US" sz="1400" dirty="0">
                    <a:latin typeface="等线" panose="02010600030101010101" charset="-122"/>
                    <a:ea typeface="等线" panose="02010600030101010101" charset="-122"/>
                    <a:sym typeface="+mn-ea"/>
                  </a:rPr>
                  <a:t> </a:t>
                </a:r>
                <a:endParaRPr lang="en-US" dirty="0">
                  <a:latin typeface="等线" panose="02010600030101010101" charset="-122"/>
                  <a:ea typeface="等线" panose="02010600030101010101" charset="-122"/>
                  <a:sym typeface="+mn-ea"/>
                </a:endParaRPr>
              </a:p>
              <a:p>
                <a:endParaRPr lang="en-US" dirty="0">
                  <a:latin typeface="等线" panose="02010600030101010101" charset="-122"/>
                  <a:ea typeface="等线" panose="02010600030101010101" charset="-122"/>
                </a:endParaRPr>
              </a:p>
              <a:p>
                <a:endParaRPr lang="en-US" dirty="0">
                  <a:latin typeface="等线" panose="02010600030101010101" charset="-122"/>
                  <a:ea typeface="等线" panose="02010600030101010101" charset="-122"/>
                </a:endParaRPr>
              </a:p>
              <a:p>
                <a:r>
                  <a:rPr lang="en-US" dirty="0">
                    <a:latin typeface="等线" panose="02010600030101010101" charset="-122"/>
                    <a:ea typeface="等线" panose="02010600030101010101" charset="-122"/>
                  </a:rPr>
                  <a:t>Ender's dad was Catholic</a:t>
                </a:r>
                <a:r>
                  <a:rPr lang="zh-CN" altLang="en-US" dirty="0">
                    <a:latin typeface="等线" panose="02010600030101010101" charset="-122"/>
                    <a:ea typeface="等线" panose="02010600030101010101" charset="-122"/>
                  </a:rPr>
                  <a:t>，</a:t>
                </a:r>
                <a:r>
                  <a:rPr lang="en-US" dirty="0">
                    <a:latin typeface="等线" panose="02010600030101010101" charset="-122"/>
                    <a:ea typeface="等线" panose="02010600030101010101" charset="-122"/>
                  </a:rPr>
                  <a:t>mom was </a:t>
                </a:r>
                <a:r>
                  <a:rPr lang="en-US" altLang="zh-CN" dirty="0">
                    <a:latin typeface="等线" panose="02010600030101010101" charset="-122"/>
                    <a:ea typeface="等线" panose="02010600030101010101" charset="-122"/>
                  </a:rPr>
                  <a:t>a </a:t>
                </a:r>
                <a:r>
                  <a:rPr lang="en-US" dirty="0">
                    <a:latin typeface="等线" panose="02010600030101010101" charset="-122"/>
                    <a:ea typeface="等线" panose="02010600030101010101" charset="-122"/>
                  </a:rPr>
                  <a:t>Mormon. The writer is also from Utah and is a Mormon.</a:t>
                </a:r>
              </a:p>
              <a:p>
                <a:endParaRPr lang="en-US" dirty="0">
                  <a:latin typeface="等线" panose="02010600030101010101" charset="-122"/>
                  <a:ea typeface="等线" panose="02010600030101010101" charset="-122"/>
                </a:endParaRPr>
              </a:p>
              <a:p>
                <a:endParaRPr lang="en-US" dirty="0"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pic>
            <p:nvPicPr>
              <p:cNvPr id="1030" name="Picture 6" descr="Cover shows a futuristic aeroplane landing on a lighted runway.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14088" y="2194"/>
                <a:ext cx="1898" cy="2551"/>
              </a:xfrm>
              <a:prstGeom prst="rect">
                <a:avLst/>
              </a:prstGeom>
              <a:noFill/>
            </p:spPr>
          </p:pic>
          <p:sp>
            <p:nvSpPr>
              <p:cNvPr id="273" name="Rectangle 8"/>
              <p:cNvSpPr txBox="1"/>
              <p:nvPr/>
            </p:nvSpPr>
            <p:spPr>
              <a:xfrm>
                <a:off x="13570" y="4346"/>
                <a:ext cx="2954" cy="100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25400" tIns="25400" rIns="25400" bIns="25400" anchor="ctr">
                <a:spAutoFit/>
              </a:bodyPr>
              <a:lstStyle/>
              <a:p>
                <a:pPr>
                  <a:lnSpc>
                    <a:spcPct val="80000"/>
                  </a:lnSpc>
                  <a:defRPr sz="2400" b="1">
                    <a:solidFill>
                      <a:srgbClr val="181616"/>
                    </a:solidFill>
                  </a:defRPr>
                </a:pPr>
                <a:r>
                  <a:rPr lang="en-US" sz="2400" i="1" dirty="0">
                    <a:solidFill>
                      <a:schemeClr val="tx1"/>
                    </a:solidFill>
                  </a:rPr>
                  <a:t>En</a:t>
                </a:r>
                <a:r>
                  <a:rPr lang="en-US" sz="2400" i="1" dirty="0">
                    <a:solidFill>
                      <a:schemeClr val="bg1"/>
                    </a:solidFill>
                  </a:rPr>
                  <a:t>der' s</a:t>
                </a:r>
              </a:p>
              <a:p>
                <a:pPr>
                  <a:lnSpc>
                    <a:spcPct val="80000"/>
                  </a:lnSpc>
                  <a:defRPr sz="2400" b="1">
                    <a:solidFill>
                      <a:srgbClr val="181616"/>
                    </a:solidFill>
                  </a:defRPr>
                </a:pPr>
                <a:r>
                  <a:rPr lang="en-US" sz="2400" i="1" dirty="0">
                    <a:solidFill>
                      <a:schemeClr val="tx1"/>
                    </a:solidFill>
                  </a:rPr>
                  <a:t>Game</a:t>
                </a:r>
                <a:endParaRPr lang="en-US" sz="2400" b="0" i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>
            <a:off x="5629910" y="6223635"/>
            <a:ext cx="2201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zh-CN">
              <a:solidFill>
                <a:schemeClr val="bg1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pPr algn="r"/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Issac Asimov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472815" y="6240145"/>
            <a:ext cx="22015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zh-CN">
              <a:solidFill>
                <a:schemeClr val="bg1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pPr algn="l"/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Arial Black" panose="020B0A04020102020204" charset="0"/>
                <a:ea typeface="等线" panose="02010600030101010101" charset="-122"/>
                <a:cs typeface="Arial Black" panose="020B0A04020102020204" charset="0"/>
                <a:sym typeface="+mn-ea"/>
              </a:rPr>
              <a:t>Liu cixin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Arial Black" panose="020B0A04020102020204" charset="0"/>
              <a:ea typeface="等线" panose="02010600030101010101" charset="-122"/>
              <a:cs typeface="Arial Black" panose="020B0A04020102020204" charset="0"/>
            </a:endParaRPr>
          </a:p>
          <a:p>
            <a:pPr algn="l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321040" y="6223635"/>
            <a:ext cx="2650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zh-CN">
              <a:solidFill>
                <a:schemeClr val="bg1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 Black" panose="020B0A04020102020204" charset="0"/>
                <a:ea typeface="等线" panose="02010600030101010101" charset="-122"/>
                <a:cs typeface="Arial Black" panose="020B0A04020102020204" charset="0"/>
                <a:sym typeface="+mn-ea"/>
              </a:rPr>
              <a:t>Orson Scott Card</a:t>
            </a:r>
            <a:endParaRPr lang="en-US" altLang="en-US" dirty="0">
              <a:solidFill>
                <a:schemeClr val="bg1">
                  <a:lumMod val="75000"/>
                </a:schemeClr>
              </a:solidFill>
              <a:latin typeface="Arial Black" panose="020B0A04020102020204" charset="0"/>
              <a:ea typeface="等线" panose="02010600030101010101" charset="-122"/>
              <a:cs typeface="Arial Black" panose="020B0A0402010202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700" advClick="0">
        <p15:prstTrans prst="curtains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PAMAINTYPE" val="4"/>
  <p:tag name="PATYPE" val="140"/>
  <p:tag name="PASUBTYPE" val="141"/>
  <p:tag name="RESOURCELIBID_SHAPE" val="31304"/>
  <p:tag name="RESOURCELIB_SHAPETYPE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25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25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25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25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25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25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4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PAMAINTYPE" val="4"/>
  <p:tag name="PATYPE" val="140"/>
  <p:tag name="PASUBTYPE" val="141"/>
  <p:tag name="RESOURCELIBID_SHAPE" val="31304"/>
  <p:tag name="RESOURCELIB_SHAPETYP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4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4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4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25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25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25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25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8CB0"/>
      </a:accent1>
      <a:accent2>
        <a:srgbClr val="EF9E9B"/>
      </a:accent2>
      <a:accent3>
        <a:srgbClr val="1D4E63"/>
      </a:accent3>
      <a:accent4>
        <a:srgbClr val="865857"/>
      </a:accent4>
      <a:accent5>
        <a:srgbClr val="163C4C"/>
      </a:accent5>
      <a:accent6>
        <a:srgbClr val="674443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字体视界-一风尚黑体"/>
            <a:ea typeface="字体视界-一风尚黑体"/>
            <a:cs typeface="字体视界-一风尚黑体"/>
            <a:sym typeface="字体视界-一风尚黑体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字体视界-一风尚黑体"/>
            <a:ea typeface="字体视界-一风尚黑体"/>
            <a:cs typeface="字体视界-一风尚黑体"/>
            <a:sym typeface="字体视界-一风尚黑体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747</Words>
  <Application>Microsoft Office PowerPoint</Application>
  <PresentationFormat>宽屏</PresentationFormat>
  <Paragraphs>210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等线</vt:lpstr>
      <vt:lpstr>仿宋</vt:lpstr>
      <vt:lpstr>字体视界-一风尚黑体</vt:lpstr>
      <vt:lpstr>Arial</vt:lpstr>
      <vt:lpstr>Arial Black</vt:lpstr>
      <vt:lpstr>Caipirinha</vt:lpstr>
      <vt:lpstr>Calibri</vt:lpstr>
      <vt:lpstr>Cezanne</vt:lpstr>
      <vt:lpstr>Impact</vt:lpstr>
      <vt:lpstr>LeviBrush</vt:lpstr>
      <vt:lpstr>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惠普</dc:creator>
  <cp:lastModifiedBy>张 鸿琳</cp:lastModifiedBy>
  <cp:revision>70</cp:revision>
  <dcterms:created xsi:type="dcterms:W3CDTF">2020-05-20T16:13:00Z</dcterms:created>
  <dcterms:modified xsi:type="dcterms:W3CDTF">2020-06-02T03:47:34Z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