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9D02-6E45-C45A-CFBA-2EDA07C2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451C5-A2C5-74AD-A487-B2519993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3C4A2-FC2D-D06A-4260-23A33042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CED2-E5FA-C6D9-C2A9-18750FBD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40F75-4CE6-330E-D9D0-D6317456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A638E-4D54-B77A-F51C-C05DB7B9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9C765E-DD80-AD1F-AAA9-23535AA94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974A-21BD-9836-DB20-ABA7C648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51104-7403-CB65-2764-2187544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140A7-29F9-8F34-83AE-78172FB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C0B385-4969-7F20-D76B-E93242076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FAF5D-5636-1808-F363-3201ABC90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24CF3-E562-5101-CE12-516841A5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AF74-DCCF-CB58-2178-5767A42B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51F4C-535D-6AF8-7FD6-EA8870E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7306F-EE5D-43E8-A2B8-90BD7933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56DF-319D-817B-E640-D4CD3DFE6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13D50-C008-7012-803F-E022C58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A85E6-7565-318B-8787-CFB3E9E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F787-ED8E-6898-9A42-127089E5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226E-DC4E-D725-D4E9-BE72B8E3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0DA63-711E-4390-525B-91118D1F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94A60-E408-B0CE-2A3B-86A5F1F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ED665-B56D-A60E-1683-F39D066F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15E12-5351-7E8E-5333-E1CFDF9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5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88F58-CE24-DCD1-8746-52C4770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45E2C-6867-F4F6-347E-3CDD00F2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A8AA9-92D4-6605-C0F7-0C730538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EC821-7BC5-BE9C-4EE6-F16D6872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1DE81-B555-B216-B563-ED6C221D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83D92-62DA-A393-0248-096F455A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81617-097C-44F3-2E98-83B21483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B6740-07BF-A086-7AB0-184E15FB3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56887-7B69-A0BE-D527-8DAC6936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60F69-C11D-0E6B-C543-8D8D4D46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4EACD-5685-1EA1-299C-BEDDDEF8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87D1E-318F-2C58-A948-F8A6A6D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5E586-6CB9-B0A6-9C90-F626B535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1B46DE-FB6D-D4FD-1D0F-25E4F99A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4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EC81D-B6FA-5D16-30BB-9BF9E651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E004A-03DC-89E8-88CC-1E10BA27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FC66A8-A60F-7541-3311-A9D60D1B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DA764B-EDF1-A6E8-FBD1-22246D6C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05424-B133-1297-E01F-68AC6688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BDBB1-D071-D9E0-3ADB-16E83510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F9F5A-0C4D-DEE4-931C-5D1DB1B8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5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9401-1C86-9D20-E09D-0159DE35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78E05-BACE-1AD5-98CD-4E94EB43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AABCF-FC14-8887-498A-E1F0097C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98015-AD0F-1261-9A43-D2582E34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459F6-CC51-D81C-8FC2-D48CFFF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A2CE6-34CD-992B-DB1A-763C0346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9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A70E-2811-2CF9-5CA9-B7E8DB92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4924A1-8EB9-E004-CC1E-100EC016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60552-9FCB-352D-7FC2-68852082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906B2-6A48-0BDA-A87C-C27F5B9D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D6D4D-B65B-60B6-721F-3BE23032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BB408-037F-D485-9723-7B4D09EC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28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80285F-740E-196A-5465-413EA21A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9830F-DFE2-BF53-BD04-D8AF5A98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06ED8-C253-1E78-52A1-F573EA5C4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ADE9-D921-4AF6-A0E7-47E4153D761D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5624-29C2-8CFE-2DDC-A60C0737E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487AE-F505-1FE8-1292-DC08946A5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35F6-0B8C-425D-B162-307B78086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3E7EDD-5181-1887-6EA7-948F8264F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2323"/>
              </p:ext>
            </p:extLst>
          </p:nvPr>
        </p:nvGraphicFramePr>
        <p:xfrm>
          <a:off x="71439" y="561375"/>
          <a:ext cx="3312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5336375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277840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28264591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583383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1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10.1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53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10.9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1332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0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2023-04-25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1452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63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1222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1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74359"/>
                  </a:ext>
                </a:extLst>
              </a:tr>
            </a:tbl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1391EFB-7F9F-0ECA-DC21-9DE91B5C1866}"/>
              </a:ext>
            </a:extLst>
          </p:cNvPr>
          <p:cNvSpPr/>
          <p:nvPr/>
        </p:nvSpPr>
        <p:spPr>
          <a:xfrm>
            <a:off x="3468477" y="1800225"/>
            <a:ext cx="864395" cy="10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07382E5D-B39F-CA35-5312-64B4E5166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19153"/>
              </p:ext>
            </p:extLst>
          </p:nvPr>
        </p:nvGraphicFramePr>
        <p:xfrm>
          <a:off x="4431016" y="560420"/>
          <a:ext cx="4968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5336375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277840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28264591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6369054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7626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4435663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Factor 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Factor 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Factor K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Label (rate)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1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102.1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15.1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88.4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4.53%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53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125.7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12.8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79.2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7.92%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0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2023-04-25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145.6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19.6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8.33%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63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178.9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11.4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90.2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-9.10%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1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7435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F4D80A0-47E7-2EB9-D4C7-D2403DB8F54B}"/>
              </a:ext>
            </a:extLst>
          </p:cNvPr>
          <p:cNvSpPr txBox="1"/>
          <p:nvPr/>
        </p:nvSpPr>
        <p:spPr>
          <a:xfrm>
            <a:off x="742621" y="230799"/>
            <a:ext cx="19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Raw Data for 1 Stock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A048D6-DB37-B962-2DB6-3E668032EF63}"/>
              </a:ext>
            </a:extLst>
          </p:cNvPr>
          <p:cNvSpPr txBox="1"/>
          <p:nvPr/>
        </p:nvSpPr>
        <p:spPr>
          <a:xfrm>
            <a:off x="3193273" y="1338560"/>
            <a:ext cx="141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Factor </a:t>
            </a:r>
          </a:p>
          <a:p>
            <a:pPr algn="ctr"/>
            <a:r>
              <a:rPr lang="en-US" altLang="zh-CN" sz="1200" dirty="0"/>
              <a:t>Generation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2AFB84-CFDB-4553-294C-18E93C8DC25C}"/>
              </a:ext>
            </a:extLst>
          </p:cNvPr>
          <p:cNvSpPr txBox="1"/>
          <p:nvPr/>
        </p:nvSpPr>
        <p:spPr>
          <a:xfrm>
            <a:off x="5890380" y="216510"/>
            <a:ext cx="203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Factor Data for 1 Stock</a:t>
            </a:r>
            <a:endParaRPr lang="zh-CN" altLang="en-US" sz="1200" dirty="0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570E84D2-3EF1-A617-5792-DEF4DBA42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55952"/>
              </p:ext>
            </p:extLst>
          </p:nvPr>
        </p:nvGraphicFramePr>
        <p:xfrm>
          <a:off x="10448932" y="555302"/>
          <a:ext cx="1656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5336375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2778406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Prediction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1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2.30%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53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3.78%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0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2023-04-25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-2.33%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63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5.35%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1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74359"/>
                  </a:ext>
                </a:extLst>
              </a:tr>
            </a:tbl>
          </a:graphicData>
        </a:graphic>
      </p:graphicFrame>
      <p:sp>
        <p:nvSpPr>
          <p:cNvPr id="15" name="箭头: 右 14">
            <a:extLst>
              <a:ext uri="{FF2B5EF4-FFF2-40B4-BE49-F238E27FC236}">
                <a16:creationId xmlns:a16="http://schemas.microsoft.com/office/drawing/2014/main" id="{DA67CF08-C2EB-9727-1088-491D2744B323}"/>
              </a:ext>
            </a:extLst>
          </p:cNvPr>
          <p:cNvSpPr/>
          <p:nvPr/>
        </p:nvSpPr>
        <p:spPr>
          <a:xfrm>
            <a:off x="9498158" y="1800225"/>
            <a:ext cx="864395" cy="10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15C06-0F20-6E3A-8C26-86E42C9EF92D}"/>
              </a:ext>
            </a:extLst>
          </p:cNvPr>
          <p:cNvSpPr txBox="1"/>
          <p:nvPr/>
        </p:nvSpPr>
        <p:spPr>
          <a:xfrm>
            <a:off x="9205585" y="1346774"/>
            <a:ext cx="141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Model</a:t>
            </a:r>
          </a:p>
          <a:p>
            <a:pPr algn="ctr"/>
            <a:r>
              <a:rPr lang="en-US" altLang="zh-CN" sz="1200" dirty="0"/>
              <a:t>Prediction</a:t>
            </a:r>
          </a:p>
          <a:p>
            <a:pPr algn="ctr"/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415C96-DD6B-08AC-1D3A-C0905973C9FB}"/>
              </a:ext>
            </a:extLst>
          </p:cNvPr>
          <p:cNvSpPr txBox="1"/>
          <p:nvPr/>
        </p:nvSpPr>
        <p:spPr>
          <a:xfrm>
            <a:off x="10261179" y="216510"/>
            <a:ext cx="203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Prediction for 1 Stock</a:t>
            </a:r>
            <a:endParaRPr lang="zh-CN" altLang="en-US" sz="1200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708330E0-9F2F-C2D5-C0C3-32BED0FF7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73764"/>
              </p:ext>
            </p:extLst>
          </p:nvPr>
        </p:nvGraphicFramePr>
        <p:xfrm>
          <a:off x="71439" y="3704625"/>
          <a:ext cx="4140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5336375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277840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28264591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583383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61673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N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1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2.30%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3.20%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-4.33%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53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3.78%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-4.52%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1.27%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0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2023-04-25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-2.33%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-1.02%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-6.08%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63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5.35%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3.84%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-2.29%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1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7435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DFE8DD68-C6AC-8447-CADD-980D1340320D}"/>
              </a:ext>
            </a:extLst>
          </p:cNvPr>
          <p:cNvSpPr txBox="1"/>
          <p:nvPr/>
        </p:nvSpPr>
        <p:spPr>
          <a:xfrm>
            <a:off x="1180435" y="3413974"/>
            <a:ext cx="19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 Prediction for N Stocks</a:t>
            </a:r>
            <a:endParaRPr lang="zh-CN" altLang="en-US" sz="12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CA4BC89D-438F-868B-EB16-50EBE8585715}"/>
              </a:ext>
            </a:extLst>
          </p:cNvPr>
          <p:cNvSpPr/>
          <p:nvPr/>
        </p:nvSpPr>
        <p:spPr>
          <a:xfrm>
            <a:off x="4316712" y="4956808"/>
            <a:ext cx="864395" cy="100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F893B4-2979-2E8E-F7DD-51ED573D59E3}"/>
              </a:ext>
            </a:extLst>
          </p:cNvPr>
          <p:cNvSpPr txBox="1"/>
          <p:nvPr/>
        </p:nvSpPr>
        <p:spPr>
          <a:xfrm>
            <a:off x="4041508" y="4495143"/>
            <a:ext cx="141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Stock</a:t>
            </a:r>
          </a:p>
          <a:p>
            <a:pPr algn="ctr"/>
            <a:r>
              <a:rPr lang="en-US" altLang="zh-CN" sz="1200" dirty="0"/>
              <a:t>Selection</a:t>
            </a:r>
            <a:endParaRPr lang="zh-CN" altLang="en-US" sz="1200" dirty="0"/>
          </a:p>
        </p:txBody>
      </p: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37AE5E87-D70E-AD6C-3F2B-100449BE7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2047"/>
              </p:ext>
            </p:extLst>
          </p:nvPr>
        </p:nvGraphicFramePr>
        <p:xfrm>
          <a:off x="5358158" y="3704625"/>
          <a:ext cx="414000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5336375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2778406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28264591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4583383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61673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2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Stock N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1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2023-04-23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53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2023-04-24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30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2023-04-25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639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2023-04-26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411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7435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2157EF7E-C2A1-7097-314F-4A7228D077C7}"/>
              </a:ext>
            </a:extLst>
          </p:cNvPr>
          <p:cNvSpPr txBox="1"/>
          <p:nvPr/>
        </p:nvSpPr>
        <p:spPr>
          <a:xfrm>
            <a:off x="5604990" y="3242960"/>
            <a:ext cx="37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Selection of N Stocks</a:t>
            </a:r>
          </a:p>
          <a:p>
            <a:pPr algn="ctr"/>
            <a:r>
              <a:rPr lang="en-US" altLang="zh-CN" sz="1200" dirty="0"/>
              <a:t> ( 1 for selected, 0 for unselected )  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6BE19-F9FA-DE12-760E-6E1DCFB7E032}"/>
              </a:ext>
            </a:extLst>
          </p:cNvPr>
          <p:cNvSpPr txBox="1"/>
          <p:nvPr/>
        </p:nvSpPr>
        <p:spPr>
          <a:xfrm>
            <a:off x="9841478" y="4725975"/>
            <a:ext cx="2263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/>
              <a:t>Daily Stock Selection Strategy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31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</Words>
  <Application>Microsoft Office PowerPoint</Application>
  <PresentationFormat>宽屏</PresentationFormat>
  <Paragraphs>145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宇</dc:creator>
  <cp:lastModifiedBy>郭 宇</cp:lastModifiedBy>
  <cp:revision>3</cp:revision>
  <dcterms:created xsi:type="dcterms:W3CDTF">2023-04-24T07:01:38Z</dcterms:created>
  <dcterms:modified xsi:type="dcterms:W3CDTF">2023-04-24T08:10:17Z</dcterms:modified>
</cp:coreProperties>
</file>