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2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51EDD-9E27-2C4B-949F-BCE68097CFF6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9ED60-EE3C-A34F-A1A2-C6524279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3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99CB-6200-49E8-84D0-267C5A13EC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0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C6C7-F01B-F141-9696-A987F2AD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18F28-D10C-DB4A-81EF-F5EBDD2E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5FB6-3963-8641-967C-D7C3A865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0CDD-001F-384A-8D6B-717E2938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3274-2705-7E4B-AC99-E0FC0093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EE6-7860-4B4F-AE5E-D669513C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0D9BB-2DD4-BB47-9319-026B69B8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188C-5824-AA4B-AF28-36BEC84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A661-B9D1-DB40-8A04-5F3F42CD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ADFF-D9A5-FC4A-8BBD-F1EE0199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B4F2A-40D2-CF42-A459-ED5A0AD0F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734A4-949F-D240-B0BA-FC6E4BB9B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A97A-243A-8B4D-B3DC-F980FDBF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24AE-16A6-344C-B178-9C225404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667E-7D40-2343-97FC-867B23B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3691-5326-1041-AEBD-EF7E6DEB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190E-87A0-4042-8348-17427DEA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E0B4-CBBA-B348-B679-A9F35A8B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1240-FAF5-0849-B8DF-95D6E451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0EBC-E663-3346-B62A-1628CA6B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9AC0-B94D-B241-A75A-A8ED0F63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5054-3671-A34B-897B-24D89633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7041-D374-E743-87EE-4458D02A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6537-1EFB-024C-8642-F143FFCA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FF45-14C1-A54E-93CE-34FA358D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6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34FC-33FC-B940-893C-461FA417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5BEA-861C-C24A-9299-55DF63A5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7CF1-F0F4-AB4D-B32C-E2E66FF7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6EF8-84B2-0744-A104-028AE06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0516-2602-7E4A-B7D0-77A2478C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4C54-59D6-224A-B761-C61EB171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68BB-8708-6145-A4C2-21BB95FD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57290-9D34-FF42-807C-98CB1574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72D0A-680E-384E-B755-7C7417DD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91026-8F5A-B042-91C3-1DBC301FC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3961-3EB9-514F-908D-65428928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BB3DD-8F8B-FC4B-8721-03F08A72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A4256-283F-0645-A948-729F6838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0361-570C-B24C-B6D4-40DA9756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1BC5-8B64-4549-A02A-C704875C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C2D51-3189-9B45-B8AF-27D4F6DB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8EBB0-F5CA-F349-8CE2-C36E97B7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64C22-FDDD-2F45-A184-E28C0D50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10B39-32FC-5147-BADC-4C1E0BD4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9E406-AAC7-DD49-A09B-550B840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E850-CF6D-F546-842D-3698D04A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DE98-AF02-BC41-96EF-07AE1CCB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2BDF-6D7A-3A44-AB73-BC26A562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E7081-E063-7C44-B303-E2CB3A7E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170D-86FD-7545-9027-C5AD19A3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669C-CF84-4A4D-B842-871EABF5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D4B30-B5B3-6A45-92C6-3E2D916E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344-776B-D34F-BE6F-C5CC6A7D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D5942-3EF0-8648-8210-5D8A0482A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448A-3925-144C-B2CC-98E9BB6B4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BBC3-D354-4E4B-B1A1-A519971B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0A246-AA4B-974F-B755-1690D2EC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B192-E66E-4F46-A607-9A6EF85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3E463-B8FE-FF47-88F5-CDC684C7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A8C9-0003-C849-8AF8-31DDADF64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6440-8EEB-6E48-9AD6-4DE53128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DD50-8557-2246-AF81-C406B8A53A3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33DC-C302-2D44-8657-E868D8F33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9CA4-9D0E-0248-97FF-1AEEA7A3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1136-69CD-D347-9AEE-B5295A77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5E2725E-ABB5-FC46-AF41-FAC42635CA66}"/>
              </a:ext>
            </a:extLst>
          </p:cNvPr>
          <p:cNvGrpSpPr/>
          <p:nvPr/>
        </p:nvGrpSpPr>
        <p:grpSpPr>
          <a:xfrm>
            <a:off x="-166471" y="1049538"/>
            <a:ext cx="12659151" cy="4115585"/>
            <a:chOff x="401941" y="1766231"/>
            <a:chExt cx="11362084" cy="34769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376846-96D3-7047-895A-45EABE45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41" y="1926398"/>
              <a:ext cx="3646116" cy="130265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43CACF-4906-364B-AF3F-2DE7A63C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941" y="3482072"/>
              <a:ext cx="3656682" cy="130265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F62D0D-58A6-2E40-9C4D-D2899064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3187" y="3540729"/>
              <a:ext cx="2765626" cy="1302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79AE44-3159-0348-BFD8-CBB1E0B1F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870" b="14975"/>
            <a:stretch/>
          </p:blipFill>
          <p:spPr>
            <a:xfrm>
              <a:off x="8228388" y="1766231"/>
              <a:ext cx="3535637" cy="307714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5E99E3-E6E2-3643-B723-335D378C5237}"/>
                </a:ext>
              </a:extLst>
            </p:cNvPr>
            <p:cNvSpPr/>
            <p:nvPr/>
          </p:nvSpPr>
          <p:spPr>
            <a:xfrm>
              <a:off x="7042861" y="4843091"/>
              <a:ext cx="47211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Image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Source: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Chen et al., 2007; Pauly et al., 2008</a:t>
              </a:r>
            </a:p>
            <a:p>
              <a:r>
                <a:rPr lang="en-US" altLang="zh-CN" sz="1000" dirty="0"/>
                <a:t>Image Source: https://</a:t>
              </a:r>
              <a:r>
                <a:rPr lang="en-US" altLang="zh-CN" sz="1000" dirty="0" err="1"/>
                <a:t>stuckeman.psu.edu</a:t>
              </a:r>
              <a:r>
                <a:rPr lang="en-US" altLang="zh-CN" sz="1000" dirty="0"/>
                <a:t>/adapting-modern-architecture-local-context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EEBBF9-5392-3F4A-80B7-CB8C02643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4800" y="1814957"/>
              <a:ext cx="3346845" cy="1614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852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Zihan</dc:creator>
  <cp:lastModifiedBy>Zhou Zihan</cp:lastModifiedBy>
  <cp:revision>6</cp:revision>
  <dcterms:created xsi:type="dcterms:W3CDTF">2020-05-07T03:10:24Z</dcterms:created>
  <dcterms:modified xsi:type="dcterms:W3CDTF">2020-05-07T04:00:55Z</dcterms:modified>
</cp:coreProperties>
</file>