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  <a:srgbClr val="00000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26C-0003-304A-A862-019AF9E7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DE5B-C997-A74F-8040-02F87F161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4B32-B0D0-EE4F-8589-997706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4ED-E563-1F4E-A6F7-F2800BB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1388-31D8-4A4E-B65B-F936050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28B-97FC-E64B-961C-655B1705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33E1-B0A0-A848-BBE9-338C88A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A55-EB1C-724C-BBC1-4CB3D09A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1FD8-2C97-EB49-B670-FC8105B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897-C31D-7040-8BA7-F572E8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C824-C1C3-B74D-8B87-699AB2612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D6C-0A29-A34D-BCBD-53D60C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81-0DAC-AF4E-9EC2-F1775D2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24D-6AF4-9243-8822-67901E7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1361-9887-154B-BA05-A2CAEB0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0B0-98B9-514C-9385-EFAB5F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E75-D187-7547-B9B5-5DB8297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7087-94CD-4640-B17B-83A5B33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582-DB70-A341-8112-17CE72A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359F-FE9C-7D40-825F-7D0AC3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0BFB-63E6-E14B-9C59-9EC72D77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2F09-BAC2-1A43-B947-B38012D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5EFA-06BA-7C4C-B72B-EB0E52C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E00-818B-704C-B416-7299463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0934-D34A-6E4E-9C00-6846E79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88E-F1E1-854E-99C3-E1F7BCD0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C5BE-0E92-7442-B140-589614F5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F364C-E211-BB47-996E-D9C2A42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51A2-A4DA-5249-B067-2AB2683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A3BB-84E2-2544-B0E4-95C484B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8C71-5496-4D43-B66C-A53EB57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F30-FBAA-9A48-A3DA-3BE8453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FD39-24B6-2047-8F98-36A644E8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377E-A4FA-174A-B1C5-E38A14E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D0D1-C8CD-FE48-B53D-F923F8CC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88BE-9BCF-6A46-A8EC-AB6478CF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AD4FB-E156-C845-81C6-5FFBF66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2831-5188-094A-A4BD-D91A374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6100-20F6-2942-AEED-C79B5E1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EBF-4BDE-414A-823A-235C51F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9AB8-3C02-104C-9749-76AF170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32B-B4E9-3D46-B363-0AAF3A4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7E9E-6851-C04A-8974-099EB32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0F0-9B72-7C40-9065-6BEDF88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514B-0CFD-D74A-B07E-294BB3F8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1F0C-DBC1-A142-A938-03368BE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F7-39C2-B94D-9DC4-75CE84E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32A6-0395-0348-A1E8-F0F2FE81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5A2F-D082-194A-9B0E-38EB485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9984-AE6E-7448-852E-BB19EBD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F97-CA59-FF42-84C0-752FCB1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BF6-C4F1-554F-83FF-2F08C4B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DF1-5ADC-8E4A-B125-F4223C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1B11-344E-D145-ADEA-D898DC84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2EEE-A9E1-664A-8C6D-4A892E63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13C2-8C41-5046-8C38-9307298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675B-E7E1-B54D-9D46-231282F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1A8-2D5A-C94B-8069-FB480D1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71A83-DB0C-3644-A9E3-3CA80093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C5A2-F7BE-4A47-BD29-4140B71B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FF8B-902B-654B-ABC2-DCDF640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5A8C-AE4C-6246-8F72-95A7F64BF2F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241-C98B-834A-9D7F-B84E0DCF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CAD-CFCD-EB44-80B8-8832CFF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43125E-6B3A-D944-9E38-FD93A2F5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4" y="0"/>
            <a:ext cx="12152156" cy="246579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Hello! I’m Tom Wallis, and 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you’re about to hear me talk about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my paper with Tim </a:t>
            </a:r>
            <a:r>
              <a:rPr lang="en-US" sz="36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Storer</a:t>
            </a:r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titled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B6FD3-E857-FC47-8698-0B12A8506AA2}"/>
              </a:ext>
            </a:extLst>
          </p:cNvPr>
          <p:cNvSpPr txBox="1">
            <a:spLocks/>
          </p:cNvSpPr>
          <p:nvPr/>
        </p:nvSpPr>
        <p:spPr>
          <a:xfrm>
            <a:off x="924444" y="3523045"/>
            <a:ext cx="10382956" cy="243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alatino" pitchFamily="2" charset="77"/>
                <a:ea typeface="Palatino" pitchFamily="2" charset="77"/>
              </a:rPr>
              <a:t>Modelling Realistic User Behaviour in Information </a:t>
            </a:r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Systems Simulations as Fuzzing Aspects </a:t>
            </a:r>
          </a:p>
        </p:txBody>
      </p:sp>
    </p:spTree>
    <p:extLst>
      <p:ext uri="{BB962C8B-B14F-4D97-AF65-F5344CB8AC3E}">
        <p14:creationId xmlns:p14="http://schemas.microsoft.com/office/powerpoint/2010/main" val="275632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“Realistic User </a:t>
            </a:r>
            <a:r>
              <a:rPr lang="en-US" sz="54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Workflow simulations are trivial — but often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people don’t actually behave exactly as you’d hope!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They make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mistakes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 can’t just hardcode all of the possible variations.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models would be impossibly large.</a:t>
            </a:r>
          </a:p>
        </p:txBody>
      </p:sp>
    </p:spTree>
    <p:extLst>
      <p:ext uri="{BB962C8B-B14F-4D97-AF65-F5344CB8AC3E}">
        <p14:creationId xmlns:p14="http://schemas.microsoft.com/office/powerpoint/2010/main" val="226741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…as Fuzzing Aspects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10515600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 built a tool which represents these variations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in behavior as “aspects”, which inject variation in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into a model, simplifying simulations.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paper (and demo!) discusses our success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applying this tool to a simulation of software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39758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123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</vt:lpstr>
      <vt:lpstr>Office Theme</vt:lpstr>
      <vt:lpstr>PowerPoint Presentation</vt:lpstr>
      <vt:lpstr>“Realistic User Behaviour…”</vt:lpstr>
      <vt:lpstr>…as Fuzzing Aspects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Cultural Divide Between the Sciences and the Humanities</dc:title>
  <dc:subject/>
  <dc:creator>Tom Wallis</dc:creator>
  <cp:keywords/>
  <dc:description/>
  <cp:lastModifiedBy>Microsoft Office User</cp:lastModifiedBy>
  <cp:revision>31</cp:revision>
  <dcterms:created xsi:type="dcterms:W3CDTF">2018-05-01T10:41:34Z</dcterms:created>
  <dcterms:modified xsi:type="dcterms:W3CDTF">2018-06-13T07:58:10Z</dcterms:modified>
  <cp:category/>
</cp:coreProperties>
</file>