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8" r:id="rId3"/>
    <p:sldId id="257" r:id="rId4"/>
    <p:sldId id="262" r:id="rId5"/>
    <p:sldId id="258" r:id="rId6"/>
    <p:sldId id="260" r:id="rId7"/>
    <p:sldId id="266" r:id="rId8"/>
    <p:sldId id="263" r:id="rId9"/>
    <p:sldId id="271" r:id="rId10"/>
    <p:sldId id="269" r:id="rId11"/>
    <p:sldId id="272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3271B-4A73-4C47-B9AA-944F8C010D5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B6287-F487-4B28-9B9C-C5B8DC4B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1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6287-F487-4B28-9B9C-C5B8DC4B78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254001"/>
          </a:xfrm>
        </p:spPr>
        <p:txBody>
          <a:bodyPr/>
          <a:lstStyle/>
          <a:p>
            <a:r>
              <a:rPr lang="zh-CN" altLang="en-US" dirty="0" smtClean="0"/>
              <a:t>项目：自助加班工时管理系统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140968"/>
            <a:ext cx="7560840" cy="31683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学号：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姓名：黄丽华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角色：组长、后端开发人员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zh-CN" dirty="0"/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2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遇到的问题：邮件发送失败</a:t>
            </a:r>
            <a:endParaRPr lang="zh-CN" altLang="en-US" sz="2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关于发邮件报错</a:t>
            </a:r>
            <a:r>
              <a:rPr lang="en-US" altLang="zh-CN" sz="2400" dirty="0"/>
              <a:t>535 Error</a:t>
            </a:r>
            <a:r>
              <a:rPr lang="zh-CN" altLang="zh-CN" sz="2400" dirty="0"/>
              <a:t>：</a:t>
            </a:r>
            <a:r>
              <a:rPr lang="en-US" altLang="zh-CN" sz="2400" dirty="0"/>
              <a:t>authentication </a:t>
            </a:r>
            <a:r>
              <a:rPr lang="en-US" altLang="zh-CN" sz="2400" dirty="0" smtClean="0"/>
              <a:t>failed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解决：邮箱开通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pop3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smtp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/>
              <a:t>Exception </a:t>
            </a:r>
            <a:r>
              <a:rPr lang="en-US" altLang="zh-CN" sz="2400" dirty="0"/>
              <a:t>in thread "main" </a:t>
            </a:r>
            <a:r>
              <a:rPr lang="en-US" altLang="zh-CN" sz="2400" dirty="0" err="1"/>
              <a:t>java.lang.NoClassDefFoundError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com/sun/mail/</a:t>
            </a:r>
            <a:r>
              <a:rPr lang="en-US" altLang="zh-CN" sz="2400" dirty="0" err="1" smtClean="0"/>
              <a:t>util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LineInputStream</a:t>
            </a:r>
            <a:endParaRPr lang="en-US" altLang="zh-CN" sz="2400" dirty="0" smtClean="0"/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原因是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包版本不统一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解决方法如下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 EE 5 Libraries/javaee.jar/mail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里的包有东西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 </a:t>
            </a:r>
          </a:p>
          <a:p>
            <a:pPr lvl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方法如下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方法一：用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D:\Myeclipse\Common\plugins\com.genuitec.eclipse.j2eedt.core_8.5.0.me201003231033\data\libraryset\EE_5\javaee.jar\ \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javax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然后删除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mail,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一切就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25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遇到的问题</a:t>
            </a:r>
            <a:r>
              <a:rPr lang="zh-CN" altLang="en-US" sz="3600" dirty="0" smtClean="0"/>
              <a:t>：让页面图表</a:t>
            </a:r>
            <a:r>
              <a:rPr lang="zh-CN" altLang="en-US" sz="3600" dirty="0" smtClean="0"/>
              <a:t>怎样获得后台数据</a:t>
            </a:r>
            <a:endParaRPr lang="zh-CN" altLang="en-US" sz="2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8208912" cy="758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zh-CN" sz="2400" dirty="0" smtClean="0"/>
              <a:t>统计图</a:t>
            </a:r>
            <a:r>
              <a:rPr lang="zh-CN" altLang="zh-CN" sz="2400" dirty="0"/>
              <a:t>（散点图、柱形图、饼图）</a:t>
            </a:r>
            <a:r>
              <a:rPr lang="zh-CN" altLang="zh-CN" sz="2400" dirty="0" smtClean="0"/>
              <a:t>后</a:t>
            </a:r>
            <a:r>
              <a:rPr lang="zh-CN" altLang="en-US" sz="2400" dirty="0" smtClean="0"/>
              <a:t>端</a:t>
            </a:r>
            <a:r>
              <a:rPr lang="zh-CN" altLang="zh-CN" sz="2400" dirty="0" smtClean="0"/>
              <a:t>实现</a:t>
            </a:r>
            <a:r>
              <a:rPr lang="zh-CN" altLang="en-US" sz="2400" dirty="0" smtClean="0"/>
              <a:t>后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又如何将后台的数据传给统计图所在的</a:t>
            </a:r>
            <a:r>
              <a:rPr lang="en-US" altLang="zh-CN" sz="2400" dirty="0" err="1"/>
              <a:t>js</a:t>
            </a:r>
            <a:r>
              <a:rPr lang="zh-CN" altLang="zh-CN" sz="2400" dirty="0"/>
              <a:t>文件。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zh-CN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以下</a:t>
            </a:r>
            <a:r>
              <a:rPr lang="zh-CN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是遇到的问题及解决方案。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在后端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字符串给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再将其分割，分别存入数组。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文件中字符串分割问题。用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split()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，分割后赋值给某变量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自动成为数组，并按分割存储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，对引用的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文件的属性赋值时注意：属性值是数字类型：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Number(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array[0][0]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；属性值是字符串类型：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””+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array[0][0]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3" y="5013176"/>
            <a:ext cx="23255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68" y="5027463"/>
            <a:ext cx="2795267" cy="4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63284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83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940" y="2636912"/>
            <a:ext cx="140415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zh-CN" altLang="en-US" sz="8000" dirty="0" smtClean="0"/>
              <a:t>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35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我的</a:t>
            </a:r>
            <a:r>
              <a:rPr lang="zh-CN" altLang="en-US" dirty="0" smtClean="0"/>
              <a:t>工作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zh-CN" dirty="0" smtClean="0"/>
              <a:t>数据库分析</a:t>
            </a:r>
            <a:r>
              <a:rPr lang="zh-CN" altLang="en-US" dirty="0"/>
              <a:t>文档</a:t>
            </a:r>
            <a:r>
              <a:rPr lang="zh-CN" altLang="zh-CN" dirty="0" smtClean="0"/>
              <a:t>与</a:t>
            </a:r>
            <a:r>
              <a:rPr lang="zh-CN" altLang="zh-CN" dirty="0"/>
              <a:t>设计</a:t>
            </a:r>
          </a:p>
          <a:p>
            <a:pPr lvl="1"/>
            <a:r>
              <a:rPr lang="zh-CN" altLang="zh-CN" dirty="0"/>
              <a:t>项目后端框架搭建</a:t>
            </a:r>
          </a:p>
          <a:p>
            <a:pPr lvl="1"/>
            <a:r>
              <a:rPr lang="zh-CN" altLang="zh-CN" dirty="0"/>
              <a:t>员工登录模块功能实现</a:t>
            </a:r>
          </a:p>
          <a:p>
            <a:pPr lvl="1"/>
            <a:r>
              <a:rPr lang="zh-CN" altLang="zh-CN" dirty="0"/>
              <a:t>统计图表模块功能实现</a:t>
            </a:r>
          </a:p>
          <a:p>
            <a:pPr lvl="1"/>
            <a:r>
              <a:rPr lang="zh-CN" altLang="zh-CN" dirty="0"/>
              <a:t>工时查询模块功能实现</a:t>
            </a:r>
          </a:p>
          <a:p>
            <a:pPr lvl="1"/>
            <a:r>
              <a:rPr lang="zh-CN" altLang="zh-CN" dirty="0"/>
              <a:t>员工管理模块功能实现</a:t>
            </a:r>
          </a:p>
          <a:p>
            <a:pPr lvl="1"/>
            <a:r>
              <a:rPr lang="zh-CN" altLang="zh-CN" dirty="0"/>
              <a:t>组内</a:t>
            </a:r>
            <a:r>
              <a:rPr lang="zh-CN" altLang="zh-CN" dirty="0" smtClean="0"/>
              <a:t>分工</a:t>
            </a:r>
            <a:endParaRPr lang="en-US" altLang="zh-CN" dirty="0"/>
          </a:p>
          <a:p>
            <a:pPr lvl="1"/>
            <a:r>
              <a:rPr lang="zh-CN" altLang="zh-CN" dirty="0" smtClean="0"/>
              <a:t>项目</a:t>
            </a:r>
            <a:r>
              <a:rPr lang="zh-CN" altLang="zh-CN" dirty="0"/>
              <a:t>最终整合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13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数据库分析与设计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1772816"/>
            <a:ext cx="89644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难点：设计表与表之间关联关系；要考虑数据库的扩展性、约束等。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=(staff,team,subteam,staffteam,overtime)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表设计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id,name,password,jobnumber,gender,entrytime,phone,email,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rtxaccount,notificationway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notes,position,merit,hard,points)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team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id, code,name,responsible,place,createTime,notes)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staffteam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=(id,staff_id,team_id)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teamsub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=(id,team_id,name,code,responsible,place,createTime,notes) 	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=(id, staff_id, team_id, date, staffteam_id, mealcoupon, dayoff, 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assignment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startime, endtime, duration, type, dutymode, notes)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2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功能模块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zh-CN" altLang="en-US" dirty="0" smtClean="0"/>
              <a:t>登录模块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模块含工时填写通知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初次登录验证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功能描述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用户登录验证；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工时填写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时间到期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，邮箱发送填写通知；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初次登录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系统发送修改密码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：判断是否到了工时填写前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天，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填写通知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实现步骤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用户输入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：登录页：账户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、密码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系统验证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账户，正确则登录成功。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系统判断是否到了工时填写日，是则发送工时填写通知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到用户邮箱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3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判断用户是否首次登录，是则发送修改密码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最后进入主页面；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功能模块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：用户</a:t>
            </a:r>
            <a:r>
              <a:rPr lang="zh-CN" altLang="en-US" dirty="0"/>
              <a:t>密码</a:t>
            </a:r>
            <a:r>
              <a:rPr lang="zh-CN" altLang="en-US" dirty="0" smtClean="0"/>
              <a:t>找回</a:t>
            </a:r>
            <a:endParaRPr lang="zh-CN" altLang="en-US" sz="24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模块含密码修改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功能描述：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点击登录界面的忘记密码，进入忘记密码页面，输入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邮箱和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工号，系统发送验证码到用户的邮箱，用户输入验证码和新密码，数据库重置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难点：邮箱验证（发送随机验证码）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用户输入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：账户号、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系统验证账户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，存在则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验证码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给用户的邮箱。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用户输入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：验证码、新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验证码，正确则修改账户密码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37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功能模块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：工时查询</a:t>
            </a:r>
            <a:endParaRPr lang="zh-CN" altLang="en-US" sz="24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含分页查询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描述：工时查询页面，选择按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团队名、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按员工、按工号等多项条件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进行工时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查询，返回查询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技术点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/>
              <a:t>分</a:t>
            </a:r>
            <a:r>
              <a:rPr lang="zh-CN" altLang="en-US" sz="2000" dirty="0" smtClean="0"/>
              <a:t>页查询：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select </a:t>
            </a:r>
            <a:r>
              <a:rPr lang="en-US" altLang="zh-CN" sz="2000" dirty="0"/>
              <a:t>top 14 o.* </a:t>
            </a:r>
            <a:r>
              <a:rPr lang="en-US" altLang="zh-CN" sz="2000" dirty="0" smtClean="0"/>
              <a:t>from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(select </a:t>
            </a:r>
            <a:r>
              <a:rPr lang="en-US" altLang="zh-CN" sz="2000" dirty="0" err="1"/>
              <a:t>row_number</a:t>
            </a:r>
            <a:r>
              <a:rPr lang="en-US" altLang="zh-CN" sz="2000" dirty="0"/>
              <a:t>() over(order by id </a:t>
            </a:r>
            <a:r>
              <a:rPr lang="en-US" altLang="zh-CN" sz="2000" dirty="0" err="1"/>
              <a:t>asc</a:t>
            </a:r>
            <a:r>
              <a:rPr lang="en-US" altLang="zh-CN" sz="2000" dirty="0"/>
              <a:t>) as </a:t>
            </a:r>
            <a:r>
              <a:rPr lang="en-US" altLang="zh-CN" sz="2000" dirty="0" err="1"/>
              <a:t>rownumber</a:t>
            </a:r>
            <a:r>
              <a:rPr lang="en-US" altLang="zh-CN" sz="2000" dirty="0"/>
              <a:t>,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smtClean="0"/>
              <a:t>   * </a:t>
            </a:r>
            <a:r>
              <a:rPr lang="en-US" altLang="zh-CN" sz="2000" dirty="0"/>
              <a:t>from(select * from [overtime]) as </a:t>
            </a:r>
            <a:r>
              <a:rPr lang="en-US" altLang="zh-CN" sz="2000" dirty="0" err="1"/>
              <a:t>ot</a:t>
            </a:r>
            <a:r>
              <a:rPr lang="en-US" altLang="zh-CN" sz="2000" dirty="0"/>
              <a:t> ) as o  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rownumber</a:t>
            </a:r>
            <a:r>
              <a:rPr lang="en-US" altLang="zh-CN" sz="2000" dirty="0"/>
              <a:t>&gt;0;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167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功能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/>
              <a:t>直方</a:t>
            </a:r>
            <a:r>
              <a:rPr lang="zh-CN" altLang="en-US" dirty="0" smtClean="0"/>
              <a:t>图查询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00192" y="1844824"/>
            <a:ext cx="1440160" cy="1440160"/>
          </a:xfrm>
          <a:prstGeom prst="rect">
            <a:avLst/>
          </a:prstGeom>
          <a:ln w="19050">
            <a:solidFill>
              <a:schemeClr val="tx1">
                <a:alpha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1844824"/>
            <a:ext cx="1152128" cy="1440160"/>
          </a:xfrm>
          <a:prstGeom prst="rect">
            <a:avLst/>
          </a:prstGeom>
          <a:ln w="19050">
            <a:solidFill>
              <a:schemeClr val="tx1">
                <a:alpha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92080" y="6093296"/>
            <a:ext cx="1584176" cy="767125"/>
          </a:xfrm>
          <a:prstGeom prst="rect">
            <a:avLst/>
          </a:prstGeom>
          <a:ln w="19050">
            <a:solidFill>
              <a:schemeClr val="tx1">
                <a:alpha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686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模块含统计图有：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近三个月工时查询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中心加班工时、请假工时、任务单工时查询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功能描述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用户展示近三个月加班工时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统计；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向用户展示近加班工时、任务单、请假工时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技术难点：</a:t>
            </a:r>
            <a:r>
              <a:rPr lang="en-US" altLang="zh-CN" sz="19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分组查询</a:t>
            </a:r>
            <a:endParaRPr lang="en-US" altLang="zh-CN" sz="1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	select </a:t>
            </a:r>
            <a:r>
              <a:rPr lang="en-US" altLang="zh-CN" sz="2000" dirty="0"/>
              <a:t>convert(</a:t>
            </a:r>
            <a:r>
              <a:rPr lang="en-US" altLang="zh-CN" sz="2000" dirty="0" err="1"/>
              <a:t>varchar,month</a:t>
            </a:r>
            <a:r>
              <a:rPr lang="en-US" altLang="zh-CN" sz="2000" dirty="0"/>
              <a:t>(date))+'</a:t>
            </a:r>
            <a:r>
              <a:rPr lang="zh-CN" altLang="zh-CN" sz="2000" dirty="0"/>
              <a:t>月</a:t>
            </a:r>
            <a:r>
              <a:rPr lang="en-US" altLang="zh-CN" sz="2000" dirty="0"/>
              <a:t>' as </a:t>
            </a:r>
            <a:r>
              <a:rPr lang="en-US" altLang="zh-CN" sz="2000" dirty="0" err="1"/>
              <a:t>monthDate</a:t>
            </a:r>
            <a:r>
              <a:rPr lang="en-US" altLang="zh-CN" sz="2000" dirty="0"/>
              <a:t> ,</a:t>
            </a:r>
            <a:r>
              <a:rPr lang="en-US" altLang="zh-CN" sz="2000" dirty="0" err="1"/>
              <a:t>team_id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	sum(duration</a:t>
            </a:r>
            <a:r>
              <a:rPr lang="en-US" altLang="zh-CN" sz="2000" dirty="0"/>
              <a:t>) as </a:t>
            </a:r>
            <a:r>
              <a:rPr lang="en-US" altLang="zh-CN" sz="2000" dirty="0" err="1"/>
              <a:t>totalduration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 smtClean="0"/>
              <a:t>	from </a:t>
            </a:r>
            <a:r>
              <a:rPr lang="en-US" altLang="zh-CN" sz="2000" dirty="0"/>
              <a:t>overtime	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 smtClean="0"/>
              <a:t>	where </a:t>
            </a:r>
            <a:r>
              <a:rPr lang="en-US" altLang="zh-CN" sz="2000" dirty="0" err="1"/>
              <a:t>staff_id</a:t>
            </a:r>
            <a:r>
              <a:rPr lang="en-US" altLang="zh-CN" sz="2000" dirty="0"/>
              <a:t>=1 and date&gt;(select </a:t>
            </a:r>
            <a:r>
              <a:rPr lang="en-US" altLang="zh-CN" sz="2000" dirty="0" err="1"/>
              <a:t>dateadd</a:t>
            </a:r>
            <a:r>
              <a:rPr lang="en-US" altLang="zh-CN" sz="2000" dirty="0"/>
              <a:t>(month,-3,getdate()))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 smtClean="0"/>
              <a:t>	group </a:t>
            </a:r>
            <a:r>
              <a:rPr lang="en-US" altLang="zh-CN" sz="2000" dirty="0"/>
              <a:t>by month(date), </a:t>
            </a:r>
            <a:r>
              <a:rPr lang="en-US" altLang="zh-CN" sz="2000" dirty="0" err="1"/>
              <a:t>team_id</a:t>
            </a:r>
            <a:r>
              <a:rPr lang="en-US" altLang="zh-CN" sz="2000" dirty="0"/>
              <a:t>	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 smtClean="0"/>
              <a:t>	order </a:t>
            </a:r>
            <a:r>
              <a:rPr lang="en-US" altLang="zh-CN" sz="2000" dirty="0"/>
              <a:t>by </a:t>
            </a:r>
            <a:r>
              <a:rPr lang="en-US" altLang="zh-CN" sz="2000" dirty="0" err="1"/>
              <a:t>monthDate,team_id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468"/>
            <a:ext cx="6336704" cy="365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功能模块</a:t>
            </a:r>
            <a:r>
              <a:rPr lang="en-US" altLang="zh-CN" dirty="0"/>
              <a:t>5</a:t>
            </a:r>
            <a:r>
              <a:rPr lang="zh-CN" altLang="en-US" dirty="0" smtClean="0"/>
              <a:t>：统计图表模块</a:t>
            </a:r>
            <a:endParaRPr lang="zh-CN" altLang="en-US" sz="2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模块含统计图有：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饼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图工时查询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散点图工时查询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图工时查询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功能描述：根据日期查询加班工时，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并将后台数据返回页面的统计图显示。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85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功能模块</a:t>
            </a:r>
            <a:r>
              <a:rPr lang="en-US" altLang="zh-CN" dirty="0"/>
              <a:t>6</a:t>
            </a:r>
            <a:r>
              <a:rPr lang="zh-CN" altLang="en-US" dirty="0" smtClean="0"/>
              <a:t>：员工信息管理</a:t>
            </a:r>
            <a:endParaRPr lang="zh-CN" altLang="en-US" sz="2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修改员工信息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添加、删除、修改员工所属团队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25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4951</TotalTime>
  <Words>716</Words>
  <Application>Microsoft Office PowerPoint</Application>
  <PresentationFormat>全屏显示(4:3)</PresentationFormat>
  <Paragraphs>108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项目：自助加班工时管理系统</vt:lpstr>
      <vt:lpstr>我的工作</vt:lpstr>
      <vt:lpstr>数据库分析与设计</vt:lpstr>
      <vt:lpstr>功能模块1： 登录模块</vt:lpstr>
      <vt:lpstr>功能模块2：用户密码找回</vt:lpstr>
      <vt:lpstr>功能模块3：工时查询</vt:lpstr>
      <vt:lpstr>功能模块4：直方图查询</vt:lpstr>
      <vt:lpstr>功能模块5：统计图表模块</vt:lpstr>
      <vt:lpstr>功能模块6：员工信息管理</vt:lpstr>
      <vt:lpstr>遇到的问题：邮件发送失败</vt:lpstr>
      <vt:lpstr>遇到的问题：让页面图表怎样获得后台数据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89</cp:revision>
  <dcterms:created xsi:type="dcterms:W3CDTF">2018-04-22T11:33:13Z</dcterms:created>
  <dcterms:modified xsi:type="dcterms:W3CDTF">2018-12-26T04:39:04Z</dcterms:modified>
</cp:coreProperties>
</file>