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721819-858E-4742-B926-2F84166D3610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1603EBA-42D3-9144-BFC7-33CEC1E269A4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de-DE"/>
            <a:t>REST API</a:t>
          </a:r>
        </a:p>
      </dgm:t>
    </dgm:pt>
    <dgm:pt modelId="{9776B52F-60B4-B649-BC58-B9DEE065401B}" type="parTrans" cxnId="{D1024DDB-CFDF-ED49-B82C-A73320E6E9FC}">
      <dgm:prSet/>
      <dgm:spPr/>
      <dgm:t>
        <a:bodyPr/>
        <a:lstStyle/>
        <a:p>
          <a:endParaRPr lang="de-DE"/>
        </a:p>
      </dgm:t>
    </dgm:pt>
    <dgm:pt modelId="{8CD99EE1-4C0D-5C4E-88B4-30B071F45FBC}" type="sibTrans" cxnId="{D1024DDB-CFDF-ED49-B82C-A73320E6E9FC}">
      <dgm:prSet/>
      <dgm:spPr/>
      <dgm:t>
        <a:bodyPr/>
        <a:lstStyle/>
        <a:p>
          <a:endParaRPr lang="de-DE"/>
        </a:p>
      </dgm:t>
    </dgm:pt>
    <dgm:pt modelId="{12117581-ED79-B848-AF6B-5ACE97FA5354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de-DE" dirty="0"/>
            <a:t>(Spring) Integration</a:t>
          </a:r>
        </a:p>
      </dgm:t>
    </dgm:pt>
    <dgm:pt modelId="{E5E23044-5E62-4344-A40B-D13E42FBA7F7}" type="parTrans" cxnId="{C204E749-8A4F-1C4A-8A00-7967FAD93007}">
      <dgm:prSet/>
      <dgm:spPr/>
      <dgm:t>
        <a:bodyPr/>
        <a:lstStyle/>
        <a:p>
          <a:endParaRPr lang="de-DE"/>
        </a:p>
      </dgm:t>
    </dgm:pt>
    <dgm:pt modelId="{04AD45D3-623B-604F-A37B-01C7C1489840}" type="sibTrans" cxnId="{C204E749-8A4F-1C4A-8A00-7967FAD93007}">
      <dgm:prSet/>
      <dgm:spPr/>
      <dgm:t>
        <a:bodyPr/>
        <a:lstStyle/>
        <a:p>
          <a:endParaRPr lang="de-DE"/>
        </a:p>
      </dgm:t>
    </dgm:pt>
    <dgm:pt modelId="{84772904-CB02-AE44-B06C-49EA92F18C8C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de-DE" dirty="0"/>
            <a:t>Command Model</a:t>
          </a:r>
          <a:br>
            <a:rPr lang="de-DE" dirty="0"/>
          </a:br>
          <a:r>
            <a:rPr lang="de-DE" dirty="0"/>
            <a:t>(Aggregate + Saga)</a:t>
          </a:r>
        </a:p>
      </dgm:t>
    </dgm:pt>
    <dgm:pt modelId="{F75E6FA8-6F6A-AC45-B732-57E1A76A2323}" type="parTrans" cxnId="{F5066A42-AFBE-7547-9532-82CBE37AB1E0}">
      <dgm:prSet/>
      <dgm:spPr/>
      <dgm:t>
        <a:bodyPr/>
        <a:lstStyle/>
        <a:p>
          <a:endParaRPr lang="de-DE"/>
        </a:p>
      </dgm:t>
    </dgm:pt>
    <dgm:pt modelId="{C68096FD-B397-0345-AA98-4698F9BB1A0B}" type="sibTrans" cxnId="{F5066A42-AFBE-7547-9532-82CBE37AB1E0}">
      <dgm:prSet/>
      <dgm:spPr/>
      <dgm:t>
        <a:bodyPr/>
        <a:lstStyle/>
        <a:p>
          <a:endParaRPr lang="de-DE"/>
        </a:p>
      </dgm:t>
    </dgm:pt>
    <dgm:pt modelId="{47ADC68F-5AA1-4F49-8CB3-CA5E44F6C496}">
      <dgm:prSet/>
      <dgm:spPr/>
      <dgm:t>
        <a:bodyPr/>
        <a:lstStyle/>
        <a:p>
          <a:r>
            <a:rPr lang="de-DE"/>
            <a:t>Core Business Logic</a:t>
          </a:r>
        </a:p>
      </dgm:t>
    </dgm:pt>
    <dgm:pt modelId="{AFDE093A-3145-4348-82AF-E1F5A17E913D}" type="parTrans" cxnId="{2277FDE2-85CA-EF46-B608-FE22E8DD7ED6}">
      <dgm:prSet/>
      <dgm:spPr/>
      <dgm:t>
        <a:bodyPr/>
        <a:lstStyle/>
        <a:p>
          <a:endParaRPr lang="de-DE"/>
        </a:p>
      </dgm:t>
    </dgm:pt>
    <dgm:pt modelId="{C4151F98-ADF2-3B46-8DD1-10F5A036AD2C}" type="sibTrans" cxnId="{2277FDE2-85CA-EF46-B608-FE22E8DD7ED6}">
      <dgm:prSet/>
      <dgm:spPr/>
      <dgm:t>
        <a:bodyPr/>
        <a:lstStyle/>
        <a:p>
          <a:endParaRPr lang="de-DE"/>
        </a:p>
      </dgm:t>
    </dgm:pt>
    <dgm:pt modelId="{1D75B263-59F1-6443-A248-CA621F87A927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de-DE" dirty="0"/>
            <a:t>Query Model</a:t>
          </a:r>
        </a:p>
      </dgm:t>
    </dgm:pt>
    <dgm:pt modelId="{263E9E5B-9D42-B145-B0BB-21D06BE318E1}" type="parTrans" cxnId="{2BAC5AB6-9610-224D-99E4-2F91E4F044A1}">
      <dgm:prSet/>
      <dgm:spPr/>
      <dgm:t>
        <a:bodyPr/>
        <a:lstStyle/>
        <a:p>
          <a:endParaRPr lang="de-DE"/>
        </a:p>
      </dgm:t>
    </dgm:pt>
    <dgm:pt modelId="{7340B121-60AD-2A41-A240-7E7CD08AAB97}" type="sibTrans" cxnId="{2BAC5AB6-9610-224D-99E4-2F91E4F044A1}">
      <dgm:prSet/>
      <dgm:spPr/>
      <dgm:t>
        <a:bodyPr/>
        <a:lstStyle/>
        <a:p>
          <a:endParaRPr lang="de-DE"/>
        </a:p>
      </dgm:t>
    </dgm:pt>
    <dgm:pt modelId="{2CF49EC1-3FFC-074D-8383-153DB01D98F6}" type="pres">
      <dgm:prSet presAssocID="{10721819-858E-4742-B926-2F84166D3610}" presName="compositeShape" presStyleCnt="0">
        <dgm:presLayoutVars>
          <dgm:dir/>
          <dgm:resizeHandles/>
        </dgm:presLayoutVars>
      </dgm:prSet>
      <dgm:spPr/>
    </dgm:pt>
    <dgm:pt modelId="{BE181431-2A32-4543-919F-6475A885810F}" type="pres">
      <dgm:prSet presAssocID="{10721819-858E-4742-B926-2F84166D3610}" presName="pyramid" presStyleLbl="node1" presStyleIdx="0" presStyleCnt="1"/>
      <dgm:spPr>
        <a:solidFill>
          <a:srgbClr val="EB445A"/>
        </a:solidFill>
      </dgm:spPr>
    </dgm:pt>
    <dgm:pt modelId="{09CAAD4B-91D7-6647-99D8-8345AAFF975E}" type="pres">
      <dgm:prSet presAssocID="{10721819-858E-4742-B926-2F84166D3610}" presName="theList" presStyleCnt="0"/>
      <dgm:spPr/>
    </dgm:pt>
    <dgm:pt modelId="{B07EDBBE-0EF5-F246-B792-4B211CDE1781}" type="pres">
      <dgm:prSet presAssocID="{91603EBA-42D3-9144-BFC7-33CEC1E269A4}" presName="aNode" presStyleLbl="fgAcc1" presStyleIdx="0" presStyleCnt="5">
        <dgm:presLayoutVars>
          <dgm:bulletEnabled val="1"/>
        </dgm:presLayoutVars>
      </dgm:prSet>
      <dgm:spPr/>
    </dgm:pt>
    <dgm:pt modelId="{71B305B7-5FEF-9A49-80A3-31ABB88C5A84}" type="pres">
      <dgm:prSet presAssocID="{91603EBA-42D3-9144-BFC7-33CEC1E269A4}" presName="aSpace" presStyleCnt="0"/>
      <dgm:spPr/>
    </dgm:pt>
    <dgm:pt modelId="{A39836B2-39EB-E742-87CD-58EEF4E426CD}" type="pres">
      <dgm:prSet presAssocID="{12117581-ED79-B848-AF6B-5ACE97FA5354}" presName="aNode" presStyleLbl="fgAcc1" presStyleIdx="1" presStyleCnt="5">
        <dgm:presLayoutVars>
          <dgm:bulletEnabled val="1"/>
        </dgm:presLayoutVars>
      </dgm:prSet>
      <dgm:spPr/>
    </dgm:pt>
    <dgm:pt modelId="{A0007B71-BD52-854B-AD2F-21520993CB2C}" type="pres">
      <dgm:prSet presAssocID="{12117581-ED79-B848-AF6B-5ACE97FA5354}" presName="aSpace" presStyleCnt="0"/>
      <dgm:spPr/>
    </dgm:pt>
    <dgm:pt modelId="{7B8588EB-BAB7-6044-A094-823EA9C9C933}" type="pres">
      <dgm:prSet presAssocID="{1D75B263-59F1-6443-A248-CA621F87A927}" presName="aNode" presStyleLbl="fgAcc1" presStyleIdx="2" presStyleCnt="5">
        <dgm:presLayoutVars>
          <dgm:bulletEnabled val="1"/>
        </dgm:presLayoutVars>
      </dgm:prSet>
      <dgm:spPr/>
    </dgm:pt>
    <dgm:pt modelId="{7A805C3E-E7DD-714A-B380-E4D1AFE9DEE0}" type="pres">
      <dgm:prSet presAssocID="{1D75B263-59F1-6443-A248-CA621F87A927}" presName="aSpace" presStyleCnt="0"/>
      <dgm:spPr/>
    </dgm:pt>
    <dgm:pt modelId="{6B86A896-A0B7-1B4D-9750-8FC0DBAB829A}" type="pres">
      <dgm:prSet presAssocID="{84772904-CB02-AE44-B06C-49EA92F18C8C}" presName="aNode" presStyleLbl="fgAcc1" presStyleIdx="3" presStyleCnt="5">
        <dgm:presLayoutVars>
          <dgm:bulletEnabled val="1"/>
        </dgm:presLayoutVars>
      </dgm:prSet>
      <dgm:spPr/>
    </dgm:pt>
    <dgm:pt modelId="{57197B96-944B-AF48-A075-F60A0441FB4A}" type="pres">
      <dgm:prSet presAssocID="{84772904-CB02-AE44-B06C-49EA92F18C8C}" presName="aSpace" presStyleCnt="0"/>
      <dgm:spPr/>
    </dgm:pt>
    <dgm:pt modelId="{9960C496-7032-D74A-B893-5163FEDA0857}" type="pres">
      <dgm:prSet presAssocID="{47ADC68F-5AA1-4F49-8CB3-CA5E44F6C496}" presName="aNode" presStyleLbl="fgAcc1" presStyleIdx="4" presStyleCnt="5">
        <dgm:presLayoutVars>
          <dgm:bulletEnabled val="1"/>
        </dgm:presLayoutVars>
      </dgm:prSet>
      <dgm:spPr/>
    </dgm:pt>
    <dgm:pt modelId="{47CEC74A-9255-4B4E-93C3-604F5882DCED}" type="pres">
      <dgm:prSet presAssocID="{47ADC68F-5AA1-4F49-8CB3-CA5E44F6C496}" presName="aSpace" presStyleCnt="0"/>
      <dgm:spPr/>
    </dgm:pt>
  </dgm:ptLst>
  <dgm:cxnLst>
    <dgm:cxn modelId="{A988A933-4B7C-A143-B95A-37B13EB41F17}" type="presOf" srcId="{84772904-CB02-AE44-B06C-49EA92F18C8C}" destId="{6B86A896-A0B7-1B4D-9750-8FC0DBAB829A}" srcOrd="0" destOrd="0" presId="urn:microsoft.com/office/officeart/2005/8/layout/pyramid2"/>
    <dgm:cxn modelId="{F5066A42-AFBE-7547-9532-82CBE37AB1E0}" srcId="{10721819-858E-4742-B926-2F84166D3610}" destId="{84772904-CB02-AE44-B06C-49EA92F18C8C}" srcOrd="3" destOrd="0" parTransId="{F75E6FA8-6F6A-AC45-B732-57E1A76A2323}" sibTransId="{C68096FD-B397-0345-AA98-4698F9BB1A0B}"/>
    <dgm:cxn modelId="{36B4FD42-EC7D-214D-A31E-CCB457F2F940}" type="presOf" srcId="{12117581-ED79-B848-AF6B-5ACE97FA5354}" destId="{A39836B2-39EB-E742-87CD-58EEF4E426CD}" srcOrd="0" destOrd="0" presId="urn:microsoft.com/office/officeart/2005/8/layout/pyramid2"/>
    <dgm:cxn modelId="{C204E749-8A4F-1C4A-8A00-7967FAD93007}" srcId="{10721819-858E-4742-B926-2F84166D3610}" destId="{12117581-ED79-B848-AF6B-5ACE97FA5354}" srcOrd="1" destOrd="0" parTransId="{E5E23044-5E62-4344-A40B-D13E42FBA7F7}" sibTransId="{04AD45D3-623B-604F-A37B-01C7C1489840}"/>
    <dgm:cxn modelId="{26A4DB4E-C4DC-8C43-983F-1B80B6A0BD82}" type="presOf" srcId="{1D75B263-59F1-6443-A248-CA621F87A927}" destId="{7B8588EB-BAB7-6044-A094-823EA9C9C933}" srcOrd="0" destOrd="0" presId="urn:microsoft.com/office/officeart/2005/8/layout/pyramid2"/>
    <dgm:cxn modelId="{2BAC5AB6-9610-224D-99E4-2F91E4F044A1}" srcId="{10721819-858E-4742-B926-2F84166D3610}" destId="{1D75B263-59F1-6443-A248-CA621F87A927}" srcOrd="2" destOrd="0" parTransId="{263E9E5B-9D42-B145-B0BB-21D06BE318E1}" sibTransId="{7340B121-60AD-2A41-A240-7E7CD08AAB97}"/>
    <dgm:cxn modelId="{A254E5B9-6B23-A049-8DBA-165BEC72962F}" type="presOf" srcId="{91603EBA-42D3-9144-BFC7-33CEC1E269A4}" destId="{B07EDBBE-0EF5-F246-B792-4B211CDE1781}" srcOrd="0" destOrd="0" presId="urn:microsoft.com/office/officeart/2005/8/layout/pyramid2"/>
    <dgm:cxn modelId="{F8645FBD-0B23-D040-A04B-55C256579F9F}" type="presOf" srcId="{47ADC68F-5AA1-4F49-8CB3-CA5E44F6C496}" destId="{9960C496-7032-D74A-B893-5163FEDA0857}" srcOrd="0" destOrd="0" presId="urn:microsoft.com/office/officeart/2005/8/layout/pyramid2"/>
    <dgm:cxn modelId="{1B4E16C2-D146-2A44-A603-5A97AF18FED4}" type="presOf" srcId="{10721819-858E-4742-B926-2F84166D3610}" destId="{2CF49EC1-3FFC-074D-8383-153DB01D98F6}" srcOrd="0" destOrd="0" presId="urn:microsoft.com/office/officeart/2005/8/layout/pyramid2"/>
    <dgm:cxn modelId="{D1024DDB-CFDF-ED49-B82C-A73320E6E9FC}" srcId="{10721819-858E-4742-B926-2F84166D3610}" destId="{91603EBA-42D3-9144-BFC7-33CEC1E269A4}" srcOrd="0" destOrd="0" parTransId="{9776B52F-60B4-B649-BC58-B9DEE065401B}" sibTransId="{8CD99EE1-4C0D-5C4E-88B4-30B071F45FBC}"/>
    <dgm:cxn modelId="{2277FDE2-85CA-EF46-B608-FE22E8DD7ED6}" srcId="{10721819-858E-4742-B926-2F84166D3610}" destId="{47ADC68F-5AA1-4F49-8CB3-CA5E44F6C496}" srcOrd="4" destOrd="0" parTransId="{AFDE093A-3145-4348-82AF-E1F5A17E913D}" sibTransId="{C4151F98-ADF2-3B46-8DD1-10F5A036AD2C}"/>
    <dgm:cxn modelId="{B496D15B-BD93-1B4B-8680-D9E9F98C71CF}" type="presParOf" srcId="{2CF49EC1-3FFC-074D-8383-153DB01D98F6}" destId="{BE181431-2A32-4543-919F-6475A885810F}" srcOrd="0" destOrd="0" presId="urn:microsoft.com/office/officeart/2005/8/layout/pyramid2"/>
    <dgm:cxn modelId="{B891DEB3-8D82-B24C-A87B-06D74D468FA0}" type="presParOf" srcId="{2CF49EC1-3FFC-074D-8383-153DB01D98F6}" destId="{09CAAD4B-91D7-6647-99D8-8345AAFF975E}" srcOrd="1" destOrd="0" presId="urn:microsoft.com/office/officeart/2005/8/layout/pyramid2"/>
    <dgm:cxn modelId="{2B1A335A-C2BB-BA46-8FED-D96E41811737}" type="presParOf" srcId="{09CAAD4B-91D7-6647-99D8-8345AAFF975E}" destId="{B07EDBBE-0EF5-F246-B792-4B211CDE1781}" srcOrd="0" destOrd="0" presId="urn:microsoft.com/office/officeart/2005/8/layout/pyramid2"/>
    <dgm:cxn modelId="{4E9EE537-A552-FE4D-9795-30EF8EF72954}" type="presParOf" srcId="{09CAAD4B-91D7-6647-99D8-8345AAFF975E}" destId="{71B305B7-5FEF-9A49-80A3-31ABB88C5A84}" srcOrd="1" destOrd="0" presId="urn:microsoft.com/office/officeart/2005/8/layout/pyramid2"/>
    <dgm:cxn modelId="{DD19DF25-430B-3B41-91CE-282BAB5FFB8B}" type="presParOf" srcId="{09CAAD4B-91D7-6647-99D8-8345AAFF975E}" destId="{A39836B2-39EB-E742-87CD-58EEF4E426CD}" srcOrd="2" destOrd="0" presId="urn:microsoft.com/office/officeart/2005/8/layout/pyramid2"/>
    <dgm:cxn modelId="{546B0E59-A789-6643-89FD-3551C86F6345}" type="presParOf" srcId="{09CAAD4B-91D7-6647-99D8-8345AAFF975E}" destId="{A0007B71-BD52-854B-AD2F-21520993CB2C}" srcOrd="3" destOrd="0" presId="urn:microsoft.com/office/officeart/2005/8/layout/pyramid2"/>
    <dgm:cxn modelId="{A28AEEF2-F5AE-A24C-916E-B63406720AC9}" type="presParOf" srcId="{09CAAD4B-91D7-6647-99D8-8345AAFF975E}" destId="{7B8588EB-BAB7-6044-A094-823EA9C9C933}" srcOrd="4" destOrd="0" presId="urn:microsoft.com/office/officeart/2005/8/layout/pyramid2"/>
    <dgm:cxn modelId="{4C6FF0C0-F256-D148-85FF-84DA7B88DF08}" type="presParOf" srcId="{09CAAD4B-91D7-6647-99D8-8345AAFF975E}" destId="{7A805C3E-E7DD-714A-B380-E4D1AFE9DEE0}" srcOrd="5" destOrd="0" presId="urn:microsoft.com/office/officeart/2005/8/layout/pyramid2"/>
    <dgm:cxn modelId="{8DC82764-0016-394E-9CEB-C632B1714138}" type="presParOf" srcId="{09CAAD4B-91D7-6647-99D8-8345AAFF975E}" destId="{6B86A896-A0B7-1B4D-9750-8FC0DBAB829A}" srcOrd="6" destOrd="0" presId="urn:microsoft.com/office/officeart/2005/8/layout/pyramid2"/>
    <dgm:cxn modelId="{B1E4BF2C-75D7-CE48-AB41-E5EEB6297B0D}" type="presParOf" srcId="{09CAAD4B-91D7-6647-99D8-8345AAFF975E}" destId="{57197B96-944B-AF48-A075-F60A0441FB4A}" srcOrd="7" destOrd="0" presId="urn:microsoft.com/office/officeart/2005/8/layout/pyramid2"/>
    <dgm:cxn modelId="{7DCF2852-8056-7A48-8CB0-08EA8AE680E4}" type="presParOf" srcId="{09CAAD4B-91D7-6647-99D8-8345AAFF975E}" destId="{9960C496-7032-D74A-B893-5163FEDA0857}" srcOrd="8" destOrd="0" presId="urn:microsoft.com/office/officeart/2005/8/layout/pyramid2"/>
    <dgm:cxn modelId="{23E54268-F713-D944-9E29-A4BD6A2452BF}" type="presParOf" srcId="{09CAAD4B-91D7-6647-99D8-8345AAFF975E}" destId="{47CEC74A-9255-4B4E-93C3-604F5882DCED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81431-2A32-4543-919F-6475A885810F}">
      <dsp:nvSpPr>
        <dsp:cNvPr id="0" name=""/>
        <dsp:cNvSpPr/>
      </dsp:nvSpPr>
      <dsp:spPr>
        <a:xfrm>
          <a:off x="2755780" y="0"/>
          <a:ext cx="4351338" cy="4351338"/>
        </a:xfrm>
        <a:prstGeom prst="triangle">
          <a:avLst/>
        </a:prstGeom>
        <a:solidFill>
          <a:srgbClr val="EB445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EDBBE-0EF5-F246-B792-4B211CDE1781}">
      <dsp:nvSpPr>
        <dsp:cNvPr id="0" name=""/>
        <dsp:cNvSpPr/>
      </dsp:nvSpPr>
      <dsp:spPr>
        <a:xfrm>
          <a:off x="4931449" y="435558"/>
          <a:ext cx="2828369" cy="618705"/>
        </a:xfrm>
        <a:prstGeom prst="round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REST API</a:t>
          </a:r>
        </a:p>
      </dsp:txBody>
      <dsp:txXfrm>
        <a:off x="4961652" y="465761"/>
        <a:ext cx="2767963" cy="558299"/>
      </dsp:txXfrm>
    </dsp:sp>
    <dsp:sp modelId="{A39836B2-39EB-E742-87CD-58EEF4E426CD}">
      <dsp:nvSpPr>
        <dsp:cNvPr id="0" name=""/>
        <dsp:cNvSpPr/>
      </dsp:nvSpPr>
      <dsp:spPr>
        <a:xfrm>
          <a:off x="4931449" y="1131602"/>
          <a:ext cx="2828369" cy="618705"/>
        </a:xfrm>
        <a:prstGeom prst="round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(Spring) Integration</a:t>
          </a:r>
        </a:p>
      </dsp:txBody>
      <dsp:txXfrm>
        <a:off x="4961652" y="1161805"/>
        <a:ext cx="2767963" cy="558299"/>
      </dsp:txXfrm>
    </dsp:sp>
    <dsp:sp modelId="{7B8588EB-BAB7-6044-A094-823EA9C9C933}">
      <dsp:nvSpPr>
        <dsp:cNvPr id="0" name=""/>
        <dsp:cNvSpPr/>
      </dsp:nvSpPr>
      <dsp:spPr>
        <a:xfrm>
          <a:off x="4931449" y="1827646"/>
          <a:ext cx="2828369" cy="618705"/>
        </a:xfrm>
        <a:prstGeom prst="round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Query Model</a:t>
          </a:r>
        </a:p>
      </dsp:txBody>
      <dsp:txXfrm>
        <a:off x="4961652" y="1857849"/>
        <a:ext cx="2767963" cy="558299"/>
      </dsp:txXfrm>
    </dsp:sp>
    <dsp:sp modelId="{6B86A896-A0B7-1B4D-9750-8FC0DBAB829A}">
      <dsp:nvSpPr>
        <dsp:cNvPr id="0" name=""/>
        <dsp:cNvSpPr/>
      </dsp:nvSpPr>
      <dsp:spPr>
        <a:xfrm>
          <a:off x="4931449" y="2523691"/>
          <a:ext cx="2828369" cy="618705"/>
        </a:xfrm>
        <a:prstGeom prst="round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Command Model</a:t>
          </a:r>
          <a:br>
            <a:rPr lang="de-DE" sz="1500" kern="1200" dirty="0"/>
          </a:br>
          <a:r>
            <a:rPr lang="de-DE" sz="1500" kern="1200" dirty="0"/>
            <a:t>(Aggregate + Saga)</a:t>
          </a:r>
        </a:p>
      </dsp:txBody>
      <dsp:txXfrm>
        <a:off x="4961652" y="2553894"/>
        <a:ext cx="2767963" cy="558299"/>
      </dsp:txXfrm>
    </dsp:sp>
    <dsp:sp modelId="{9960C496-7032-D74A-B893-5163FEDA0857}">
      <dsp:nvSpPr>
        <dsp:cNvPr id="0" name=""/>
        <dsp:cNvSpPr/>
      </dsp:nvSpPr>
      <dsp:spPr>
        <a:xfrm>
          <a:off x="4931449" y="3219735"/>
          <a:ext cx="2828369" cy="61870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Core Business Logic</a:t>
          </a:r>
        </a:p>
      </dsp:txBody>
      <dsp:txXfrm>
        <a:off x="4961652" y="3249938"/>
        <a:ext cx="2767963" cy="558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1B011-C637-2740-4D8F-82A11C8A0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510E51-3143-CC0A-F1CF-F2F90B3E8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F83C33-C51A-BA16-7A53-90B3B61C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E69D-AE91-094B-9ADD-005B519F0144}" type="datetimeFigureOut">
              <a:rPr lang="de-DE" smtClean="0"/>
              <a:t>20.09.22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0F9862-6FA9-B28D-2A00-8E9FB2CF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CB5719-9AB0-B81D-70DB-7EE01EE7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FE6A-DCA0-244E-B2AD-F20908DC9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28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4CEA9-1C2B-E36D-BA74-22F30FDB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A8A0F6-6757-A869-AFC4-B6160835F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C05543-F789-DBFE-8672-7A4FA5D2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E69D-AE91-094B-9ADD-005B519F0144}" type="datetimeFigureOut">
              <a:rPr lang="de-DE" smtClean="0"/>
              <a:t>20.09.22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9919B4-06DF-2350-A5C3-B971E4B8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1A765F-54BD-9E6C-9455-0EAC5066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FE6A-DCA0-244E-B2AD-F20908DC9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34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404AFD-433F-704D-D908-4E15A9498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2A79A3-326E-46F2-0B6C-8B032DB02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FA3A0C-8F24-A865-1866-B416B324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E69D-AE91-094B-9ADD-005B519F0144}" type="datetimeFigureOut">
              <a:rPr lang="de-DE" smtClean="0"/>
              <a:t>20.09.22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C6DE69-3293-4532-DD0E-47E3BBC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90C349-DA5C-8973-A40B-8D0F4B22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FE6A-DCA0-244E-B2AD-F20908DC9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48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EA6C3-3FB3-4370-BDBE-B92B7975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ACED2-968A-7B98-F7AB-981B81D81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F42259-42DE-FEEF-41CC-40105414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E69D-AE91-094B-9ADD-005B519F0144}" type="datetimeFigureOut">
              <a:rPr lang="de-DE" smtClean="0"/>
              <a:t>20.09.22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1BE2AE-2EB5-6442-1F77-44F05A76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4FEC7F-845D-F962-B5EE-97E2CC3A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FE6A-DCA0-244E-B2AD-F20908DC9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54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A91DA-5F33-1622-4F46-22300E31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E496FE-20CA-6D0A-3C09-231771AB9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BE1FA1-973D-B38A-880E-DD931716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E69D-AE91-094B-9ADD-005B519F0144}" type="datetimeFigureOut">
              <a:rPr lang="de-DE" smtClean="0"/>
              <a:t>20.09.22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902C98-6947-4966-C216-CA10FB64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880B47-8FC3-0E08-7D5C-56A68BC1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FE6A-DCA0-244E-B2AD-F20908DC9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96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FA2F9-8B32-A978-3CC1-75DCE207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37CEC5-4753-07C1-881E-BD71594B0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731EAD-A8EA-D336-984E-AF58A8BC6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78B7B0-CE34-A1B4-D35F-F8BFA15DC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E69D-AE91-094B-9ADD-005B519F0144}" type="datetimeFigureOut">
              <a:rPr lang="de-DE" smtClean="0"/>
              <a:t>20.09.22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68FDC6-80BA-3E2A-874F-816BA260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91292-A56E-1DA0-C5C8-AC8F69A6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FE6A-DCA0-244E-B2AD-F20908DC9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56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EDDFB-5C2A-F002-4667-EA2E58A6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AAAD1D-2230-4F07-5AD6-82CE11712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E2B521-1ADF-6381-8709-6F6A51009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6381E7-46EC-791D-2A35-1AEED5E11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7B6AD16-D0E1-3963-D814-63909D618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9405DC2-A67E-3A56-4397-44A5DCB9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E69D-AE91-094B-9ADD-005B519F0144}" type="datetimeFigureOut">
              <a:rPr lang="de-DE" smtClean="0"/>
              <a:t>20.09.22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3DCBE3-D462-8180-F24B-9DDD155E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D7AE979-0152-71FF-96C6-33113857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FE6A-DCA0-244E-B2AD-F20908DC9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46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BF1C3-09EE-C75F-8D69-926BC5B1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15C4AF-004B-6283-77B5-9A488224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E69D-AE91-094B-9ADD-005B519F0144}" type="datetimeFigureOut">
              <a:rPr lang="de-DE" smtClean="0"/>
              <a:t>20.09.22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AE69BF-23BB-9E85-ED93-2D5122A6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570658-751E-5CC1-2172-01987CDD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FE6A-DCA0-244E-B2AD-F20908DC9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23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040E0A-0CD2-3E9F-1695-02FD2C92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E69D-AE91-094B-9ADD-005B519F0144}" type="datetimeFigureOut">
              <a:rPr lang="de-DE" smtClean="0"/>
              <a:t>20.09.22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E7AC67-4EC2-286C-79BD-7D0E7C59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067F1C-7640-40A1-862B-F4A72CBF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FE6A-DCA0-244E-B2AD-F20908DC9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99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B9804-0026-4596-63B8-087394A5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1A44E3-8311-6BBA-8F9A-A99391E88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4F35FA-EDAE-E3CE-FB15-0187CA7D5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41052F-0BE1-D844-578B-5224F495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E69D-AE91-094B-9ADD-005B519F0144}" type="datetimeFigureOut">
              <a:rPr lang="de-DE" smtClean="0"/>
              <a:t>20.09.22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2BEDDC-50E9-F49E-C0EB-1A8D0E14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D9C684-92D9-D123-BC7F-2723B2E1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FE6A-DCA0-244E-B2AD-F20908DC9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48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E4A6AF-BCC3-7E84-B129-F378AF52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127C270-938C-7C04-8B9C-04A422C96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0A98A9-EA08-F463-46D2-BDFB66C1A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00E3B3-D5EE-6157-3430-204D64A5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E69D-AE91-094B-9ADD-005B519F0144}" type="datetimeFigureOut">
              <a:rPr lang="de-DE" smtClean="0"/>
              <a:t>20.09.22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123D2F-E9BA-BAE4-34DC-B48C0E1F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D62B2C-DC53-0899-0733-FAB5D762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FE6A-DCA0-244E-B2AD-F20908DC9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CB10092-B9BF-68FE-BB01-67D48A05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3C1223-735A-CFFD-4079-4298C3D62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4F1FAF-36D6-C364-7104-C56D88948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E69D-AE91-094B-9ADD-005B519F0144}" type="datetimeFigureOut">
              <a:rPr lang="de-DE" smtClean="0"/>
              <a:t>20.09.22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58012B-6E01-D613-9777-987645A8A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41BF17-3567-EF3D-AFE4-36C72B925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AFE6A-DCA0-244E-B2AD-F20908DC9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44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F330F-8993-D19D-993B-D0D5B989D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FF93A6-8260-A4D8-7575-34AF64000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7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07854-EB67-C33B-5722-9B6BF07E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3BFCEAD-25A6-35A0-4413-C22ABFA4B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4383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994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Galinski</dc:creator>
  <cp:lastModifiedBy>Jan Galinski</cp:lastModifiedBy>
  <cp:revision>2</cp:revision>
  <dcterms:created xsi:type="dcterms:W3CDTF">2022-09-20T06:28:15Z</dcterms:created>
  <dcterms:modified xsi:type="dcterms:W3CDTF">2022-09-20T06:44:43Z</dcterms:modified>
</cp:coreProperties>
</file>