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8" r:id="rId1"/>
  </p:sldMasterIdLst>
  <p:notesMasterIdLst>
    <p:notesMasterId r:id="rId7"/>
  </p:notesMasterIdLst>
  <p:sldIdLst>
    <p:sldId id="256" r:id="rId2"/>
    <p:sldId id="257" r:id="rId3"/>
    <p:sldId id="262" r:id="rId4"/>
    <p:sldId id="259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94653"/>
  </p:normalViewPr>
  <p:slideViewPr>
    <p:cSldViewPr snapToGrid="0" snapToObjects="1">
      <p:cViewPr varScale="1">
        <p:scale>
          <a:sx n="84" d="100"/>
          <a:sy n="84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40F8B-B2B5-6049-B6DD-082E7C2B9020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EB6FD-EB11-114E-8670-0D49D54363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4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１５０秒</a:t>
            </a:r>
            <a:endParaRPr kumimoji="1" lang="en-US" altLang="ja-JP" dirty="0" smtClean="0"/>
          </a:p>
          <a:p>
            <a:r>
              <a:rPr lang="ja-JP" altLang="en-US" dirty="0" smtClean="0"/>
              <a:t>２０秒</a:t>
            </a:r>
            <a:r>
              <a:rPr lang="en-US" altLang="ja-JP" dirty="0" smtClean="0"/>
              <a:t>/</a:t>
            </a:r>
            <a:r>
              <a:rPr lang="ja-JP" altLang="en-US" dirty="0" smtClean="0"/>
              <a:t>枚　</a:t>
            </a:r>
            <a:r>
              <a:rPr lang="en-US" altLang="ja-JP" dirty="0" smtClean="0"/>
              <a:t>8</a:t>
            </a:r>
            <a:r>
              <a:rPr lang="ja-JP" altLang="en-US" dirty="0" smtClean="0"/>
              <a:t>枚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表紙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gamepvp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2 </a:t>
            </a:r>
            <a:r>
              <a:rPr lang="en-US" altLang="ja-JP" dirty="0" err="1" smtClean="0"/>
              <a:t>v_plays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3 </a:t>
            </a:r>
            <a:r>
              <a:rPr lang="en-US" altLang="ja-JP" dirty="0" err="1" smtClean="0"/>
              <a:t>d_plays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4 next_play_1</a:t>
            </a:r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5 gamePvC_1</a:t>
            </a:r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6 </a:t>
            </a:r>
            <a:r>
              <a:rPr lang="en-US" altLang="ja-JP" dirty="0" err="1" smtClean="0"/>
              <a:t>next_play_n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7 </a:t>
            </a:r>
            <a:r>
              <a:rPr lang="en-US" altLang="ja-JP" dirty="0" err="1" smtClean="0"/>
              <a:t>gamePvC_n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24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75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481263" y="7373938"/>
            <a:ext cx="914400" cy="9144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D1D3DF-0741-D243-8F4E-C896022EB0EE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D3DF-0741-D243-8F4E-C896022EB0EE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2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17779" y="945913"/>
            <a:ext cx="8363109" cy="261855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  <a:cs typeface="Hiragino Kaku Gothic Pro W6" charset="-128"/>
              </a:rPr>
              <a:t>箱積みゲームの</a:t>
            </a:r>
            <a:r>
              <a:rPr lang="en-US" altLang="ja-JP" dirty="0" smtClean="0">
                <a:latin typeface="+mj-ea"/>
                <a:cs typeface="Hiragino Kaku Gothic Pro W6" charset="-128"/>
              </a:rPr>
              <a:t/>
            </a:r>
            <a:br>
              <a:rPr lang="en-US" altLang="ja-JP" dirty="0" smtClean="0">
                <a:latin typeface="+mj-ea"/>
                <a:cs typeface="Hiragino Kaku Gothic Pro W6" charset="-128"/>
              </a:rPr>
            </a:br>
            <a:r>
              <a:rPr lang="ja-JP" altLang="en-US" dirty="0" smtClean="0">
                <a:latin typeface="+mj-ea"/>
                <a:cs typeface="Hiragino Kaku Gothic Pro W6" charset="-128"/>
              </a:rPr>
              <a:t>対局プログラムの作成</a:t>
            </a:r>
            <a:endParaRPr kumimoji="1" lang="ja-JP" altLang="en-US" dirty="0">
              <a:latin typeface="+mj-ea"/>
              <a:cs typeface="Hiragino Kaku Gothic Pro W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 smtClean="0">
                <a:latin typeface="+mj-ea"/>
                <a:ea typeface="+mj-ea"/>
                <a:cs typeface="Hiragino Kaku Gothic Pro W6" charset="-128"/>
              </a:rPr>
              <a:t>1331124</a:t>
            </a:r>
            <a:r>
              <a:rPr kumimoji="1" lang="ja-JP" altLang="en-US" dirty="0" smtClean="0">
                <a:latin typeface="+mj-ea"/>
                <a:ea typeface="+mj-ea"/>
                <a:cs typeface="Hiragino Kaku Gothic Pro W6" charset="-128"/>
              </a:rPr>
              <a:t> 福江正伍</a:t>
            </a:r>
            <a:endParaRPr kumimoji="1" lang="ja-JP" altLang="en-US" dirty="0">
              <a:latin typeface="+mj-ea"/>
              <a:ea typeface="+mj-ea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5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 fontScale="90000"/>
          </a:bodyPr>
          <a:lstStyle/>
          <a:p>
            <a:r>
              <a:rPr lang="ja-JP" altLang="en-US" sz="4800" dirty="0" smtClean="0"/>
              <a:t>進行状況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課題</a:t>
            </a:r>
            <a:r>
              <a:rPr lang="en-US" altLang="ja-JP" sz="3200" dirty="0" smtClean="0"/>
              <a:t>5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gamePvC_1</a:t>
            </a:r>
            <a:r>
              <a:rPr lang="ja-JP" altLang="en-US" sz="3200" dirty="0" smtClean="0"/>
              <a:t>まで完成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課題</a:t>
            </a:r>
            <a:r>
              <a:rPr kumimoji="1" lang="en-US" altLang="ja-JP" sz="3200" dirty="0" smtClean="0"/>
              <a:t>6,7</a:t>
            </a:r>
            <a:r>
              <a:rPr lang="ja-JP" altLang="en-US" sz="3200" dirty="0" smtClean="0"/>
              <a:t>に着手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7895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 fontScale="90000"/>
          </a:bodyPr>
          <a:lstStyle/>
          <a:p>
            <a:r>
              <a:rPr lang="ja-JP" altLang="en-US" sz="4800" dirty="0" smtClean="0">
                <a:latin typeface="+mj-ea"/>
              </a:rPr>
              <a:t>プログラムの基本機能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200" dirty="0" smtClean="0"/>
              <a:t>最大ターン設定</a:t>
            </a:r>
            <a:endParaRPr lang="en-US" altLang="ja-JP" sz="3200" dirty="0"/>
          </a:p>
          <a:p>
            <a:r>
              <a:rPr lang="ja-JP" altLang="en-US" sz="3200" dirty="0"/>
              <a:t>棋譜ファイルの作成、</a:t>
            </a:r>
            <a:r>
              <a:rPr lang="ja-JP" altLang="en-US" sz="3200" dirty="0" smtClean="0"/>
              <a:t>読み込み</a:t>
            </a:r>
            <a:endParaRPr lang="en-US" altLang="ja-JP" sz="3200" dirty="0" smtClean="0"/>
          </a:p>
          <a:p>
            <a:r>
              <a:rPr lang="ja-JP" altLang="en-US" sz="3200" dirty="0" smtClean="0"/>
              <a:t>着手を彩色</a:t>
            </a:r>
            <a:endParaRPr lang="en-US" altLang="ja-JP" sz="3200" dirty="0" smtClean="0"/>
          </a:p>
          <a:p>
            <a:r>
              <a:rPr lang="ja-JP" altLang="en-US" sz="3200" dirty="0" smtClean="0"/>
              <a:t>勝利判定</a:t>
            </a:r>
            <a:endParaRPr lang="en-US" altLang="ja-JP" sz="3200" dirty="0" smtClean="0"/>
          </a:p>
          <a:p>
            <a:r>
              <a:rPr lang="ja-JP" altLang="en-US" sz="3200" dirty="0" smtClean="0"/>
              <a:t>ヒント機能</a:t>
            </a:r>
            <a:r>
              <a:rPr lang="en-US" altLang="ja-JP" sz="3200" dirty="0" smtClean="0"/>
              <a:t>(</a:t>
            </a:r>
            <a:r>
              <a:rPr lang="en-US" altLang="ja-JP" sz="3200" dirty="0" err="1" smtClean="0"/>
              <a:t>v_plays,d_plays</a:t>
            </a:r>
            <a:r>
              <a:rPr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6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 fontScale="90000"/>
          </a:bodyPr>
          <a:lstStyle/>
          <a:p>
            <a:r>
              <a:rPr lang="ja-JP" altLang="en-US" sz="4800" dirty="0" smtClean="0">
                <a:latin typeface="+mj-ea"/>
              </a:rPr>
              <a:t>課題</a:t>
            </a:r>
            <a:r>
              <a:rPr lang="en-US" altLang="ja-JP" sz="4800" dirty="0" smtClean="0">
                <a:latin typeface="+mj-ea"/>
              </a:rPr>
              <a:t>5</a:t>
            </a:r>
            <a:r>
              <a:rPr lang="ja-JP" altLang="en-US" sz="4800" dirty="0" smtClean="0">
                <a:latin typeface="+mj-ea"/>
              </a:rPr>
              <a:t>の開発方針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 smtClean="0"/>
              <a:t>gamePvP</a:t>
            </a:r>
            <a:r>
              <a:rPr lang="ja-JP" altLang="en-US" sz="3200" dirty="0" smtClean="0"/>
              <a:t>を改良し、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ターン間隔で</a:t>
            </a:r>
            <a:r>
              <a:rPr lang="en-US" altLang="ja-JP" sz="3200" dirty="0" smtClean="0"/>
              <a:t>computer</a:t>
            </a:r>
            <a:r>
              <a:rPr lang="ja-JP" altLang="en-US" sz="3200" dirty="0" smtClean="0"/>
              <a:t>に箱を置かせればよい</a:t>
            </a:r>
            <a:endParaRPr lang="en-US" altLang="ja-JP" sz="3200" dirty="0" smtClean="0"/>
          </a:p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ターン間隔で</a:t>
            </a:r>
            <a:r>
              <a:rPr lang="en-US" altLang="ja-JP" sz="3200" dirty="0" smtClean="0"/>
              <a:t>next_play</a:t>
            </a:r>
            <a:r>
              <a:rPr lang="ja-JP" altLang="en-US" sz="3200" dirty="0" smtClean="0"/>
              <a:t>を呼び出せばよい</a:t>
            </a:r>
            <a:endParaRPr lang="en-US" altLang="ja-JP" sz="3200" dirty="0" smtClean="0"/>
          </a:p>
          <a:p>
            <a:r>
              <a:rPr lang="en-US" altLang="ja-JP" sz="3200" dirty="0"/>
              <a:t>n</a:t>
            </a:r>
            <a:r>
              <a:rPr lang="en-US" altLang="ja-JP" sz="3200" dirty="0" smtClean="0"/>
              <a:t>ext_play</a:t>
            </a:r>
            <a:r>
              <a:rPr lang="ja-JP" altLang="en-US" sz="3200" dirty="0" smtClean="0"/>
              <a:t>の内容は？</a:t>
            </a:r>
            <a:endParaRPr lang="en-US" altLang="ja-JP" sz="3200" dirty="0" smtClean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94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/>
          </a:bodyPr>
          <a:lstStyle/>
          <a:p>
            <a:r>
              <a:rPr lang="en-US" altLang="ja-JP" cap="none" dirty="0" smtClean="0">
                <a:solidFill>
                  <a:prstClr val="black"/>
                </a:solidFill>
              </a:rPr>
              <a:t>next_play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 smtClean="0"/>
              <a:t>gamePvP</a:t>
            </a:r>
            <a:r>
              <a:rPr lang="ja-JP" altLang="en-US" sz="3200" dirty="0" smtClean="0"/>
              <a:t>を改良し、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ターン間隔で</a:t>
            </a:r>
            <a:r>
              <a:rPr lang="en-US" altLang="ja-JP" sz="3200" dirty="0" smtClean="0"/>
              <a:t>computer</a:t>
            </a:r>
            <a:r>
              <a:rPr lang="ja-JP" altLang="en-US" sz="3200" dirty="0" smtClean="0"/>
              <a:t>に箱を置かせればよい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5598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1841</TotalTime>
  <Words>95</Words>
  <Application>Microsoft Macintosh PowerPoint</Application>
  <PresentationFormat>ワイド画面</PresentationFormat>
  <Paragraphs>32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Calibri</vt:lpstr>
      <vt:lpstr>Hiragino Kaku Gothic Pro W6</vt:lpstr>
      <vt:lpstr>Yu Gothic</vt:lpstr>
      <vt:lpstr>メイリオ</vt:lpstr>
      <vt:lpstr>Arial</vt:lpstr>
      <vt:lpstr>ギャラリー</vt:lpstr>
      <vt:lpstr>箱積みゲームの 対局プログラムの作成</vt:lpstr>
      <vt:lpstr>進行状況</vt:lpstr>
      <vt:lpstr>プログラムの基本機能</vt:lpstr>
      <vt:lpstr>課題5の開発方針</vt:lpstr>
      <vt:lpstr>next_play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箱積みゲームの 対局プログラムの作成</dc:title>
  <dc:creator>福江　正伍</dc:creator>
  <cp:lastModifiedBy>福江　正伍</cp:lastModifiedBy>
  <cp:revision>7</cp:revision>
  <dcterms:created xsi:type="dcterms:W3CDTF">2017-10-21T20:45:10Z</dcterms:created>
  <dcterms:modified xsi:type="dcterms:W3CDTF">2017-10-23T03:26:23Z</dcterms:modified>
</cp:coreProperties>
</file>