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88" r:id="rId1"/>
  </p:sldMasterIdLst>
  <p:notesMasterIdLst>
    <p:notesMasterId r:id="rId14"/>
  </p:notesMasterIdLst>
  <p:sldIdLst>
    <p:sldId id="256" r:id="rId2"/>
    <p:sldId id="257" r:id="rId3"/>
    <p:sldId id="262" r:id="rId4"/>
    <p:sldId id="268" r:id="rId5"/>
    <p:sldId id="269" r:id="rId6"/>
    <p:sldId id="259" r:id="rId7"/>
    <p:sldId id="263" r:id="rId8"/>
    <p:sldId id="264" r:id="rId9"/>
    <p:sldId id="265" r:id="rId10"/>
    <p:sldId id="266" r:id="rId11"/>
    <p:sldId id="270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65"/>
    <p:restoredTop sz="94653"/>
  </p:normalViewPr>
  <p:slideViewPr>
    <p:cSldViewPr snapToGrid="0" snapToObjects="1">
      <p:cViewPr varScale="1">
        <p:scale>
          <a:sx n="76" d="100"/>
          <a:sy n="76" d="100"/>
        </p:scale>
        <p:origin x="224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1" d="100"/>
          <a:sy n="91" d="100"/>
        </p:scale>
        <p:origin x="38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40F8B-B2B5-6049-B6DD-082E7C2B9020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EB6FD-EB11-114E-8670-0D49D54363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4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１５０秒</a:t>
            </a:r>
            <a:endParaRPr kumimoji="1" lang="en-US" altLang="ja-JP" dirty="0" smtClean="0"/>
          </a:p>
          <a:p>
            <a:r>
              <a:rPr lang="ja-JP" altLang="en-US" dirty="0" smtClean="0"/>
              <a:t>２０秒</a:t>
            </a:r>
            <a:r>
              <a:rPr lang="en-US" altLang="ja-JP" dirty="0" smtClean="0"/>
              <a:t>/</a:t>
            </a:r>
            <a:r>
              <a:rPr lang="ja-JP" altLang="en-US" dirty="0" smtClean="0"/>
              <a:t>枚　</a:t>
            </a:r>
            <a:r>
              <a:rPr lang="en-US" altLang="ja-JP" dirty="0" smtClean="0"/>
              <a:t>8</a:t>
            </a:r>
            <a:r>
              <a:rPr lang="ja-JP" altLang="en-US" dirty="0" smtClean="0"/>
              <a:t>枚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表紙</a:t>
            </a:r>
            <a:endParaRPr lang="en-US" altLang="ja-JP" dirty="0" smtClean="0"/>
          </a:p>
          <a:p>
            <a:r>
              <a:rPr lang="ja-JP" altLang="en-US" dirty="0" smtClean="0"/>
              <a:t>課題</a:t>
            </a:r>
            <a:r>
              <a:rPr lang="en-US" altLang="ja-JP" dirty="0" smtClean="0"/>
              <a:t>1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gamepvp</a:t>
            </a:r>
            <a:endParaRPr lang="en-US" altLang="ja-JP" dirty="0" smtClean="0"/>
          </a:p>
          <a:p>
            <a:r>
              <a:rPr lang="ja-JP" altLang="en-US" dirty="0" smtClean="0"/>
              <a:t>課題</a:t>
            </a:r>
            <a:r>
              <a:rPr lang="en-US" altLang="ja-JP" dirty="0" smtClean="0"/>
              <a:t>2 </a:t>
            </a:r>
            <a:r>
              <a:rPr lang="en-US" altLang="ja-JP" dirty="0" err="1" smtClean="0"/>
              <a:t>v_plays</a:t>
            </a:r>
            <a:endParaRPr lang="en-US" altLang="ja-JP" dirty="0" smtClean="0"/>
          </a:p>
          <a:p>
            <a:r>
              <a:rPr lang="ja-JP" altLang="en-US" dirty="0" smtClean="0"/>
              <a:t>課題</a:t>
            </a:r>
            <a:r>
              <a:rPr lang="en-US" altLang="ja-JP" dirty="0" smtClean="0"/>
              <a:t>3 </a:t>
            </a:r>
            <a:r>
              <a:rPr lang="en-US" altLang="ja-JP" dirty="0" err="1" smtClean="0"/>
              <a:t>d_plays</a:t>
            </a:r>
            <a:endParaRPr lang="en-US" altLang="ja-JP" dirty="0" smtClean="0"/>
          </a:p>
          <a:p>
            <a:r>
              <a:rPr lang="ja-JP" altLang="en-US" dirty="0" smtClean="0"/>
              <a:t>課題</a:t>
            </a:r>
            <a:r>
              <a:rPr lang="en-US" altLang="ja-JP" dirty="0" smtClean="0"/>
              <a:t>4 next_play_1</a:t>
            </a:r>
          </a:p>
          <a:p>
            <a:r>
              <a:rPr lang="ja-JP" altLang="en-US" dirty="0" smtClean="0"/>
              <a:t>課題</a:t>
            </a:r>
            <a:r>
              <a:rPr lang="en-US" altLang="ja-JP" dirty="0" smtClean="0"/>
              <a:t>5 gamePvC_1</a:t>
            </a:r>
          </a:p>
          <a:p>
            <a:r>
              <a:rPr lang="ja-JP" altLang="en-US" dirty="0" smtClean="0"/>
              <a:t>課題</a:t>
            </a:r>
            <a:r>
              <a:rPr lang="en-US" altLang="ja-JP" dirty="0" smtClean="0"/>
              <a:t>6 </a:t>
            </a:r>
            <a:r>
              <a:rPr lang="en-US" altLang="ja-JP" dirty="0" err="1" smtClean="0"/>
              <a:t>next_play_n</a:t>
            </a:r>
            <a:endParaRPr lang="en-US" altLang="ja-JP" dirty="0" smtClean="0"/>
          </a:p>
          <a:p>
            <a:r>
              <a:rPr lang="ja-JP" altLang="en-US" dirty="0" smtClean="0"/>
              <a:t>課題</a:t>
            </a:r>
            <a:r>
              <a:rPr lang="en-US" altLang="ja-JP" dirty="0" smtClean="0"/>
              <a:t>7 </a:t>
            </a:r>
            <a:r>
              <a:rPr lang="en-US" altLang="ja-JP" dirty="0" err="1" smtClean="0"/>
              <a:t>gamePvC_n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EB6FD-EB11-114E-8670-0D49D54363E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EB6FD-EB11-114E-8670-0D49D54363E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24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EB6FD-EB11-114E-8670-0D49D54363E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757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EB6FD-EB11-114E-8670-0D49D54363E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6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EB6FD-EB11-114E-8670-0D49D54363E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937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EB6FD-EB11-114E-8670-0D49D54363E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780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EB6FD-EB11-114E-8670-0D49D54363E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637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EB6FD-EB11-114E-8670-0D49D54363E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31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D3DF-0741-D243-8F4E-C896022EB0EE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D3DF-0741-D243-8F4E-C896022EB0EE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D3DF-0741-D243-8F4E-C896022EB0EE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D3DF-0741-D243-8F4E-C896022EB0EE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2481263" y="7373938"/>
            <a:ext cx="914400" cy="91440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D3DF-0741-D243-8F4E-C896022EB0EE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D3DF-0741-D243-8F4E-C896022EB0EE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D3DF-0741-D243-8F4E-C896022EB0EE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D3DF-0741-D243-8F4E-C896022EB0EE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D3DF-0741-D243-8F4E-C896022EB0EE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D3DF-0741-D243-8F4E-C896022EB0EE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BD1D3DF-0741-D243-8F4E-C896022EB0EE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D3DF-0741-D243-8F4E-C896022EB0EE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22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  <p:sldLayoutId id="2147484397" r:id="rId9"/>
    <p:sldLayoutId id="2147484398" r:id="rId10"/>
    <p:sldLayoutId id="214748439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417779" y="945913"/>
            <a:ext cx="8363109" cy="2618554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latin typeface="+mj-ea"/>
                <a:cs typeface="Hiragino Kaku Gothic Pro W6" charset="-128"/>
              </a:rPr>
              <a:t>箱積みゲームの</a:t>
            </a:r>
            <a:r>
              <a:rPr lang="en-US" altLang="ja-JP" dirty="0" smtClean="0">
                <a:latin typeface="+mj-ea"/>
                <a:cs typeface="Hiragino Kaku Gothic Pro W6" charset="-128"/>
              </a:rPr>
              <a:t/>
            </a:r>
            <a:br>
              <a:rPr lang="en-US" altLang="ja-JP" dirty="0" smtClean="0">
                <a:latin typeface="+mj-ea"/>
                <a:cs typeface="Hiragino Kaku Gothic Pro W6" charset="-128"/>
              </a:rPr>
            </a:br>
            <a:r>
              <a:rPr lang="ja-JP" altLang="en-US" dirty="0" smtClean="0">
                <a:latin typeface="+mj-ea"/>
                <a:cs typeface="Hiragino Kaku Gothic Pro W6" charset="-128"/>
              </a:rPr>
              <a:t>対局プログラムの作成</a:t>
            </a:r>
            <a:endParaRPr kumimoji="1" lang="ja-JP" altLang="en-US" dirty="0">
              <a:latin typeface="+mj-ea"/>
              <a:cs typeface="Hiragino Kaku Gothic Pro W6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dirty="0" smtClean="0">
                <a:latin typeface="+mj-ea"/>
                <a:ea typeface="+mj-ea"/>
                <a:cs typeface="Hiragino Kaku Gothic Pro W6" charset="-128"/>
              </a:rPr>
              <a:t>1331124</a:t>
            </a:r>
            <a:r>
              <a:rPr kumimoji="1" lang="ja-JP" altLang="en-US" dirty="0" smtClean="0">
                <a:latin typeface="+mj-ea"/>
                <a:ea typeface="+mj-ea"/>
                <a:cs typeface="Hiragino Kaku Gothic Pro W6" charset="-128"/>
              </a:rPr>
              <a:t> 福江正伍</a:t>
            </a:r>
            <a:endParaRPr kumimoji="1" lang="ja-JP" altLang="en-US" dirty="0">
              <a:latin typeface="+mj-ea"/>
              <a:ea typeface="+mj-ea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458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56012FD-74A8-4C91-B318-435CF2B719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xmlns="" id="{3193BA5C-B8F3-4972-BA54-014C48FAFA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05B93327-222A-4DAC-9163-371BF44CDB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C04ED70F-D6FD-4EB1-A171-D30F885FE73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DA26CAE9-74C4-4EDD-8A80-77F79EAA86F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14EE34E3-F117-4487-8ACF-33DA65FA11B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39ACC02C-6424-4165-93C4-E83C8E81D46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C182CB9C-C978-4C9B-9AAD-8B13418975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56388820-A63D-463C-9DBC-060A5ABE33B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D7162BAB-C25E-4CE9-B87C-F118DC7E7C2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26" y="1241349"/>
            <a:ext cx="4821551" cy="361616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dirty="0"/>
              <a:t>next_play_ver3</a:t>
            </a:r>
            <a:endParaRPr kumimoji="1" lang="en-US" altLang="ja-JP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万回当たりの出現回数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6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1579" y="1112520"/>
            <a:ext cx="9603275" cy="741234"/>
          </a:xfrm>
        </p:spPr>
        <p:txBody>
          <a:bodyPr>
            <a:normAutofit/>
          </a:bodyPr>
          <a:lstStyle/>
          <a:p>
            <a:r>
              <a:rPr lang="en-US" altLang="ja-JP" cap="none" dirty="0" smtClean="0">
                <a:solidFill>
                  <a:prstClr val="black"/>
                </a:solidFill>
              </a:rPr>
              <a:t>next_play_ver4</a:t>
            </a:r>
            <a:endParaRPr kumimoji="1" lang="ja-JP" altLang="en-US" sz="48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err="1" smtClean="0"/>
              <a:t>MiniMax</a:t>
            </a:r>
            <a:r>
              <a:rPr lang="ja-JP" altLang="en-US" sz="3200" dirty="0" smtClean="0"/>
              <a:t>法を用いて探索</a:t>
            </a:r>
            <a:endParaRPr lang="en-US" altLang="ja-JP" sz="3200" dirty="0" smtClean="0"/>
          </a:p>
          <a:p>
            <a:r>
              <a:rPr lang="ja-JP" altLang="en-US" sz="3200" dirty="0" smtClean="0"/>
              <a:t>枝刈りをしないと</a:t>
            </a:r>
            <a:r>
              <a:rPr lang="en-US" altLang="ja-JP" sz="3200" dirty="0" smtClean="0"/>
              <a:t>5</a:t>
            </a:r>
            <a:r>
              <a:rPr lang="ja-JP" altLang="en-US" sz="3200" dirty="0" smtClean="0"/>
              <a:t>手詰に</a:t>
            </a:r>
            <a:r>
              <a:rPr lang="en-US" altLang="ja-JP" sz="3200" dirty="0" smtClean="0"/>
              <a:t>1</a:t>
            </a:r>
            <a:r>
              <a:rPr lang="ja-JP" altLang="en-US" sz="3200" dirty="0" smtClean="0"/>
              <a:t>秒、</a:t>
            </a:r>
            <a:r>
              <a:rPr lang="en-US" altLang="ja-JP" sz="3200" dirty="0" smtClean="0"/>
              <a:t>7</a:t>
            </a:r>
            <a:r>
              <a:rPr lang="ja-JP" altLang="en-US" sz="3200" dirty="0" smtClean="0"/>
              <a:t>手詰に</a:t>
            </a:r>
            <a:r>
              <a:rPr lang="en-US" altLang="ja-JP" sz="3200" dirty="0" smtClean="0"/>
              <a:t>35</a:t>
            </a:r>
            <a:r>
              <a:rPr lang="ja-JP" altLang="en-US" sz="3200" dirty="0" smtClean="0"/>
              <a:t>秒ほど要する</a:t>
            </a:r>
            <a:endParaRPr lang="en-US" altLang="ja-JP" sz="3200" dirty="0" smtClean="0"/>
          </a:p>
          <a:p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8572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1579" y="1112520"/>
            <a:ext cx="9603275" cy="741234"/>
          </a:xfrm>
        </p:spPr>
        <p:txBody>
          <a:bodyPr>
            <a:normAutofit/>
          </a:bodyPr>
          <a:lstStyle/>
          <a:p>
            <a:r>
              <a:rPr lang="ja-JP" altLang="en-US" cap="none" dirty="0" smtClean="0">
                <a:solidFill>
                  <a:prstClr val="black"/>
                </a:solidFill>
              </a:rPr>
              <a:t>実演</a:t>
            </a:r>
            <a:endParaRPr kumimoji="1" lang="ja-JP" altLang="en-US" sz="48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10833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1579" y="1112520"/>
            <a:ext cx="9603275" cy="741234"/>
          </a:xfrm>
        </p:spPr>
        <p:txBody>
          <a:bodyPr>
            <a:normAutofit fontScale="90000"/>
          </a:bodyPr>
          <a:lstStyle/>
          <a:p>
            <a:r>
              <a:rPr lang="ja-JP" altLang="en-US" sz="4800" dirty="0" smtClean="0"/>
              <a:t>進行状況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課題</a:t>
            </a:r>
            <a:r>
              <a:rPr lang="en-US" altLang="ja-JP" sz="3200" dirty="0" smtClean="0"/>
              <a:t>5</a:t>
            </a:r>
            <a:r>
              <a:rPr lang="ja-JP" altLang="en-US" sz="3200" dirty="0" smtClean="0"/>
              <a:t> </a:t>
            </a:r>
            <a:r>
              <a:rPr lang="en-US" altLang="ja-JP" sz="3200" dirty="0" smtClean="0"/>
              <a:t>gamePvC_1</a:t>
            </a:r>
            <a:r>
              <a:rPr lang="ja-JP" altLang="en-US" sz="3200" dirty="0" smtClean="0"/>
              <a:t>まで完成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課題</a:t>
            </a:r>
            <a:r>
              <a:rPr kumimoji="1" lang="en-US" altLang="ja-JP" sz="3200" dirty="0" smtClean="0"/>
              <a:t>6,7</a:t>
            </a:r>
            <a:r>
              <a:rPr lang="ja-JP" altLang="en-US" sz="3200" dirty="0" smtClean="0"/>
              <a:t>に着手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7895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1579" y="1112520"/>
            <a:ext cx="9603275" cy="741234"/>
          </a:xfrm>
        </p:spPr>
        <p:txBody>
          <a:bodyPr>
            <a:normAutofit fontScale="90000"/>
          </a:bodyPr>
          <a:lstStyle/>
          <a:p>
            <a:r>
              <a:rPr lang="ja-JP" altLang="en-US" sz="4800" dirty="0" smtClean="0">
                <a:latin typeface="+mj-ea"/>
              </a:rPr>
              <a:t>プログラムの基本機能</a:t>
            </a:r>
            <a:endParaRPr kumimoji="1" lang="ja-JP" altLang="en-US" sz="48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3200" dirty="0" smtClean="0"/>
              <a:t>最大ターン設定</a:t>
            </a:r>
            <a:endParaRPr lang="en-US" altLang="ja-JP" sz="3200" dirty="0"/>
          </a:p>
          <a:p>
            <a:r>
              <a:rPr lang="ja-JP" altLang="en-US" sz="3200" dirty="0"/>
              <a:t>棋譜ファイルの作成、</a:t>
            </a:r>
            <a:r>
              <a:rPr lang="ja-JP" altLang="en-US" sz="3200" dirty="0" smtClean="0"/>
              <a:t>読み込み</a:t>
            </a:r>
            <a:endParaRPr lang="en-US" altLang="ja-JP" sz="3200" dirty="0" smtClean="0"/>
          </a:p>
          <a:p>
            <a:r>
              <a:rPr lang="ja-JP" altLang="en-US" sz="3200" dirty="0" smtClean="0"/>
              <a:t>着手を彩色</a:t>
            </a:r>
            <a:endParaRPr lang="en-US" altLang="ja-JP" sz="3200" dirty="0" smtClean="0"/>
          </a:p>
          <a:p>
            <a:r>
              <a:rPr lang="ja-JP" altLang="en-US" sz="3200" dirty="0" smtClean="0"/>
              <a:t>勝利判定</a:t>
            </a:r>
            <a:endParaRPr lang="en-US" altLang="ja-JP" sz="3200" dirty="0" smtClean="0"/>
          </a:p>
          <a:p>
            <a:r>
              <a:rPr lang="ja-JP" altLang="en-US" sz="3200" dirty="0" smtClean="0"/>
              <a:t>ヒント機能</a:t>
            </a:r>
            <a:r>
              <a:rPr lang="en-US" altLang="ja-JP" sz="3200" dirty="0" smtClean="0"/>
              <a:t>(</a:t>
            </a:r>
            <a:r>
              <a:rPr lang="en-US" altLang="ja-JP" sz="3200" dirty="0" err="1" smtClean="0"/>
              <a:t>v_plays,d_plays</a:t>
            </a:r>
            <a:r>
              <a:rPr lang="en-US" altLang="ja-JP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464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1579" y="1112520"/>
            <a:ext cx="9603275" cy="741234"/>
          </a:xfrm>
        </p:spPr>
        <p:txBody>
          <a:bodyPr>
            <a:normAutofit fontScale="90000"/>
          </a:bodyPr>
          <a:lstStyle/>
          <a:p>
            <a:r>
              <a:rPr kumimoji="1" lang="ja-JP" altLang="en-US" sz="4800" dirty="0" smtClean="0">
                <a:latin typeface="+mj-ea"/>
              </a:rPr>
              <a:t>勝利判定</a:t>
            </a:r>
            <a:endParaRPr kumimoji="1" lang="ja-JP" altLang="en-US" sz="48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盤面のある箱に注目する</a:t>
            </a:r>
            <a:endParaRPr lang="en-US" altLang="ja-JP" sz="3200" dirty="0" smtClean="0"/>
          </a:p>
          <a:p>
            <a:r>
              <a:rPr lang="ja-JP" altLang="en-US" sz="3200" dirty="0" smtClean="0"/>
              <a:t>その箱が始点となる</a:t>
            </a:r>
            <a:r>
              <a:rPr lang="en-US" altLang="ja-JP" sz="3200" dirty="0" smtClean="0"/>
              <a:t>4</a:t>
            </a:r>
            <a:r>
              <a:rPr lang="ja-JP" altLang="en-US" sz="3200" dirty="0" smtClean="0"/>
              <a:t>つの箱の並びが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5446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1579" y="1112520"/>
            <a:ext cx="9603275" cy="741234"/>
          </a:xfrm>
        </p:spPr>
        <p:txBody>
          <a:bodyPr>
            <a:normAutofit fontScale="90000"/>
          </a:bodyPr>
          <a:lstStyle/>
          <a:p>
            <a:r>
              <a:rPr kumimoji="1" lang="ja-JP" altLang="en-US" sz="4800" dirty="0" smtClean="0">
                <a:latin typeface="+mj-ea"/>
              </a:rPr>
              <a:t>勝利判定</a:t>
            </a:r>
            <a:endParaRPr kumimoji="1" lang="ja-JP" altLang="en-US" sz="48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8570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1579" y="1112520"/>
            <a:ext cx="9603275" cy="741234"/>
          </a:xfrm>
        </p:spPr>
        <p:txBody>
          <a:bodyPr>
            <a:normAutofit fontScale="90000"/>
          </a:bodyPr>
          <a:lstStyle/>
          <a:p>
            <a:r>
              <a:rPr lang="ja-JP" altLang="en-US" sz="4800" dirty="0" smtClean="0">
                <a:latin typeface="+mj-ea"/>
              </a:rPr>
              <a:t>課題</a:t>
            </a:r>
            <a:r>
              <a:rPr lang="en-US" altLang="ja-JP" sz="4800" dirty="0" smtClean="0">
                <a:latin typeface="+mj-ea"/>
              </a:rPr>
              <a:t>5</a:t>
            </a:r>
            <a:r>
              <a:rPr lang="ja-JP" altLang="en-US" sz="4800" dirty="0" smtClean="0">
                <a:latin typeface="+mj-ea"/>
              </a:rPr>
              <a:t>の開発方針</a:t>
            </a:r>
            <a:endParaRPr kumimoji="1" lang="ja-JP" altLang="en-US" sz="48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err="1" smtClean="0"/>
              <a:t>gamePvP</a:t>
            </a:r>
            <a:r>
              <a:rPr lang="ja-JP" altLang="en-US" sz="3200" dirty="0" smtClean="0"/>
              <a:t>を改良し、</a:t>
            </a:r>
            <a:r>
              <a:rPr lang="en-US" altLang="ja-JP" sz="3200" dirty="0" smtClean="0"/>
              <a:t>1</a:t>
            </a:r>
            <a:r>
              <a:rPr lang="ja-JP" altLang="en-US" sz="3200" dirty="0" smtClean="0"/>
              <a:t>ターン間隔で</a:t>
            </a:r>
            <a:r>
              <a:rPr lang="en-US" altLang="ja-JP" sz="3200" dirty="0" smtClean="0"/>
              <a:t>computer</a:t>
            </a:r>
            <a:r>
              <a:rPr lang="ja-JP" altLang="en-US" sz="3200" dirty="0" smtClean="0"/>
              <a:t>に箱を置かせればよい</a:t>
            </a:r>
            <a:endParaRPr lang="en-US" altLang="ja-JP" sz="3200" dirty="0" smtClean="0"/>
          </a:p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ターン間隔で</a:t>
            </a:r>
            <a:r>
              <a:rPr lang="en-US" altLang="ja-JP" sz="3200" dirty="0" smtClean="0"/>
              <a:t>next_play</a:t>
            </a:r>
            <a:r>
              <a:rPr lang="ja-JP" altLang="en-US" sz="3200" dirty="0" smtClean="0"/>
              <a:t>を呼び出せばよい</a:t>
            </a:r>
            <a:endParaRPr lang="en-US" altLang="ja-JP" sz="3200" dirty="0" smtClean="0"/>
          </a:p>
          <a:p>
            <a:r>
              <a:rPr lang="en-US" altLang="ja-JP" sz="3200" dirty="0"/>
              <a:t>n</a:t>
            </a:r>
            <a:r>
              <a:rPr lang="en-US" altLang="ja-JP" sz="3200" dirty="0" smtClean="0"/>
              <a:t>ext_play</a:t>
            </a:r>
            <a:r>
              <a:rPr lang="ja-JP" altLang="en-US" sz="3200" dirty="0" smtClean="0"/>
              <a:t>の内容は？</a:t>
            </a:r>
            <a:endParaRPr lang="en-US" altLang="ja-JP" sz="3200" dirty="0" smtClean="0"/>
          </a:p>
          <a:p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94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1579" y="1112520"/>
            <a:ext cx="9603275" cy="741234"/>
          </a:xfrm>
        </p:spPr>
        <p:txBody>
          <a:bodyPr>
            <a:normAutofit/>
          </a:bodyPr>
          <a:lstStyle/>
          <a:p>
            <a:r>
              <a:rPr lang="en-US" altLang="ja-JP" cap="none" dirty="0" smtClean="0">
                <a:solidFill>
                  <a:prstClr val="black"/>
                </a:solidFill>
              </a:rPr>
              <a:t>next_play_ver1</a:t>
            </a:r>
            <a:endParaRPr kumimoji="1" lang="ja-JP" altLang="en-US" sz="48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ランダムで箱を置く</a:t>
            </a:r>
            <a:endParaRPr lang="en-US" altLang="ja-JP" sz="3200" dirty="0" smtClean="0"/>
          </a:p>
          <a:p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5598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1579" y="1112520"/>
            <a:ext cx="9603275" cy="741234"/>
          </a:xfrm>
        </p:spPr>
        <p:txBody>
          <a:bodyPr>
            <a:normAutofit/>
          </a:bodyPr>
          <a:lstStyle/>
          <a:p>
            <a:r>
              <a:rPr lang="en-US" altLang="ja-JP" cap="none" dirty="0" smtClean="0">
                <a:solidFill>
                  <a:prstClr val="black"/>
                </a:solidFill>
              </a:rPr>
              <a:t>next_play_ver2</a:t>
            </a:r>
            <a:endParaRPr kumimoji="1" lang="ja-JP" altLang="en-US" sz="48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ランダムで箱を置く</a:t>
            </a:r>
            <a:endParaRPr lang="en-US" altLang="ja-JP" sz="3200" dirty="0" smtClean="0"/>
          </a:p>
          <a:p>
            <a:r>
              <a:rPr lang="en-US" altLang="ja-JP" sz="3200" dirty="0" err="1" smtClean="0"/>
              <a:t>v</a:t>
            </a:r>
            <a:r>
              <a:rPr lang="en-US" altLang="ja-JP" sz="3200" dirty="0" err="1" smtClean="0"/>
              <a:t>_plays,d_plays</a:t>
            </a:r>
            <a:r>
              <a:rPr lang="ja-JP" altLang="en-US" sz="3200" dirty="0" smtClean="0"/>
              <a:t>を活用</a:t>
            </a:r>
            <a:endParaRPr lang="en-US" altLang="ja-JP" sz="3200" dirty="0" smtClean="0"/>
          </a:p>
          <a:p>
            <a:endParaRPr lang="en-US" altLang="ja-JP" sz="3200" dirty="0" smtClean="0"/>
          </a:p>
          <a:p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7477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1579" y="1112520"/>
            <a:ext cx="9603275" cy="741234"/>
          </a:xfrm>
        </p:spPr>
        <p:txBody>
          <a:bodyPr>
            <a:normAutofit/>
          </a:bodyPr>
          <a:lstStyle/>
          <a:p>
            <a:r>
              <a:rPr lang="en-US" altLang="ja-JP" cap="none" dirty="0" smtClean="0">
                <a:solidFill>
                  <a:prstClr val="black"/>
                </a:solidFill>
              </a:rPr>
              <a:t>next_play_ver3</a:t>
            </a:r>
            <a:endParaRPr kumimoji="1" lang="ja-JP" altLang="en-US" sz="48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ランダム</a:t>
            </a:r>
            <a:r>
              <a:rPr lang="ja-JP" altLang="en-US" sz="3200" dirty="0" smtClean="0"/>
              <a:t>でなるべく中央に箱</a:t>
            </a:r>
            <a:r>
              <a:rPr lang="ja-JP" altLang="en-US" sz="3200" dirty="0" smtClean="0"/>
              <a:t>を</a:t>
            </a:r>
            <a:r>
              <a:rPr lang="ja-JP" altLang="en-US" sz="3200" dirty="0" smtClean="0"/>
              <a:t>置く→正規分布</a:t>
            </a:r>
            <a:endParaRPr lang="en-US" altLang="ja-JP" sz="3200" dirty="0" smtClean="0"/>
          </a:p>
          <a:p>
            <a:r>
              <a:rPr lang="en-US" altLang="ja-JP" sz="3200" dirty="0" err="1" smtClean="0"/>
              <a:t>v</a:t>
            </a:r>
            <a:r>
              <a:rPr lang="en-US" altLang="ja-JP" sz="3200" dirty="0" err="1" smtClean="0"/>
              <a:t>_plays,d_plays</a:t>
            </a:r>
            <a:r>
              <a:rPr lang="ja-JP" altLang="en-US" sz="3200" dirty="0" smtClean="0"/>
              <a:t>を活用</a:t>
            </a:r>
            <a:endParaRPr lang="en-US" altLang="ja-JP" sz="3200" dirty="0" smtClean="0"/>
          </a:p>
          <a:p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0403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3399</TotalTime>
  <Words>169</Words>
  <Application>Microsoft Macintosh PowerPoint</Application>
  <PresentationFormat>ワイド画面</PresentationFormat>
  <Paragraphs>53</Paragraphs>
  <Slides>12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Calibri</vt:lpstr>
      <vt:lpstr>Hiragino Kaku Gothic Pro W6</vt:lpstr>
      <vt:lpstr>Yu Gothic</vt:lpstr>
      <vt:lpstr>メイリオ</vt:lpstr>
      <vt:lpstr>Arial</vt:lpstr>
      <vt:lpstr>ギャラリー</vt:lpstr>
      <vt:lpstr>箱積みゲームの 対局プログラムの作成</vt:lpstr>
      <vt:lpstr>進行状況</vt:lpstr>
      <vt:lpstr>プログラムの基本機能</vt:lpstr>
      <vt:lpstr>勝利判定</vt:lpstr>
      <vt:lpstr>勝利判定</vt:lpstr>
      <vt:lpstr>課題5の開発方針</vt:lpstr>
      <vt:lpstr>next_play_ver1</vt:lpstr>
      <vt:lpstr>next_play_ver2</vt:lpstr>
      <vt:lpstr>next_play_ver3</vt:lpstr>
      <vt:lpstr>next_play_ver3</vt:lpstr>
      <vt:lpstr>next_play_ver4</vt:lpstr>
      <vt:lpstr>実演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箱積みゲームの 対局プログラムの作成</dc:title>
  <dc:creator>福江　正伍</dc:creator>
  <cp:lastModifiedBy>福江　正伍</cp:lastModifiedBy>
  <cp:revision>18</cp:revision>
  <dcterms:created xsi:type="dcterms:W3CDTF">2017-10-21T20:45:10Z</dcterms:created>
  <dcterms:modified xsi:type="dcterms:W3CDTF">2017-10-27T01:38:52Z</dcterms:modified>
</cp:coreProperties>
</file>