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8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9" r:id="rId6"/>
    <p:sldId id="259" r:id="rId7"/>
    <p:sldId id="263" r:id="rId8"/>
    <p:sldId id="264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5"/>
    <p:restoredTop sz="94653"/>
  </p:normalViewPr>
  <p:slideViewPr>
    <p:cSldViewPr snapToGrid="0" snapToObjects="1">
      <p:cViewPr varScale="1">
        <p:scale>
          <a:sx n="108" d="100"/>
          <a:sy n="108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0F8B-B2B5-6049-B6DD-082E7C2B9020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B6FD-EB11-114E-8670-0D49D5436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１５０秒</a:t>
            </a:r>
            <a:endParaRPr kumimoji="1" lang="en-US" altLang="ja-JP" dirty="0" smtClean="0"/>
          </a:p>
          <a:p>
            <a:r>
              <a:rPr lang="ja-JP" altLang="en-US" dirty="0" smtClean="0"/>
              <a:t>２０秒</a:t>
            </a:r>
            <a:r>
              <a:rPr lang="en-US" altLang="ja-JP" dirty="0" smtClean="0"/>
              <a:t>/</a:t>
            </a:r>
            <a:r>
              <a:rPr lang="ja-JP" altLang="en-US" dirty="0" smtClean="0"/>
              <a:t>枚　</a:t>
            </a:r>
            <a:r>
              <a:rPr lang="en-US" altLang="ja-JP" dirty="0" smtClean="0"/>
              <a:t>8</a:t>
            </a:r>
            <a:r>
              <a:rPr lang="ja-JP" altLang="en-US" dirty="0" smtClean="0"/>
              <a:t>枚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表紙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gamepvp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2 </a:t>
            </a:r>
            <a:r>
              <a:rPr lang="en-US" altLang="ja-JP" dirty="0" err="1" smtClean="0"/>
              <a:t>v_plays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3 </a:t>
            </a:r>
            <a:r>
              <a:rPr lang="en-US" altLang="ja-JP" dirty="0" err="1" smtClean="0"/>
              <a:t>d_plays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4 next_play_1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5 gamePvC_1</a:t>
            </a:r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6 </a:t>
            </a:r>
            <a:r>
              <a:rPr lang="en-US" altLang="ja-JP" dirty="0" err="1" smtClean="0"/>
              <a:t>next_play_n</a:t>
            </a:r>
            <a:endParaRPr lang="en-US" altLang="ja-JP" dirty="0" smtClean="0"/>
          </a:p>
          <a:p>
            <a:r>
              <a:rPr lang="ja-JP" altLang="en-US" dirty="0" smtClean="0"/>
              <a:t>課題</a:t>
            </a:r>
            <a:r>
              <a:rPr lang="en-US" altLang="ja-JP" dirty="0" smtClean="0"/>
              <a:t>7 </a:t>
            </a:r>
            <a:r>
              <a:rPr lang="en-US" altLang="ja-JP" dirty="0" err="1" smtClean="0"/>
              <a:t>gamePvC_n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4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5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3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8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B6FD-EB11-114E-8670-0D49D54363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481263" y="7373938"/>
            <a:ext cx="914400" cy="9144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D3DF-0741-D243-8F4E-C896022EB0EE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C44090-AD6D-D447-AD70-C1583DFE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7779" y="945913"/>
            <a:ext cx="8363109" cy="261855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cs typeface="Hiragino Kaku Gothic Pro W6" charset="-128"/>
              </a:rPr>
              <a:t>箱積みゲームの</a:t>
            </a:r>
            <a:r>
              <a:rPr lang="en-US" altLang="ja-JP" dirty="0" smtClean="0">
                <a:latin typeface="+mj-ea"/>
                <a:cs typeface="Hiragino Kaku Gothic Pro W6" charset="-128"/>
              </a:rPr>
              <a:t/>
            </a:r>
            <a:br>
              <a:rPr lang="en-US" altLang="ja-JP" dirty="0" smtClean="0">
                <a:latin typeface="+mj-ea"/>
                <a:cs typeface="Hiragino Kaku Gothic Pro W6" charset="-128"/>
              </a:rPr>
            </a:br>
            <a:r>
              <a:rPr lang="ja-JP" altLang="en-US" dirty="0" smtClean="0">
                <a:latin typeface="+mj-ea"/>
                <a:cs typeface="Hiragino Kaku Gothic Pro W6" charset="-128"/>
              </a:rPr>
              <a:t>対局プログラムの作成</a:t>
            </a:r>
            <a:endParaRPr kumimoji="1" lang="ja-JP" altLang="en-US" dirty="0">
              <a:latin typeface="+mj-ea"/>
              <a:cs typeface="Hiragino Kaku Gothic Pro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>
                <a:latin typeface="+mj-ea"/>
                <a:ea typeface="+mj-ea"/>
                <a:cs typeface="Hiragino Kaku Gothic Pro W6" charset="-128"/>
              </a:rPr>
              <a:t>1331124</a:t>
            </a:r>
            <a:r>
              <a:rPr kumimoji="1" lang="ja-JP" altLang="en-US" dirty="0" smtClean="0">
                <a:latin typeface="+mj-ea"/>
                <a:ea typeface="+mj-ea"/>
                <a:cs typeface="Hiragino Kaku Gothic Pro W6" charset="-128"/>
              </a:rPr>
              <a:t> 福江正伍</a:t>
            </a:r>
            <a:endParaRPr kumimoji="1" lang="ja-JP" altLang="en-US" dirty="0">
              <a:latin typeface="+mj-ea"/>
              <a:ea typeface="+mj-ea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5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A56012FD-74A8-4C91-B318-435CF2B71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241349"/>
            <a:ext cx="4821551" cy="36161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989" y="1241349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cap="none" dirty="0">
                <a:solidFill>
                  <a:prstClr val="black"/>
                </a:solidFill>
              </a:rPr>
              <a:t>next_play_ver3</a:t>
            </a:r>
            <a:endParaRPr kumimoji="1" lang="en-US" altLang="ja-JP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万回当たりの出現回数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next_play_ver4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MiniMax</a:t>
            </a:r>
            <a:r>
              <a:rPr lang="ja-JP" altLang="en-US" sz="3200" dirty="0" smtClean="0"/>
              <a:t>法を用いて探索</a:t>
            </a:r>
            <a:endParaRPr lang="en-US" altLang="ja-JP" sz="3200" dirty="0" smtClean="0"/>
          </a:p>
          <a:p>
            <a:r>
              <a:rPr lang="ja-JP" altLang="en-US" sz="3200" dirty="0" smtClean="0"/>
              <a:t>枝刈りをしないと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手詰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秒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手詰に</a:t>
            </a:r>
            <a:r>
              <a:rPr lang="en-US" altLang="ja-JP" sz="3200" dirty="0" smtClean="0"/>
              <a:t>35</a:t>
            </a:r>
            <a:r>
              <a:rPr lang="ja-JP" altLang="en-US" sz="3200" dirty="0" smtClean="0"/>
              <a:t>秒ほど要する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57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A56012FD-74A8-4C91-B318-435CF2B71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コンテンツ プレースホルダ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96" y="1116345"/>
            <a:ext cx="3631211" cy="38661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278" y="1116345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解けますか？</a:t>
            </a:r>
            <a:endParaRPr kumimoji="1" lang="en-US" altLang="ja-JP" dirty="0"/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Next_play_ver4</a:t>
            </a:r>
            <a:r>
              <a:rPr lang="ja-JP" altLang="en-US" dirty="0" smtClean="0"/>
              <a:t>同士の勝負</a:t>
            </a:r>
            <a:endParaRPr lang="en-US" dirty="0" smtClean="0"/>
          </a:p>
          <a:p>
            <a:r>
              <a:rPr lang="en-US" dirty="0" smtClean="0"/>
              <a:t>X</a:t>
            </a:r>
            <a:r>
              <a:rPr lang="ja-JP" altLang="en-US" dirty="0" smtClean="0"/>
              <a:t>をどこに置く？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/>
              <a:t>進行状況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課題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gamePvC_1</a:t>
            </a:r>
            <a:r>
              <a:rPr lang="ja-JP" altLang="en-US" sz="3200" dirty="0" smtClean="0"/>
              <a:t>まで完成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課題</a:t>
            </a:r>
            <a:r>
              <a:rPr kumimoji="1" lang="en-US" altLang="ja-JP" sz="3200" dirty="0" smtClean="0"/>
              <a:t>6,7</a:t>
            </a:r>
            <a:r>
              <a:rPr lang="ja-JP" altLang="en-US" sz="3200" dirty="0" smtClean="0"/>
              <a:t>に着手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89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プログラムの基本機能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200" dirty="0" smtClean="0"/>
              <a:t>最大ターン設定</a:t>
            </a:r>
            <a:endParaRPr lang="en-US" altLang="ja-JP" sz="3200" dirty="0"/>
          </a:p>
          <a:p>
            <a:r>
              <a:rPr lang="ja-JP" altLang="en-US" sz="3200" dirty="0"/>
              <a:t>棋譜ファイルの作成、</a:t>
            </a:r>
            <a:r>
              <a:rPr lang="ja-JP" altLang="en-US" sz="3200" dirty="0" smtClean="0"/>
              <a:t>読み込み</a:t>
            </a:r>
            <a:endParaRPr lang="en-US" altLang="ja-JP" sz="3200" dirty="0" smtClean="0"/>
          </a:p>
          <a:p>
            <a:r>
              <a:rPr lang="ja-JP" altLang="en-US" sz="3200" dirty="0" smtClean="0"/>
              <a:t>着手を彩色</a:t>
            </a:r>
            <a:endParaRPr lang="en-US" altLang="ja-JP" sz="3200" dirty="0" smtClean="0"/>
          </a:p>
          <a:p>
            <a:r>
              <a:rPr lang="ja-JP" altLang="en-US" sz="3200" dirty="0" smtClean="0"/>
              <a:t>勝利判定</a:t>
            </a:r>
            <a:endParaRPr lang="en-US" altLang="ja-JP" sz="3200" dirty="0" smtClean="0"/>
          </a:p>
          <a:p>
            <a:r>
              <a:rPr lang="ja-JP" altLang="en-US" sz="3200" dirty="0" smtClean="0"/>
              <a:t>ヒント機能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v_plays,d_plays</a:t>
            </a:r>
            <a:r>
              <a:rPr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56012FD-74A8-4C91-B318-435CF2B71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8" y="1116345"/>
            <a:ext cx="3674987" cy="38661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勝利判定</a:t>
            </a:r>
            <a:endParaRPr kumimoji="1"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/>
              <a:t>方向について判定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30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 smtClean="0">
                <a:latin typeface="+mj-ea"/>
              </a:rPr>
              <a:t>勝利判定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57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 fontScale="90000"/>
          </a:bodyPr>
          <a:lstStyle/>
          <a:p>
            <a:r>
              <a:rPr lang="ja-JP" altLang="en-US" sz="4800" dirty="0" smtClean="0">
                <a:latin typeface="+mj-ea"/>
              </a:rPr>
              <a:t>課題</a:t>
            </a:r>
            <a:r>
              <a:rPr lang="en-US" altLang="ja-JP" sz="4800" dirty="0" smtClean="0">
                <a:latin typeface="+mj-ea"/>
              </a:rPr>
              <a:t>5</a:t>
            </a:r>
            <a:r>
              <a:rPr lang="ja-JP" altLang="en-US" sz="4800" dirty="0" smtClean="0">
                <a:latin typeface="+mj-ea"/>
              </a:rPr>
              <a:t>の開発方針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gamePvP</a:t>
            </a:r>
            <a:r>
              <a:rPr lang="ja-JP" altLang="en-US" sz="3200" dirty="0" smtClean="0"/>
              <a:t>を改良し、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computer</a:t>
            </a:r>
            <a:r>
              <a:rPr lang="ja-JP" altLang="en-US" sz="3200" dirty="0" smtClean="0"/>
              <a:t>に箱を置かせればよい</a:t>
            </a:r>
            <a:endParaRPr lang="en-US" altLang="ja-JP" sz="3200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ターン間隔で</a:t>
            </a:r>
            <a:r>
              <a:rPr lang="en-US" altLang="ja-JP" sz="3200" dirty="0" smtClean="0"/>
              <a:t>next_play</a:t>
            </a:r>
            <a:r>
              <a:rPr lang="ja-JP" altLang="en-US" sz="3200" dirty="0" smtClean="0"/>
              <a:t>を呼び出せばよい</a:t>
            </a:r>
            <a:endParaRPr lang="en-US" altLang="ja-JP" sz="3200" dirty="0" smtClean="0"/>
          </a:p>
          <a:p>
            <a:r>
              <a:rPr lang="en-US" altLang="ja-JP" sz="3200" dirty="0"/>
              <a:t>n</a:t>
            </a:r>
            <a:r>
              <a:rPr lang="en-US" altLang="ja-JP" sz="3200" dirty="0" smtClean="0"/>
              <a:t>ext_play</a:t>
            </a:r>
            <a:r>
              <a:rPr lang="ja-JP" altLang="en-US" sz="3200" dirty="0" smtClean="0"/>
              <a:t>の内容は？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next_play_ver1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ランダムで箱を置く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598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next_play_ver2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ランダムで箱を置く</a:t>
            </a:r>
            <a:endParaRPr lang="en-US" altLang="ja-JP" sz="3200" dirty="0" smtClean="0"/>
          </a:p>
          <a:p>
            <a:r>
              <a:rPr lang="en-US" altLang="ja-JP" sz="3200" dirty="0" err="1" smtClean="0"/>
              <a:t>v_plays,d_plays</a:t>
            </a:r>
            <a:r>
              <a:rPr lang="ja-JP" altLang="en-US" sz="3200" dirty="0" smtClean="0"/>
              <a:t>を活用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477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79" y="1112520"/>
            <a:ext cx="9603275" cy="741234"/>
          </a:xfrm>
        </p:spPr>
        <p:txBody>
          <a:bodyPr>
            <a:normAutofit/>
          </a:bodyPr>
          <a:lstStyle/>
          <a:p>
            <a:r>
              <a:rPr lang="en-US" altLang="ja-JP" cap="none" dirty="0" smtClean="0">
                <a:solidFill>
                  <a:prstClr val="black"/>
                </a:solidFill>
              </a:rPr>
              <a:t>next_play_ver3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ランダムでなるべく中央に箱を置く→正規分布</a:t>
            </a:r>
            <a:endParaRPr lang="en-US" altLang="ja-JP" sz="3200" dirty="0" smtClean="0"/>
          </a:p>
          <a:p>
            <a:r>
              <a:rPr lang="en-US" altLang="ja-JP" sz="3200" dirty="0" err="1" smtClean="0"/>
              <a:t>v_plays,d_plays</a:t>
            </a:r>
            <a:r>
              <a:rPr lang="ja-JP" altLang="en-US" sz="3200" dirty="0" smtClean="0"/>
              <a:t>を活用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40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6128</TotalTime>
  <Words>178</Words>
  <Application>Microsoft Macintosh PowerPoint</Application>
  <PresentationFormat>ワイド画面</PresentationFormat>
  <Paragraphs>55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Hiragino Kaku Gothic Pro W6</vt:lpstr>
      <vt:lpstr>Yu Gothic</vt:lpstr>
      <vt:lpstr>メイリオ</vt:lpstr>
      <vt:lpstr>Arial</vt:lpstr>
      <vt:lpstr>ギャラリー</vt:lpstr>
      <vt:lpstr>箱積みゲームの 対局プログラムの作成</vt:lpstr>
      <vt:lpstr>進行状況</vt:lpstr>
      <vt:lpstr>プログラムの基本機能</vt:lpstr>
      <vt:lpstr>勝利判定</vt:lpstr>
      <vt:lpstr>勝利判定</vt:lpstr>
      <vt:lpstr>課題5の開発方針</vt:lpstr>
      <vt:lpstr>next_play_ver1</vt:lpstr>
      <vt:lpstr>next_play_ver2</vt:lpstr>
      <vt:lpstr>next_play_ver3</vt:lpstr>
      <vt:lpstr>next_play_ver3</vt:lpstr>
      <vt:lpstr>next_play_ver4</vt:lpstr>
      <vt:lpstr>解けますか？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箱積みゲームの 対局プログラムの作成</dc:title>
  <dc:creator>福江　正伍</dc:creator>
  <cp:lastModifiedBy>福江　正伍</cp:lastModifiedBy>
  <cp:revision>23</cp:revision>
  <dcterms:created xsi:type="dcterms:W3CDTF">2017-10-21T20:45:10Z</dcterms:created>
  <dcterms:modified xsi:type="dcterms:W3CDTF">2017-10-30T03:33:58Z</dcterms:modified>
</cp:coreProperties>
</file>