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57" r:id="rId4"/>
    <p:sldId id="267" r:id="rId5"/>
    <p:sldId id="268" r:id="rId6"/>
    <p:sldId id="269" r:id="rId7"/>
    <p:sldId id="270" r:id="rId8"/>
    <p:sldId id="271" r:id="rId9"/>
    <p:sldId id="259" r:id="rId10"/>
    <p:sldId id="260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福江　正伍" initials="福江　正伍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4740"/>
  </p:normalViewPr>
  <p:slideViewPr>
    <p:cSldViewPr snapToGrid="0" snapToObjects="1">
      <p:cViewPr varScale="1">
        <p:scale>
          <a:sx n="75" d="100"/>
          <a:sy n="75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2T14:43:40.71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BB21-22CC-8E41-B0C6-E1F8DE19922A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BBD0B-2EC6-6248-AE91-94D13AD253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まず現在の進捗として、課題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まで完成し、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の強化を中心に開発を進めています。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2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next_play</a:t>
            </a:r>
            <a:r>
              <a:rPr kumimoji="1" lang="ja-JP" altLang="en-US" dirty="0" smtClean="0"/>
              <a:t>はランダムで箱を置いたり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3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勝てるとき、負けるときは適切な行動をとったり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6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中央に置く確率を上げたりと改良を重ねました。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5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これは</a:t>
            </a:r>
            <a:r>
              <a:rPr kumimoji="1" lang="en-US" altLang="ja-JP" dirty="0" smtClean="0"/>
              <a:t>ver3</a:t>
            </a:r>
            <a:r>
              <a:rPr kumimoji="1" lang="ja-JP" altLang="en-US" dirty="0" smtClean="0"/>
              <a:t>が中心に置く頻度を表したグラフです。中心に置く確率が高いことがわかります。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785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最新版では</a:t>
            </a:r>
            <a:r>
              <a:rPr kumimoji="1" lang="en-US" altLang="ja-JP" dirty="0" smtClean="0"/>
              <a:t>Ver3</a:t>
            </a:r>
            <a:r>
              <a:rPr kumimoji="1" lang="ja-JP" altLang="en-US" dirty="0" smtClean="0"/>
              <a:t>をベースにゲーム木探索を取り入れました。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評価関数は簡素なもので試作しましたが、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手先読み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との対戦はゲームとして十分成立します。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33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これは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の棋譜の一局面です。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をどこに置けば良いでしょうか？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簡単な問題ですが、これから実際に</a:t>
            </a:r>
            <a:r>
              <a:rPr kumimoji="1" lang="en-US" altLang="ja-JP" dirty="0" smtClean="0"/>
              <a:t>AI</a:t>
            </a:r>
            <a:r>
              <a:rPr kumimoji="1" lang="ja-JP" altLang="en-US" smtClean="0"/>
              <a:t>に探索させてみましょう。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現在のプログラムが有する機能です。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勝利判定アルゴリズムについて説明します。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ある箱に注目したとき、それを始点にした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つの箱の並びについて、それぞれ判定します。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5,4</a:t>
            </a:r>
            <a:r>
              <a:rPr kumimoji="1" lang="ja-JP" altLang="en-US" dirty="0" smtClean="0"/>
              <a:t>に置いてある箱に注目するとき、これは</a:t>
            </a:r>
            <a:r>
              <a:rPr kumimoji="1" lang="en-US" altLang="ja-JP" dirty="0" smtClean="0"/>
              <a:t>O</a:t>
            </a:r>
            <a:r>
              <a:rPr kumimoji="1" lang="ja-JP" altLang="en-US" dirty="0" smtClean="0"/>
              <a:t>が置いてあるので、上下左右、斜めの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方向に対して</a:t>
            </a:r>
            <a:r>
              <a:rPr kumimoji="1" lang="en-US" altLang="ja-JP" dirty="0" smtClean="0"/>
              <a:t>O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連続しているかで判定できます。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27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星を付けた箱から右に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つ見たとき、</a:t>
            </a:r>
            <a:r>
              <a:rPr kumimoji="1" lang="en-US" altLang="ja-JP" dirty="0" smtClean="0"/>
              <a:t>O</a:t>
            </a:r>
            <a:r>
              <a:rPr kumimoji="1" lang="ja-JP" altLang="en-US" dirty="0" smtClean="0"/>
              <a:t>は連続してないので勝利していません。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82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斜め下方向、下方向についても同様です。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先ほど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方向について判定するといいましたが、実際のアルゴリズムでは右、右下、下、左下の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方向のみを見ています。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この手順を盤上の</a:t>
            </a:r>
            <a:r>
              <a:rPr kumimoji="1" lang="en-US" altLang="ja-JP" dirty="0" smtClean="0"/>
              <a:t>(0,0)~(8,8)</a:t>
            </a:r>
            <a:r>
              <a:rPr kumimoji="1" lang="ja-JP" altLang="en-US" dirty="0" smtClean="0"/>
              <a:t>に対して行うので、左や左上などを見ることは重複し無意味だからです。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87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斜め下方向、下方向についても同様です。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先ほど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方向について判定するといいましたが、実際のアルゴリズムでは右、右下、下、左下の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方向のみを見ています。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この手順を盤上の</a:t>
            </a:r>
            <a:r>
              <a:rPr kumimoji="1" lang="en-US" altLang="ja-JP" dirty="0" smtClean="0"/>
              <a:t>(0,0)~(8,8)</a:t>
            </a:r>
            <a:r>
              <a:rPr kumimoji="1" lang="ja-JP" altLang="en-US" dirty="0" smtClean="0"/>
              <a:t>に対して行うので、左や左上などを見ることは重複し無意味だからです。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4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斜め下方向、下方向についても同様です。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先ほど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方向について判定するといいましたが、実際のアルゴリズムでは右、右下、下、左下の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方向のみを見ています。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この手順を盤上の</a:t>
            </a:r>
            <a:r>
              <a:rPr kumimoji="1" lang="en-US" altLang="ja-JP" dirty="0" smtClean="0"/>
              <a:t>(0,0)~(8,8)</a:t>
            </a:r>
            <a:r>
              <a:rPr kumimoji="1" lang="ja-JP" altLang="en-US" dirty="0" smtClean="0"/>
              <a:t>に対して行うので、左や左上などを見ることは重複し無意味だからです。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83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V-</a:t>
            </a:r>
            <a:r>
              <a:rPr kumimoji="1" lang="en-US" altLang="ja-JP" dirty="0" err="1" smtClean="0"/>
              <a:t>plays,d</a:t>
            </a:r>
            <a:r>
              <a:rPr kumimoji="1" lang="en-US" altLang="ja-JP" dirty="0" smtClean="0"/>
              <a:t>-plays</a:t>
            </a:r>
            <a:r>
              <a:rPr kumimoji="1" lang="ja-JP" altLang="en-US" dirty="0" smtClean="0"/>
              <a:t>の二つは本質的に同じです。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次のターンに置ける全てのマスに対して、試しに箱を置いて検証すればよいでしょう。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v-plays</a:t>
            </a:r>
            <a:r>
              <a:rPr kumimoji="1" lang="ja-JP" altLang="en-US" dirty="0" smtClean="0"/>
              <a:t>は盤面に対し、手番プレイヤーの箱を置いてみて、勝利判定が得られればその座標は</a:t>
            </a:r>
            <a:r>
              <a:rPr kumimoji="1" lang="en-US" altLang="ja-JP" dirty="0" smtClean="0"/>
              <a:t>v-plays</a:t>
            </a:r>
            <a:r>
              <a:rPr kumimoji="1" lang="ja-JP" altLang="en-US" dirty="0" smtClean="0"/>
              <a:t>が求めていた座標です。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D-plays</a:t>
            </a:r>
            <a:r>
              <a:rPr kumimoji="1" lang="ja-JP" altLang="en-US" dirty="0" smtClean="0"/>
              <a:t>は相手番プレイヤーの箱を置いてみて、同様に行えば良いです。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25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PvC</a:t>
            </a:r>
            <a:r>
              <a:rPr kumimoji="1" lang="ja-JP" altLang="en-US" dirty="0" smtClean="0"/>
              <a:t>プログラムの実装は</a:t>
            </a:r>
            <a:r>
              <a:rPr kumimoji="1" lang="en-US" altLang="ja-JP" dirty="0" err="1" smtClean="0"/>
              <a:t>PvP</a:t>
            </a:r>
            <a:r>
              <a:rPr kumimoji="1" lang="ja-JP" altLang="en-US" dirty="0" smtClean="0"/>
              <a:t>を改良しました。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Next_play</a:t>
            </a:r>
            <a:r>
              <a:rPr kumimoji="1" lang="ja-JP" altLang="en-US" dirty="0" smtClean="0"/>
              <a:t>関数が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の思考となります。これを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ターン間隔で呼び出せば</a:t>
            </a:r>
            <a:r>
              <a:rPr kumimoji="1" lang="en-US" altLang="ja-JP" dirty="0" err="1" smtClean="0"/>
              <a:t>PvC</a:t>
            </a:r>
            <a:r>
              <a:rPr kumimoji="1" lang="ja-JP" altLang="en-US" dirty="0" smtClean="0"/>
              <a:t>プログラムとなります。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BD0B-2EC6-6248-AE91-94D13AD2531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7C75-3BB6-2A4F-8B42-0F96E5BA0EBD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62E39C-8272-774B-98BE-76F16669E9A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0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cs typeface="Hiragino Kaku Gothic Pro W6" charset="-128"/>
              </a:rPr>
              <a:t>箱積みゲームの</a:t>
            </a:r>
            <a:r>
              <a:rPr lang="en-US" altLang="ja-JP" dirty="0">
                <a:latin typeface="+mj-ea"/>
                <a:cs typeface="Hiragino Kaku Gothic Pro W6" charset="-128"/>
              </a:rPr>
              <a:t/>
            </a:r>
            <a:br>
              <a:rPr lang="en-US" altLang="ja-JP" dirty="0">
                <a:latin typeface="+mj-ea"/>
                <a:cs typeface="Hiragino Kaku Gothic Pro W6" charset="-128"/>
              </a:rPr>
            </a:br>
            <a:r>
              <a:rPr lang="ja-JP" altLang="en-US" dirty="0">
                <a:latin typeface="+mj-ea"/>
                <a:cs typeface="Hiragino Kaku Gothic Pro W6" charset="-128"/>
              </a:rPr>
              <a:t>対局プログラムの作成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dirty="0">
                <a:latin typeface="+mj-ea"/>
                <a:cs typeface="Hiragino Kaku Gothic Pro W6" charset="-128"/>
              </a:rPr>
              <a:t>1331124</a:t>
            </a:r>
            <a:r>
              <a:rPr lang="ja-JP" altLang="en-US" dirty="0">
                <a:latin typeface="+mj-ea"/>
                <a:cs typeface="Hiragino Kaku Gothic Pro W6" charset="-128"/>
              </a:rPr>
              <a:t> 福江正伍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148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課題</a:t>
            </a:r>
            <a:r>
              <a:rPr lang="en-US" altLang="ja-JP" dirty="0">
                <a:latin typeface="+mj-ea"/>
              </a:rPr>
              <a:t>5</a:t>
            </a:r>
            <a:r>
              <a:rPr lang="ja-JP" altLang="en-US" dirty="0">
                <a:latin typeface="+mj-ea"/>
              </a:rPr>
              <a:t>の開発方針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gamePvP</a:t>
            </a:r>
            <a:r>
              <a:rPr lang="ja-JP" altLang="en-US" dirty="0"/>
              <a:t>を改良し、</a:t>
            </a:r>
            <a:r>
              <a:rPr lang="en-US" altLang="ja-JP" dirty="0"/>
              <a:t>1</a:t>
            </a:r>
            <a:r>
              <a:rPr lang="ja-JP" altLang="en-US" dirty="0"/>
              <a:t>ターン間隔で</a:t>
            </a:r>
            <a:r>
              <a:rPr lang="en-US" altLang="ja-JP" dirty="0"/>
              <a:t>computer</a:t>
            </a:r>
            <a:r>
              <a:rPr lang="ja-JP" altLang="en-US" dirty="0"/>
              <a:t>に箱を置かせればよい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ターン間隔で</a:t>
            </a:r>
            <a:r>
              <a:rPr lang="en-US" altLang="ja-JP" dirty="0" err="1"/>
              <a:t>next_play</a:t>
            </a:r>
            <a:r>
              <a:rPr lang="ja-JP" altLang="en-US" dirty="0"/>
              <a:t>を呼び出せばよい</a:t>
            </a:r>
            <a:endParaRPr lang="en-US" altLang="ja-JP" dirty="0"/>
          </a:p>
          <a:p>
            <a:r>
              <a:rPr lang="en-US" altLang="ja-JP" dirty="0" err="1"/>
              <a:t>next_play</a:t>
            </a:r>
            <a:r>
              <a:rPr lang="ja-JP" altLang="en-US" dirty="0"/>
              <a:t>の内容は？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34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>
                <a:solidFill>
                  <a:prstClr val="black"/>
                </a:solidFill>
              </a:rPr>
              <a:t>next_play_ver1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ランダムで箱を置く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7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>
                <a:solidFill>
                  <a:prstClr val="black"/>
                </a:solidFill>
              </a:rPr>
              <a:t>next_play_ver2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ランダムで箱を置く</a:t>
            </a:r>
            <a:endParaRPr lang="en-US" altLang="ja-JP" dirty="0"/>
          </a:p>
          <a:p>
            <a:r>
              <a:rPr lang="en-US" altLang="ja-JP" dirty="0" err="1"/>
              <a:t>v_plays,d_plays</a:t>
            </a:r>
            <a:r>
              <a:rPr lang="ja-JP" altLang="en-US" dirty="0"/>
              <a:t>を活用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7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>
                <a:solidFill>
                  <a:prstClr val="black"/>
                </a:solidFill>
              </a:rPr>
              <a:t>next_play_ver3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ランダムでなるべく中央に箱を置く→正規分布</a:t>
            </a:r>
            <a:endParaRPr lang="en-US" altLang="ja-JP" dirty="0"/>
          </a:p>
          <a:p>
            <a:r>
              <a:rPr lang="en-US" altLang="ja-JP" dirty="0" err="1"/>
              <a:t>v_plays,d_plays</a:t>
            </a:r>
            <a:r>
              <a:rPr lang="ja-JP" altLang="en-US" dirty="0"/>
              <a:t>を活用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36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193BA5C-B8F3-4972-BA54-014C48FAFA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5B93327-222A-4DAC-9163-371BF44CDB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4ED70F-D6FD-4EB1-A171-D30F885FE7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A26CAE9-74C4-4EDD-8A80-77F79EAA86F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4EE34E3-F117-4487-8ACF-33DA65FA11B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9ACC02C-6424-4165-93C4-E83C8E81D4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182CB9C-C978-4C9B-9AAD-8B13418975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6388820-A63D-463C-9DBC-060A5ABE33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7162BAB-C25E-4CE9-B87C-F118DC7E7C2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26" y="1241349"/>
            <a:ext cx="4821551" cy="36161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altLang="ja-JP" cap="none" dirty="0"/>
              <a:t>next_play_ver3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万回当たりの出現回数</a:t>
            </a:r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>
                <a:solidFill>
                  <a:prstClr val="black"/>
                </a:solidFill>
              </a:rPr>
              <a:t>next_play_ver4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MiniMax</a:t>
            </a:r>
            <a:r>
              <a:rPr lang="ja-JP" altLang="en-US" dirty="0"/>
              <a:t>法を用いて探索</a:t>
            </a:r>
            <a:endParaRPr lang="en-US" altLang="ja-JP" dirty="0"/>
          </a:p>
          <a:p>
            <a:r>
              <a:rPr lang="ja-JP" altLang="en-US" dirty="0"/>
              <a:t>枝刈りをしないと</a:t>
            </a:r>
            <a:r>
              <a:rPr lang="en-US" altLang="ja-JP" dirty="0"/>
              <a:t>5</a:t>
            </a:r>
            <a:r>
              <a:rPr lang="ja-JP" altLang="en-US" dirty="0"/>
              <a:t>手詰に</a:t>
            </a:r>
            <a:r>
              <a:rPr lang="en-US" altLang="ja-JP" dirty="0"/>
              <a:t>0.25</a:t>
            </a:r>
            <a:r>
              <a:rPr lang="ja-JP" altLang="en-US" dirty="0"/>
              <a:t>秒、</a:t>
            </a:r>
            <a:r>
              <a:rPr lang="en-US" altLang="ja-JP" dirty="0"/>
              <a:t>7</a:t>
            </a:r>
            <a:r>
              <a:rPr lang="ja-JP" altLang="en-US" dirty="0"/>
              <a:t>手詰に</a:t>
            </a:r>
            <a:r>
              <a:rPr lang="en-US" altLang="ja-JP" dirty="0"/>
              <a:t>35</a:t>
            </a:r>
            <a:r>
              <a:rPr lang="ja-JP" altLang="en-US" dirty="0"/>
              <a:t>秒ほど要する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0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C530476-9E4F-445D-8134-2376C17E88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F615F5-24F1-4F7A-B8E5-E7128891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8B8FA33-A4F9-456F-B49C-3B9DB4D1B4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F2D7D0C-3C09-467B-BCB2-A1A52DAC2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881DADC-361B-4490-B5E5-F744ACCD07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D8C9000-70B7-4BEE-BD85-98839C65C4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FAB5912-B2E3-44BD-B8E1-167A999BF6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7B4F491-7438-4976-8041-7BEDCA16B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789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CC20C9A-0A22-45EF-A638-6E2B3E3587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50" y="1210364"/>
            <a:ext cx="3360025" cy="36781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解けますか？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en-US" altLang="ja-JP" dirty="0"/>
              <a:t>Next_play_ver4</a:t>
            </a:r>
            <a:r>
              <a:rPr lang="ja-JP" altLang="en-US" dirty="0"/>
              <a:t>同士の勝負</a:t>
            </a:r>
            <a:endParaRPr lang="en-US" altLang="ja-JP" dirty="0"/>
          </a:p>
          <a:p>
            <a:r>
              <a:rPr lang="en-US" altLang="ja-JP" dirty="0" smtClean="0"/>
              <a:t>O</a:t>
            </a:r>
            <a:r>
              <a:rPr lang="ja-JP" altLang="en-US" dirty="0" smtClean="0"/>
              <a:t>を</a:t>
            </a:r>
            <a:r>
              <a:rPr lang="ja-JP" altLang="en-US" dirty="0"/>
              <a:t>どこに置く？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5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進行状況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solidFill>
                  <a:srgbClr val="0070C0"/>
                </a:solidFill>
              </a:rPr>
              <a:t>完成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1</a:t>
            </a:r>
            <a:r>
              <a:rPr lang="ja-JP" altLang="en-US" dirty="0" smtClean="0"/>
              <a:t> 人間対人間の対局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 「箱が</a:t>
            </a:r>
            <a:r>
              <a:rPr kumimoji="1" lang="en-US" altLang="ja-JP" dirty="0" smtClean="0"/>
              <a:t>4</a:t>
            </a:r>
            <a:r>
              <a:rPr lang="ja-JP" altLang="en-US" dirty="0" smtClean="0"/>
              <a:t>つ並ぶ</a:t>
            </a:r>
            <a:r>
              <a:rPr kumimoji="1" lang="ja-JP" altLang="en-US" dirty="0" smtClean="0"/>
              <a:t>」次の手を求める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3</a:t>
            </a:r>
            <a:r>
              <a:rPr lang="ja-JP" altLang="en-US" dirty="0" smtClean="0"/>
              <a:t>「箱が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つ並ぶことを防ぐ」次の手を求める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与えられた局面に対する次の手を求める</a:t>
            </a:r>
            <a:endParaRPr kumimoji="1"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5 </a:t>
            </a:r>
            <a:r>
              <a:rPr lang="ja-JP" altLang="en-US" dirty="0" smtClean="0"/>
              <a:t>人間対コンピュータの対局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>
                <a:solidFill>
                  <a:srgbClr val="FF0000"/>
                </a:solidFill>
              </a:rPr>
              <a:t>実装中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6 </a:t>
            </a:r>
            <a:r>
              <a:rPr kumimoji="1" lang="ja-JP" altLang="en-US" dirty="0" smtClean="0"/>
              <a:t>与えられた局面に対する次の手を求める</a:t>
            </a:r>
            <a:r>
              <a:rPr kumimoji="1" lang="en-US" altLang="ja-JP" dirty="0" smtClean="0"/>
              <a:t>(ver2,3,</a:t>
            </a:r>
            <a:r>
              <a:rPr kumimoji="1" lang="mr-IN" altLang="ja-JP" dirty="0" smtClean="0"/>
              <a:t>…</a:t>
            </a:r>
            <a:r>
              <a:rPr kumimoji="1" lang="en-US" altLang="ja-JP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ja-JP" dirty="0" smtClean="0"/>
              <a:t>7 </a:t>
            </a:r>
            <a:r>
              <a:rPr lang="ja-JP" altLang="en-US" dirty="0" smtClean="0"/>
              <a:t>人間対</a:t>
            </a:r>
            <a:r>
              <a:rPr lang="ja-JP" altLang="en-US" dirty="0"/>
              <a:t>コンピュータの</a:t>
            </a:r>
            <a:r>
              <a:rPr lang="ja-JP" altLang="en-US" dirty="0" smtClean="0"/>
              <a:t>対局</a:t>
            </a:r>
            <a:r>
              <a:rPr lang="en-US" altLang="ja-JP" dirty="0" smtClean="0"/>
              <a:t>(ver2,3,</a:t>
            </a:r>
            <a:r>
              <a:rPr lang="mr-IN" altLang="ja-JP" dirty="0" smtClean="0"/>
              <a:t>…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プログラムの基本機能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最大ターン設定</a:t>
            </a:r>
            <a:endParaRPr lang="en-US" altLang="ja-JP" dirty="0"/>
          </a:p>
          <a:p>
            <a:r>
              <a:rPr lang="ja-JP" altLang="en-US" dirty="0"/>
              <a:t>棋譜ファイルの作成、読み込み</a:t>
            </a:r>
            <a:endParaRPr lang="en-US" altLang="ja-JP" dirty="0"/>
          </a:p>
          <a:p>
            <a:r>
              <a:rPr lang="ja-JP" altLang="en-US" dirty="0"/>
              <a:t>勝利判定</a:t>
            </a:r>
            <a:endParaRPr lang="en-US" altLang="ja-JP" dirty="0"/>
          </a:p>
          <a:p>
            <a:r>
              <a:rPr lang="ja-JP" altLang="en-US" dirty="0"/>
              <a:t>ヒント機能</a:t>
            </a:r>
            <a:r>
              <a:rPr lang="en-US" altLang="ja-JP" dirty="0"/>
              <a:t>(</a:t>
            </a:r>
            <a:r>
              <a:rPr lang="en-US" altLang="ja-JP" dirty="0" err="1"/>
              <a:t>v_plays,d_plays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FC530476-9E4F-445D-8134-2376C17E88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9F615F5-24F1-4F7A-B8E5-E7128891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48B8FA33-A4F9-456F-B49C-3B9DB4D1B4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F2D7D0C-3C09-467B-BCB2-A1A52DAC2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E881DADC-361B-4490-B5E5-F744ACCD07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0D8C9000-70B7-4BEE-BD85-98839C65C4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CFAB5912-B2E3-44BD-B8E1-167A999BF6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7B4F491-7438-4976-8041-7BEDCA16B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789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CC20C9A-0A22-45EF-A638-6E2B3E3587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カップ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73D6D24F-609C-4FB5-99E2-61FFD8D1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0" y="1282019"/>
            <a:ext cx="3360025" cy="35348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勝利判定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盤面のある箱に注目する</a:t>
            </a:r>
            <a:endParaRPr lang="en-US" altLang="ja-JP" dirty="0"/>
          </a:p>
          <a:p>
            <a:r>
              <a:rPr lang="ja-JP" altLang="en-US" dirty="0"/>
              <a:t>箱を始点に</a:t>
            </a:r>
            <a:r>
              <a:rPr lang="en-US" altLang="ja-JP" dirty="0"/>
              <a:t>4</a:t>
            </a:r>
            <a:r>
              <a:rPr lang="ja-JP" altLang="en-US" dirty="0"/>
              <a:t>方向について判定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4" name="星 5 13"/>
          <p:cNvSpPr/>
          <p:nvPr/>
        </p:nvSpPr>
        <p:spPr>
          <a:xfrm>
            <a:off x="8814391" y="3312042"/>
            <a:ext cx="233916" cy="233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C530476-9E4F-445D-8134-2376C17E88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F615F5-24F1-4F7A-B8E5-E7128891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8B8FA33-A4F9-456F-B49C-3B9DB4D1B4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F2D7D0C-3C09-467B-BCB2-A1A52DAC2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881DADC-361B-4490-B5E5-F744ACCD07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D8C9000-70B7-4BEE-BD85-98839C65C4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FAB5912-B2E3-44BD-B8E1-167A999BF6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7B4F491-7438-4976-8041-7BEDCA16B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789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CC20C9A-0A22-45EF-A638-6E2B3E3587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カップ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73D6D24F-609C-4FB5-99E2-61FFD8D1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0" y="1282019"/>
            <a:ext cx="3360025" cy="35348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勝利判定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盤面のある箱に注目する</a:t>
            </a:r>
            <a:endParaRPr lang="en-US" altLang="ja-JP" dirty="0"/>
          </a:p>
          <a:p>
            <a:r>
              <a:rPr lang="ja-JP" altLang="en-US" dirty="0"/>
              <a:t>箱を始点に</a:t>
            </a:r>
            <a:r>
              <a:rPr lang="en-US" altLang="ja-JP" dirty="0"/>
              <a:t>4</a:t>
            </a:r>
            <a:r>
              <a:rPr lang="ja-JP" altLang="en-US" dirty="0"/>
              <a:t>方向について判定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フレーム 15"/>
          <p:cNvSpPr/>
          <p:nvPr/>
        </p:nvSpPr>
        <p:spPr>
          <a:xfrm>
            <a:off x="8867554" y="3347756"/>
            <a:ext cx="1180214" cy="398721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14" name="星 5 13"/>
          <p:cNvSpPr/>
          <p:nvPr/>
        </p:nvSpPr>
        <p:spPr>
          <a:xfrm>
            <a:off x="8814391" y="3312042"/>
            <a:ext cx="233916" cy="233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6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C530476-9E4F-445D-8134-2376C17E88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F615F5-24F1-4F7A-B8E5-E7128891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8B8FA33-A4F9-456F-B49C-3B9DB4D1B4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F2D7D0C-3C09-467B-BCB2-A1A52DAC2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881DADC-361B-4490-B5E5-F744ACCD07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D8C9000-70B7-4BEE-BD85-98839C65C4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FAB5912-B2E3-44BD-B8E1-167A999BF6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7B4F491-7438-4976-8041-7BEDCA16B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789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CC20C9A-0A22-45EF-A638-6E2B3E3587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カップ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73D6D24F-609C-4FB5-99E2-61FFD8D1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0" y="1282019"/>
            <a:ext cx="3360025" cy="35348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勝利判定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盤面のある箱に注目する</a:t>
            </a:r>
            <a:endParaRPr lang="en-US" altLang="ja-JP" dirty="0"/>
          </a:p>
          <a:p>
            <a:r>
              <a:rPr lang="ja-JP" altLang="en-US" dirty="0"/>
              <a:t>箱を始点に</a:t>
            </a:r>
            <a:r>
              <a:rPr lang="en-US" altLang="ja-JP" dirty="0"/>
              <a:t>4</a:t>
            </a:r>
            <a:r>
              <a:rPr lang="ja-JP" altLang="en-US" dirty="0"/>
              <a:t>方向について判定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フレーム 15"/>
          <p:cNvSpPr/>
          <p:nvPr/>
        </p:nvSpPr>
        <p:spPr>
          <a:xfrm rot="2682579">
            <a:off x="8695546" y="3871299"/>
            <a:ext cx="1584251" cy="31366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星 5 13"/>
          <p:cNvSpPr/>
          <p:nvPr/>
        </p:nvSpPr>
        <p:spPr>
          <a:xfrm>
            <a:off x="8814391" y="3312042"/>
            <a:ext cx="233916" cy="233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C530476-9E4F-445D-8134-2376C17E88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F615F5-24F1-4F7A-B8E5-E7128891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8B8FA33-A4F9-456F-B49C-3B9DB4D1B4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F2D7D0C-3C09-467B-BCB2-A1A52DAC2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881DADC-361B-4490-B5E5-F744ACCD07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D8C9000-70B7-4BEE-BD85-98839C65C4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FAB5912-B2E3-44BD-B8E1-167A999BF6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7B4F491-7438-4976-8041-7BEDCA16B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789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CC20C9A-0A22-45EF-A638-6E2B3E3587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カップ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73D6D24F-609C-4FB5-99E2-61FFD8D1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0" y="1282019"/>
            <a:ext cx="3360025" cy="35348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勝利判定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盤面のある箱に注目する</a:t>
            </a:r>
            <a:endParaRPr lang="en-US" altLang="ja-JP" dirty="0"/>
          </a:p>
          <a:p>
            <a:r>
              <a:rPr lang="ja-JP" altLang="en-US" dirty="0"/>
              <a:t>箱を始点に</a:t>
            </a:r>
            <a:r>
              <a:rPr lang="en-US" altLang="ja-JP" dirty="0"/>
              <a:t>4</a:t>
            </a:r>
            <a:r>
              <a:rPr lang="ja-JP" altLang="en-US" dirty="0"/>
              <a:t>方向について判定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フレーム 15"/>
          <p:cNvSpPr/>
          <p:nvPr/>
        </p:nvSpPr>
        <p:spPr>
          <a:xfrm>
            <a:off x="8888624" y="3392833"/>
            <a:ext cx="308344" cy="1270591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星 5 13"/>
          <p:cNvSpPr/>
          <p:nvPr/>
        </p:nvSpPr>
        <p:spPr>
          <a:xfrm>
            <a:off x="8814391" y="3312042"/>
            <a:ext cx="233916" cy="233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FC530476-9E4F-445D-8134-2376C17E888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F615F5-24F1-4F7A-B8E5-E7128891D0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8B8FA33-A4F9-456F-B49C-3B9DB4D1B4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F2D7D0C-3C09-467B-BCB2-A1A52DAC2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881DADC-361B-4490-B5E5-F744ACCD071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D8C9000-70B7-4BEE-BD85-98839C65C4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CFAB5912-B2E3-44BD-B8E1-167A999BF6B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7B4F491-7438-4976-8041-7BEDCA16BD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789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CC20C9A-0A22-45EF-A638-6E2B3E3587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カップ が含まれている画像&#10;&#10;非常に高い精度で生成された説明">
            <a:extLst>
              <a:ext uri="{FF2B5EF4-FFF2-40B4-BE49-F238E27FC236}">
                <a16:creationId xmlns:a16="http://schemas.microsoft.com/office/drawing/2014/main" xmlns="" id="{73D6D24F-609C-4FB5-99E2-61FFD8D1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0" y="1282019"/>
            <a:ext cx="3360025" cy="35348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ja-JP" altLang="en-US" dirty="0"/>
              <a:t>勝利判定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ja-JP" altLang="en-US" dirty="0"/>
              <a:t>盤面のある箱に注目する</a:t>
            </a:r>
            <a:endParaRPr lang="en-US" altLang="ja-JP" dirty="0"/>
          </a:p>
          <a:p>
            <a:r>
              <a:rPr lang="ja-JP" altLang="en-US" dirty="0"/>
              <a:t>箱を始点に</a:t>
            </a:r>
            <a:r>
              <a:rPr lang="en-US" altLang="ja-JP" dirty="0"/>
              <a:t>4</a:t>
            </a:r>
            <a:r>
              <a:rPr lang="ja-JP" altLang="en-US" dirty="0"/>
              <a:t>方向について判定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フレーム 15"/>
          <p:cNvSpPr/>
          <p:nvPr/>
        </p:nvSpPr>
        <p:spPr>
          <a:xfrm rot="8103647">
            <a:off x="7856927" y="3871298"/>
            <a:ext cx="1584251" cy="313660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星 5 13"/>
          <p:cNvSpPr/>
          <p:nvPr/>
        </p:nvSpPr>
        <p:spPr>
          <a:xfrm>
            <a:off x="8814391" y="3312042"/>
            <a:ext cx="233916" cy="2339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2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v_plays,d_plays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v_plays</a:t>
            </a:r>
            <a:r>
              <a:rPr lang="en-US" altLang="ja-JP" dirty="0"/>
              <a:t> : </a:t>
            </a:r>
            <a:r>
              <a:rPr lang="ja-JP" altLang="en-US" dirty="0"/>
              <a:t>手番プレイヤーの箱を置いてみて、勝利判定を見る</a:t>
            </a:r>
            <a:endParaRPr lang="en-US" altLang="ja-JP" dirty="0"/>
          </a:p>
          <a:p>
            <a:r>
              <a:rPr lang="en-US" altLang="ja-JP" dirty="0" err="1"/>
              <a:t>d_plays</a:t>
            </a:r>
            <a:r>
              <a:rPr lang="en-US" altLang="ja-JP" dirty="0"/>
              <a:t> : </a:t>
            </a:r>
            <a:r>
              <a:rPr lang="ja-JP" altLang="en-US" dirty="0"/>
              <a:t>相手プレイヤーの箱を置いてみて、勝利判定を見る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54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914</Words>
  <Application>Microsoft Macintosh PowerPoint</Application>
  <PresentationFormat>ワイド画面</PresentationFormat>
  <Paragraphs>101</Paragraphs>
  <Slides>16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Gill Sans MT</vt:lpstr>
      <vt:lpstr>Hiragino Kaku Gothic Pro W6</vt:lpstr>
      <vt:lpstr>Mangal</vt:lpstr>
      <vt:lpstr>Yu Gothic</vt:lpstr>
      <vt:lpstr>游ゴシック</vt:lpstr>
      <vt:lpstr>游ゴシック Light</vt:lpstr>
      <vt:lpstr>Arial</vt:lpstr>
      <vt:lpstr>ギャラリー</vt:lpstr>
      <vt:lpstr>箱積みゲームの 対局プログラムの作成</vt:lpstr>
      <vt:lpstr>進行状況</vt:lpstr>
      <vt:lpstr>プログラムの基本機能</vt:lpstr>
      <vt:lpstr>勝利判定</vt:lpstr>
      <vt:lpstr>勝利判定</vt:lpstr>
      <vt:lpstr>勝利判定</vt:lpstr>
      <vt:lpstr>勝利判定</vt:lpstr>
      <vt:lpstr>勝利判定</vt:lpstr>
      <vt:lpstr>v_plays,d_plays</vt:lpstr>
      <vt:lpstr>課題5の開発方針</vt:lpstr>
      <vt:lpstr>next_play_ver1</vt:lpstr>
      <vt:lpstr>next_play_ver2</vt:lpstr>
      <vt:lpstr>next_play_ver3</vt:lpstr>
      <vt:lpstr>next_play_ver3</vt:lpstr>
      <vt:lpstr>next_play_ver4</vt:lpstr>
      <vt:lpstr>解けますか？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箱積みゲームの 対局プログラムの作成</dc:title>
  <dc:creator>福江　正伍</dc:creator>
  <cp:lastModifiedBy>福江　正伍</cp:lastModifiedBy>
  <cp:revision>4</cp:revision>
  <dcterms:created xsi:type="dcterms:W3CDTF">2017-11-02T05:07:30Z</dcterms:created>
  <dcterms:modified xsi:type="dcterms:W3CDTF">2017-11-02T05:50:11Z</dcterms:modified>
</cp:coreProperties>
</file>