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1E7AF7-8F20-4688-84A6-30B6AD1E5F00}">
  <a:tblStyle styleId="{401E7AF7-8F20-4688-84A6-30B6AD1E5F0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e5f6b9f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e5f6b9f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e5f6b9f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e5f6b9f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5ac90a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5ac90a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5ac90a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5ac90a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Nova TCNJ Harrisburg 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DataFest Philly 2019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Brace, Thomas Holland, Emily Miller, and Alex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7" y="1466925"/>
            <a:ext cx="4574808" cy="28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466913"/>
            <a:ext cx="4574826" cy="28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306300" y="290275"/>
            <a:ext cx="7361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Hours Slept On and Off Gamedays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950" y="807275"/>
            <a:ext cx="4871649" cy="38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87025" y="205625"/>
            <a:ext cx="7773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Predicting Fatigue from Soreness and Sleep Quality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95913" y="675375"/>
            <a:ext cx="33405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Explored the correlations of 21 different variables with Fatigue.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Sleep Quality and Soreness were the best predictors. 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290788" y="174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{401E7AF7-8F20-4688-84A6-30B6AD1E5F00}</a:tableStyleId>
              </a:tblPr>
              <a:tblGrid>
                <a:gridCol w="1907350"/>
                <a:gridCol w="1433150"/>
              </a:tblGrid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Regression: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 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0.579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GaussianNB: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 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0.902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Cross Value Scores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0.609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0.773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0.545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0.545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0.545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RandomForest: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0.563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87025" y="317750"/>
            <a:ext cx="7773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Predicting a Win from Correlated Variables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250" y="1137350"/>
            <a:ext cx="5297351" cy="34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31975" y="890825"/>
            <a:ext cx="33825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Wrangle data by taking game day average and apply this to wellness/RPE data.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306575" y="18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{401E7AF7-8F20-4688-84A6-30B6AD1E5F00}</a:tableStyleId>
              </a:tblPr>
              <a:tblGrid>
                <a:gridCol w="1714500"/>
                <a:gridCol w="1304925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Regression: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 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0.174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GaussianNB: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0.065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Cross Value Scores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0.344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0.678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0.629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0.518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RandomForest: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0.065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587025" y="317750"/>
            <a:ext cx="7773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Future Research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16575" y="796775"/>
            <a:ext cx="3855300" cy="3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Record more accurate data for Winning games.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More individual player reports through better estimations.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Round Y_prediction matrix from decimals to 0 or 1.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Compare results of other machine learning algorithms.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Take into account opponent and score difference and explore any relation to fatigue.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ex: By how much did they win or lose? Was there a significant, average, or small difference in scores?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466" y="1490338"/>
            <a:ext cx="2129959" cy="21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275" y="1490338"/>
            <a:ext cx="2224225" cy="21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143100" y="906025"/>
            <a:ext cx="22242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Predicting Fatigue from Soreness and Sleep Quality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372263" y="906025"/>
            <a:ext cx="2130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Predicting Winning from Correlated Values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696675" y="4427550"/>
            <a:ext cx="4447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Thank you Jacob, Timothy,  and Kevin. Your guidance regarding data science was invaluable.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16575" y="4333500"/>
            <a:ext cx="38055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Thank you James and Spencer for talking to us about Rugby, It helped us to better understand the data.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6" name="Google Shape;96;p17"/>
          <p:cNvCxnSpPr/>
          <p:nvPr/>
        </p:nvCxnSpPr>
        <p:spPr>
          <a:xfrm>
            <a:off x="19850" y="4333500"/>
            <a:ext cx="9115200" cy="19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4375475" y="4343425"/>
            <a:ext cx="0" cy="80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