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200001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79350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 Servers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822275"/>
            <a:ext cx="829066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600"/>
              </a:spcBef>
              <a:buNone/>
            </a:pPr>
            <a:r>
              <a:rPr lang="en-US" sz="1300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Context Protocol: Bridging AI Models and Data Sources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507950" y="1428601"/>
            <a:ext cx="39510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are MCP Servers?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507950" y="1847701"/>
            <a:ext cx="3873550" cy="205740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Protocol-based integration:</a:t>
            </a:r>
            <a:pPr algn="l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Standardized way for AI models to access external resources</a:t>
            </a:r>
            <a:endParaRPr lang="en-US" sz="1200" dirty="0"/>
          </a:p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Context providers:</a:t>
            </a:r>
            <a:pPr algn="l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Supply relevant data, tools, and capabilities to AI systems</a:t>
            </a:r>
            <a:endParaRPr lang="en-US" sz="1200" dirty="0"/>
          </a:p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Modular architecture:</a:t>
            </a:r>
            <a:pPr algn="l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Connect databases, APIs, files, and services seamlessly</a:t>
            </a:r>
            <a:endParaRPr lang="en-US" sz="1200" dirty="0"/>
          </a:p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Enhanced capabilities:</a:t>
            </a:r>
            <a:pPr algn="l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Enable AI to interact with real-world systems safely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762500" y="1428601"/>
            <a:ext cx="3873550" cy="1177230"/>
          </a:xfrm>
          <a:prstGeom prst="roundRect">
            <a:avLst>
              <a:gd name="adj" fmla="val 863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991100" y="1581001"/>
            <a:ext cx="348467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Benefits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991100" y="1866751"/>
            <a:ext cx="3484677" cy="586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buNone/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Standardized protocol reduces integration complexity and enables secure, controlled access to external resources.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4762500" y="2707332"/>
            <a:ext cx="3873550" cy="1019770"/>
          </a:xfrm>
          <a:prstGeom prst="roundRect">
            <a:avLst>
              <a:gd name="adj" fmla="val 9963"/>
            </a:avLst>
          </a:prstGeom>
          <a:solidFill>
            <a:srgbClr val="FFFFFF"/>
          </a:solidFill>
          <a:ln w="19050">
            <a:solidFill>
              <a:srgbClr val="5EA8A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5010150" y="2878782"/>
            <a:ext cx="344581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Common Use Cases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5010150" y="3164532"/>
            <a:ext cx="3445815" cy="391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buNone/>
            </a:pPr>
            <a:r>
              <a:rPr lang="en-US" sz="11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Database queries, file system access, web scraping, API integration, and real-time data retrieval.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4762500" y="3828604"/>
            <a:ext cx="3873550" cy="1019770"/>
          </a:xfrm>
          <a:prstGeom prst="roundRect">
            <a:avLst>
              <a:gd name="adj" fmla="val 9963"/>
            </a:avLst>
          </a:prstGeom>
          <a:solidFill>
            <a:srgbClr val="FFFFFF"/>
          </a:solidFill>
          <a:ln w="19050">
            <a:solidFill>
              <a:srgbClr val="5EA8A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5010150" y="4000054"/>
            <a:ext cx="344581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 Standard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5010150" y="4285804"/>
            <a:ext cx="3445815" cy="391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buNone/>
            </a:pPr>
            <a:r>
              <a:rPr lang="en-US" sz="11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Community-driven protocol that works across different AI platforms and implementations.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MCP Servers</dc:title>
  <dc:subject>PptxGenJS Presentation</dc:subject>
  <dc:creator>AI Assistant</dc:creator>
  <cp:lastModifiedBy>AI Assistant</cp:lastModifiedBy>
  <cp:revision>1</cp:revision>
  <dcterms:created xsi:type="dcterms:W3CDTF">2025-10-18T15:26:50Z</dcterms:created>
  <dcterms:modified xsi:type="dcterms:W3CDTF">2025-10-18T15:26:50Z</dcterms:modified>
</cp:coreProperties>
</file>