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1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781026"/>
          </a:xfrm>
          <a:prstGeom prst="rect">
            <a:avLst/>
          </a:prstGeom>
          <a:solidFill>
            <a:srgbClr val="3A6B3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0" y="1757214"/>
            <a:ext cx="9144000" cy="0"/>
          </a:xfrm>
          <a:prstGeom prst="line">
            <a:avLst/>
          </a:prstGeom>
          <a:noFill/>
          <a:ln w="47625">
            <a:solidFill>
              <a:srgbClr val="87A96B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507950" y="317450"/>
            <a:ext cx="8290661" cy="1162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4000" b="1" dirty="0">
                <a:solidFill>
                  <a:srgbClr val="F4F1D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Renewable Energy: Powering Our Future</a:t>
            </a:r>
            <a:endParaRPr lang="en-US" sz="4000" dirty="0"/>
          </a:p>
        </p:txBody>
      </p:sp>
      <p:sp>
        <p:nvSpPr>
          <p:cNvPr id="5" name="Text 3"/>
          <p:cNvSpPr/>
          <p:nvPr/>
        </p:nvSpPr>
        <p:spPr>
          <a:xfrm>
            <a:off x="507950" y="2034927"/>
            <a:ext cx="395102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800" b="1" dirty="0">
                <a:solidFill>
                  <a:srgbClr val="3A6B3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Sources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507950" y="2428577"/>
            <a:ext cx="3873550" cy="1408509"/>
          </a:xfrm>
          <a:prstGeom prst="rect">
            <a:avLst/>
          </a:prstGeom>
          <a:noFill/>
          <a:ln/>
        </p:spPr>
        <p:txBody>
          <a:bodyPr wrap="square" lIns="127000" tIns="0" rIns="0" bIns="0" rtlCol="0" anchor="t"/>
          <a:lstStyle/>
          <a:p>
            <a:pPr algn="l" marL="127000" indent="-127000">
              <a:lnSpc>
                <a:spcPts val="1820"/>
              </a:lnSpc>
              <a:spcAft>
                <a:spcPts val="500"/>
              </a:spcAft>
              <a:buSzPct val="100000"/>
              <a:buChar char="•"/>
            </a:pPr>
            <a:r>
              <a:rPr lang="en-US" sz="1300" b="1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Solar Power</a:t>
            </a:r>
            <a:pPr algn="l" indent="0" marL="0">
              <a:lnSpc>
                <a:spcPts val="1820"/>
              </a:lnSpc>
              <a:spcAft>
                <a:spcPts val="500"/>
              </a:spcAft>
              <a:buNone/>
            </a:pPr>
            <a:r>
              <a:rPr lang="en-US" sz="13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- Harnesses energy from sunlight</a:t>
            </a:r>
            <a:endParaRPr lang="en-US" sz="1300" dirty="0"/>
          </a:p>
          <a:p>
            <a:pPr algn="l" marL="127000" indent="-127000">
              <a:lnSpc>
                <a:spcPts val="1820"/>
              </a:lnSpc>
              <a:spcAft>
                <a:spcPts val="500"/>
              </a:spcAft>
              <a:buSzPct val="100000"/>
              <a:buChar char="•"/>
            </a:pPr>
            <a:r>
              <a:rPr lang="en-US" sz="1300" b="1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Wind Energy</a:t>
            </a:r>
            <a:pPr algn="l" indent="0" marL="0">
              <a:lnSpc>
                <a:spcPts val="1820"/>
              </a:lnSpc>
              <a:spcAft>
                <a:spcPts val="500"/>
              </a:spcAft>
              <a:buNone/>
            </a:pPr>
            <a:r>
              <a:rPr lang="en-US" sz="13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- Converts wind into electricity</a:t>
            </a:r>
            <a:endParaRPr lang="en-US" sz="1300" dirty="0"/>
          </a:p>
          <a:p>
            <a:pPr algn="l" marL="127000" indent="-127000">
              <a:lnSpc>
                <a:spcPts val="1820"/>
              </a:lnSpc>
              <a:spcAft>
                <a:spcPts val="500"/>
              </a:spcAft>
              <a:buSzPct val="100000"/>
              <a:buChar char="•"/>
            </a:pPr>
            <a:r>
              <a:rPr lang="en-US" sz="1300" b="1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Hydroelectric</a:t>
            </a:r>
            <a:pPr algn="l" indent="0" marL="0">
              <a:lnSpc>
                <a:spcPts val="1820"/>
              </a:lnSpc>
              <a:spcAft>
                <a:spcPts val="500"/>
              </a:spcAft>
              <a:buNone/>
            </a:pPr>
            <a:r>
              <a:rPr lang="en-US" sz="13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- Uses flowing water for power</a:t>
            </a:r>
            <a:endParaRPr lang="en-US" sz="1300" dirty="0"/>
          </a:p>
          <a:p>
            <a:pPr algn="l" marL="127000" indent="-127000">
              <a:lnSpc>
                <a:spcPts val="1820"/>
              </a:lnSpc>
              <a:spcAft>
                <a:spcPts val="500"/>
              </a:spcAft>
              <a:buSzPct val="100000"/>
              <a:buChar char="•"/>
            </a:pPr>
            <a:r>
              <a:rPr lang="en-US" sz="1300" b="1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Geothermal</a:t>
            </a:r>
            <a:pPr algn="l" indent="0" marL="0">
              <a:lnSpc>
                <a:spcPts val="1820"/>
              </a:lnSpc>
              <a:spcAft>
                <a:spcPts val="500"/>
              </a:spcAft>
              <a:buNone/>
            </a:pPr>
            <a:r>
              <a:rPr lang="en-US" sz="13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- Taps Earth's internal heat</a:t>
            </a:r>
            <a:endParaRPr lang="en-US" sz="1300" dirty="0"/>
          </a:p>
          <a:p>
            <a:pPr algn="l" marL="127000" indent="-127000">
              <a:lnSpc>
                <a:spcPts val="1820"/>
              </a:lnSpc>
              <a:spcAft>
                <a:spcPts val="500"/>
              </a:spcAft>
              <a:buSzPct val="100000"/>
              <a:buChar char="•"/>
            </a:pPr>
            <a:r>
              <a:rPr lang="en-US" sz="1300" b="1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Biomass</a:t>
            </a:r>
            <a:pPr algn="l" indent="0" marL="0">
              <a:lnSpc>
                <a:spcPts val="1820"/>
              </a:lnSpc>
              <a:spcAft>
                <a:spcPts val="500"/>
              </a:spcAft>
              <a:buNone/>
            </a:pPr>
            <a:r>
              <a:rPr lang="en-US" sz="13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- Organic materials as fuel</a:t>
            </a:r>
            <a:endParaRPr lang="en-US" sz="1300" dirty="0"/>
          </a:p>
        </p:txBody>
      </p:sp>
      <p:sp>
        <p:nvSpPr>
          <p:cNvPr id="7" name="Text 5"/>
          <p:cNvSpPr/>
          <p:nvPr/>
        </p:nvSpPr>
        <p:spPr>
          <a:xfrm>
            <a:off x="4762500" y="2034927"/>
            <a:ext cx="395102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800" b="1" dirty="0">
                <a:solidFill>
                  <a:srgbClr val="3A6B3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Benefits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4762500" y="2428577"/>
            <a:ext cx="3873550" cy="1408509"/>
          </a:xfrm>
          <a:prstGeom prst="rect">
            <a:avLst/>
          </a:prstGeom>
          <a:noFill/>
          <a:ln/>
        </p:spPr>
        <p:txBody>
          <a:bodyPr wrap="square" lIns="127000" tIns="0" rIns="0" bIns="0" rtlCol="0" anchor="t"/>
          <a:lstStyle/>
          <a:p>
            <a:pPr algn="l" marL="127000" indent="-127000">
              <a:lnSpc>
                <a:spcPts val="1820"/>
              </a:lnSpc>
              <a:spcAft>
                <a:spcPts val="500"/>
              </a:spcAft>
              <a:buSzPct val="100000"/>
              <a:buChar char="•"/>
            </a:pPr>
            <a:r>
              <a:rPr lang="en-US" sz="13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Reduces greenhouse gas emissions</a:t>
            </a:r>
            <a:endParaRPr lang="en-US" sz="1300" dirty="0"/>
          </a:p>
          <a:p>
            <a:pPr algn="l" marL="127000" indent="-127000">
              <a:lnSpc>
                <a:spcPts val="1820"/>
              </a:lnSpc>
              <a:spcAft>
                <a:spcPts val="500"/>
              </a:spcAft>
              <a:buSzPct val="100000"/>
              <a:buChar char="•"/>
            </a:pPr>
            <a:r>
              <a:rPr lang="en-US" sz="13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Decreases air and water pollution</a:t>
            </a:r>
            <a:endParaRPr lang="en-US" sz="1300" dirty="0"/>
          </a:p>
          <a:p>
            <a:pPr algn="l" marL="127000" indent="-127000">
              <a:lnSpc>
                <a:spcPts val="1820"/>
              </a:lnSpc>
              <a:spcAft>
                <a:spcPts val="500"/>
              </a:spcAft>
              <a:buSzPct val="100000"/>
              <a:buChar char="•"/>
            </a:pPr>
            <a:r>
              <a:rPr lang="en-US" sz="13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Inexhaustible energy supply</a:t>
            </a:r>
            <a:endParaRPr lang="en-US" sz="1300" dirty="0"/>
          </a:p>
          <a:p>
            <a:pPr algn="l" marL="127000" indent="-127000">
              <a:lnSpc>
                <a:spcPts val="1820"/>
              </a:lnSpc>
              <a:spcAft>
                <a:spcPts val="500"/>
              </a:spcAft>
              <a:buSzPct val="100000"/>
              <a:buChar char="•"/>
            </a:pPr>
            <a:r>
              <a:rPr lang="en-US" sz="13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Creates jobs and economic growth</a:t>
            </a:r>
            <a:endParaRPr lang="en-US" sz="1300" dirty="0"/>
          </a:p>
          <a:p>
            <a:pPr algn="l" marL="127000" indent="-127000">
              <a:lnSpc>
                <a:spcPts val="1820"/>
              </a:lnSpc>
              <a:spcAft>
                <a:spcPts val="500"/>
              </a:spcAft>
              <a:buSzPct val="100000"/>
              <a:buChar char="•"/>
            </a:pPr>
            <a:r>
              <a:rPr lang="en-US" sz="13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Improves public health outcomes</a:t>
            </a:r>
            <a:endParaRPr lang="en-US" sz="1300" dirty="0"/>
          </a:p>
        </p:txBody>
      </p:sp>
      <p:sp>
        <p:nvSpPr>
          <p:cNvPr id="9" name="Text 7"/>
          <p:cNvSpPr/>
          <p:nvPr/>
        </p:nvSpPr>
        <p:spPr>
          <a:xfrm>
            <a:off x="4762500" y="3989487"/>
            <a:ext cx="3873550" cy="647700"/>
          </a:xfrm>
          <a:prstGeom prst="roundRect">
            <a:avLst>
              <a:gd name="adj" fmla="val 15686"/>
            </a:avLst>
          </a:prstGeom>
          <a:solidFill>
            <a:srgbClr val="87A96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4956937" y="4141887"/>
            <a:ext cx="348467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F4F1D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Renewable energy capacity grew 50% globally from 2019-2024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Renewable Energy Overview</dc:title>
  <dc:subject>PptxGenJS Presentation</dc:subject>
  <dc:creator>Renewable Energy Team</dc:creator>
  <cp:lastModifiedBy>Renewable Energy Team</cp:lastModifiedBy>
  <cp:revision>1</cp:revision>
  <dcterms:created xsi:type="dcterms:W3CDTF">2025-10-18T14:57:07Z</dcterms:created>
  <dcterms:modified xsi:type="dcterms:W3CDTF">2025-10-18T14:57:07Z</dcterms:modified>
</cp:coreProperties>
</file>