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04B1D6-1C1B-4DE0-AA8A-73C9CAE7921C}"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C4782-57AD-45CA-B8CB-C715C0BF28AB}" type="slidenum">
              <a:rPr lang="en-IN" smtClean="0"/>
              <a:t>‹#›</a:t>
            </a:fld>
            <a:endParaRPr lang="en-IN"/>
          </a:p>
        </p:txBody>
      </p:sp>
    </p:spTree>
    <p:extLst>
      <p:ext uri="{BB962C8B-B14F-4D97-AF65-F5344CB8AC3E}">
        <p14:creationId xmlns:p14="http://schemas.microsoft.com/office/powerpoint/2010/main" val="310065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04B1D6-1C1B-4DE0-AA8A-73C9CAE7921C}"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C4782-57AD-45CA-B8CB-C715C0BF28AB}" type="slidenum">
              <a:rPr lang="en-IN" smtClean="0"/>
              <a:t>‹#›</a:t>
            </a:fld>
            <a:endParaRPr lang="en-IN"/>
          </a:p>
        </p:txBody>
      </p:sp>
    </p:spTree>
    <p:extLst>
      <p:ext uri="{BB962C8B-B14F-4D97-AF65-F5344CB8AC3E}">
        <p14:creationId xmlns:p14="http://schemas.microsoft.com/office/powerpoint/2010/main" val="337726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04B1D6-1C1B-4DE0-AA8A-73C9CAE7921C}"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C4782-57AD-45CA-B8CB-C715C0BF28AB}" type="slidenum">
              <a:rPr lang="en-IN" smtClean="0"/>
              <a:t>‹#›</a:t>
            </a:fld>
            <a:endParaRPr lang="en-IN"/>
          </a:p>
        </p:txBody>
      </p:sp>
    </p:spTree>
    <p:extLst>
      <p:ext uri="{BB962C8B-B14F-4D97-AF65-F5344CB8AC3E}">
        <p14:creationId xmlns:p14="http://schemas.microsoft.com/office/powerpoint/2010/main" val="96270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04B1D6-1C1B-4DE0-AA8A-73C9CAE7921C}"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C4782-57AD-45CA-B8CB-C715C0BF28AB}" type="slidenum">
              <a:rPr lang="en-IN" smtClean="0"/>
              <a:t>‹#›</a:t>
            </a:fld>
            <a:endParaRPr lang="en-IN"/>
          </a:p>
        </p:txBody>
      </p:sp>
    </p:spTree>
    <p:extLst>
      <p:ext uri="{BB962C8B-B14F-4D97-AF65-F5344CB8AC3E}">
        <p14:creationId xmlns:p14="http://schemas.microsoft.com/office/powerpoint/2010/main" val="172079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04B1D6-1C1B-4DE0-AA8A-73C9CAE7921C}"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C4782-57AD-45CA-B8CB-C715C0BF28AB}" type="slidenum">
              <a:rPr lang="en-IN" smtClean="0"/>
              <a:t>‹#›</a:t>
            </a:fld>
            <a:endParaRPr lang="en-IN"/>
          </a:p>
        </p:txBody>
      </p:sp>
    </p:spTree>
    <p:extLst>
      <p:ext uri="{BB962C8B-B14F-4D97-AF65-F5344CB8AC3E}">
        <p14:creationId xmlns:p14="http://schemas.microsoft.com/office/powerpoint/2010/main" val="4091463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04B1D6-1C1B-4DE0-AA8A-73C9CAE7921C}"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C4782-57AD-45CA-B8CB-C715C0BF28AB}" type="slidenum">
              <a:rPr lang="en-IN" smtClean="0"/>
              <a:t>‹#›</a:t>
            </a:fld>
            <a:endParaRPr lang="en-IN"/>
          </a:p>
        </p:txBody>
      </p:sp>
    </p:spTree>
    <p:extLst>
      <p:ext uri="{BB962C8B-B14F-4D97-AF65-F5344CB8AC3E}">
        <p14:creationId xmlns:p14="http://schemas.microsoft.com/office/powerpoint/2010/main" val="97798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04B1D6-1C1B-4DE0-AA8A-73C9CAE7921C}"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AC4782-57AD-45CA-B8CB-C715C0BF28AB}" type="slidenum">
              <a:rPr lang="en-IN" smtClean="0"/>
              <a:t>‹#›</a:t>
            </a:fld>
            <a:endParaRPr lang="en-IN"/>
          </a:p>
        </p:txBody>
      </p:sp>
    </p:spTree>
    <p:extLst>
      <p:ext uri="{BB962C8B-B14F-4D97-AF65-F5344CB8AC3E}">
        <p14:creationId xmlns:p14="http://schemas.microsoft.com/office/powerpoint/2010/main" val="226088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04B1D6-1C1B-4DE0-AA8A-73C9CAE7921C}"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AC4782-57AD-45CA-B8CB-C715C0BF28AB}" type="slidenum">
              <a:rPr lang="en-IN" smtClean="0"/>
              <a:t>‹#›</a:t>
            </a:fld>
            <a:endParaRPr lang="en-IN"/>
          </a:p>
        </p:txBody>
      </p:sp>
    </p:spTree>
    <p:extLst>
      <p:ext uri="{BB962C8B-B14F-4D97-AF65-F5344CB8AC3E}">
        <p14:creationId xmlns:p14="http://schemas.microsoft.com/office/powerpoint/2010/main" val="259391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4B1D6-1C1B-4DE0-AA8A-73C9CAE7921C}" type="datetimeFigureOut">
              <a:rPr lang="en-IN" smtClean="0"/>
              <a:t>23-07-2024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AC4782-57AD-45CA-B8CB-C715C0BF28AB}" type="slidenum">
              <a:rPr lang="en-IN" smtClean="0"/>
              <a:t>‹#›</a:t>
            </a:fld>
            <a:endParaRPr lang="en-IN"/>
          </a:p>
        </p:txBody>
      </p:sp>
    </p:spTree>
    <p:extLst>
      <p:ext uri="{BB962C8B-B14F-4D97-AF65-F5344CB8AC3E}">
        <p14:creationId xmlns:p14="http://schemas.microsoft.com/office/powerpoint/2010/main" val="295706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04B1D6-1C1B-4DE0-AA8A-73C9CAE7921C}"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C4782-57AD-45CA-B8CB-C715C0BF28AB}" type="slidenum">
              <a:rPr lang="en-IN" smtClean="0"/>
              <a:t>‹#›</a:t>
            </a:fld>
            <a:endParaRPr lang="en-IN"/>
          </a:p>
        </p:txBody>
      </p:sp>
    </p:spTree>
    <p:extLst>
      <p:ext uri="{BB962C8B-B14F-4D97-AF65-F5344CB8AC3E}">
        <p14:creationId xmlns:p14="http://schemas.microsoft.com/office/powerpoint/2010/main" val="164837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04B1D6-1C1B-4DE0-AA8A-73C9CAE7921C}"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C4782-57AD-45CA-B8CB-C715C0BF28AB}" type="slidenum">
              <a:rPr lang="en-IN" smtClean="0"/>
              <a:t>‹#›</a:t>
            </a:fld>
            <a:endParaRPr lang="en-IN"/>
          </a:p>
        </p:txBody>
      </p:sp>
    </p:spTree>
    <p:extLst>
      <p:ext uri="{BB962C8B-B14F-4D97-AF65-F5344CB8AC3E}">
        <p14:creationId xmlns:p14="http://schemas.microsoft.com/office/powerpoint/2010/main" val="81022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4B1D6-1C1B-4DE0-AA8A-73C9CAE7921C}" type="datetimeFigureOut">
              <a:rPr lang="en-IN" smtClean="0"/>
              <a:t>23-07-2024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C4782-57AD-45CA-B8CB-C715C0BF28AB}" type="slidenum">
              <a:rPr lang="en-IN" smtClean="0"/>
              <a:t>‹#›</a:t>
            </a:fld>
            <a:endParaRPr lang="en-IN"/>
          </a:p>
        </p:txBody>
      </p:sp>
    </p:spTree>
    <p:extLst>
      <p:ext uri="{BB962C8B-B14F-4D97-AF65-F5344CB8AC3E}">
        <p14:creationId xmlns:p14="http://schemas.microsoft.com/office/powerpoint/2010/main" val="4210923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btnuggets.com/it-training/comptia/a-plus-core-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bm.com/ibm/history/ibm100/us/en/icons/power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Difference Between Multicore and Multiprocessor CPUs</a:t>
            </a:r>
            <a:endParaRPr lang="en-IN" dirty="0"/>
          </a:p>
        </p:txBody>
      </p:sp>
    </p:spTree>
    <p:extLst>
      <p:ext uri="{BB962C8B-B14F-4D97-AF65-F5344CB8AC3E}">
        <p14:creationId xmlns:p14="http://schemas.microsoft.com/office/powerpoint/2010/main" val="231858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1143000"/>
          </a:xfrm>
        </p:spPr>
        <p:txBody>
          <a:bodyPr>
            <a:normAutofit/>
          </a:bodyPr>
          <a:lstStyle/>
          <a:p>
            <a:r>
              <a:rPr lang="en-IN" b="1" dirty="0"/>
              <a:t>Pros and Cons of </a:t>
            </a:r>
            <a:r>
              <a:rPr lang="en-IN" b="1" dirty="0" smtClean="0"/>
              <a:t>Multiprocessor</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main benefit of a multiprocessor CPU is an increase in performance. </a:t>
            </a:r>
            <a:endParaRPr lang="en-IN" dirty="0" smtClean="0"/>
          </a:p>
          <a:p>
            <a:r>
              <a:rPr lang="en-IN" dirty="0" smtClean="0"/>
              <a:t>Multiprocessor </a:t>
            </a:r>
            <a:r>
              <a:rPr lang="en-IN" dirty="0"/>
              <a:t>CPUs have little trouble running multiple applications, and they support more than one user. </a:t>
            </a:r>
            <a:endParaRPr lang="en-IN" dirty="0" smtClean="0"/>
          </a:p>
          <a:p>
            <a:r>
              <a:rPr lang="en-IN" dirty="0" smtClean="0"/>
              <a:t>However</a:t>
            </a:r>
            <a:r>
              <a:rPr lang="en-IN" dirty="0"/>
              <a:t>, a multiprocessor CPU can be </a:t>
            </a:r>
            <a:r>
              <a:rPr lang="en-IN" u="sng" dirty="0"/>
              <a:t>complex to set up and configure</a:t>
            </a:r>
            <a:r>
              <a:rPr lang="en-IN" dirty="0"/>
              <a:t>. </a:t>
            </a:r>
          </a:p>
          <a:p>
            <a:r>
              <a:rPr lang="en-IN" dirty="0"/>
              <a:t>E</a:t>
            </a:r>
            <a:r>
              <a:rPr lang="en-IN" dirty="0" smtClean="0"/>
              <a:t>xpensive </a:t>
            </a:r>
            <a:r>
              <a:rPr lang="en-IN" dirty="0"/>
              <a:t>as the significant increase in computing power doesn’t come cheap and might be prohibitive for even power users. </a:t>
            </a:r>
          </a:p>
        </p:txBody>
      </p:sp>
    </p:spTree>
    <p:extLst>
      <p:ext uri="{BB962C8B-B14F-4D97-AF65-F5344CB8AC3E}">
        <p14:creationId xmlns:p14="http://schemas.microsoft.com/office/powerpoint/2010/main" val="246755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1143000"/>
          </a:xfrm>
        </p:spPr>
        <p:txBody>
          <a:bodyPr>
            <a:normAutofit/>
          </a:bodyPr>
          <a:lstStyle/>
          <a:p>
            <a:r>
              <a:rPr lang="en-IN" b="1" dirty="0"/>
              <a:t>Pros and Cons of </a:t>
            </a:r>
            <a:r>
              <a:rPr lang="en-IN" b="1" dirty="0" smtClean="0"/>
              <a:t>Multicore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Multicore CPUs are far more common on the commercial market, and they offer many benefits for all kinds of computing needs. Although not as powerful as multiprocessor CPUs, multicore CPUs provide excellent performance. </a:t>
            </a:r>
            <a:endParaRPr lang="en-IN" dirty="0" smtClean="0"/>
          </a:p>
          <a:p>
            <a:pPr algn="just"/>
            <a:r>
              <a:rPr lang="en-IN" dirty="0" smtClean="0"/>
              <a:t>They </a:t>
            </a:r>
            <a:r>
              <a:rPr lang="en-IN" dirty="0"/>
              <a:t>are affordable in many cases, and even the low-end options provide excellent performance for the value. </a:t>
            </a:r>
            <a:endParaRPr lang="en-IN" dirty="0" smtClean="0"/>
          </a:p>
          <a:p>
            <a:pPr algn="just"/>
            <a:r>
              <a:rPr lang="en-IN" dirty="0" smtClean="0"/>
              <a:t>Multicore </a:t>
            </a:r>
            <a:r>
              <a:rPr lang="en-IN" dirty="0"/>
              <a:t>CPUs have little problem with multitasking and run software far better than single-core CPUs</a:t>
            </a:r>
            <a:r>
              <a:rPr lang="en-IN" dirty="0" smtClean="0"/>
              <a:t>.</a:t>
            </a:r>
            <a:endParaRPr lang="en-IN" dirty="0"/>
          </a:p>
        </p:txBody>
      </p:sp>
    </p:spTree>
    <p:extLst>
      <p:ext uri="{BB962C8B-B14F-4D97-AF65-F5344CB8AC3E}">
        <p14:creationId xmlns:p14="http://schemas.microsoft.com/office/powerpoint/2010/main" val="319722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1143000"/>
          </a:xfrm>
        </p:spPr>
        <p:txBody>
          <a:bodyPr>
            <a:normAutofit/>
          </a:bodyPr>
          <a:lstStyle/>
          <a:p>
            <a:r>
              <a:rPr lang="en-IN" b="1" dirty="0"/>
              <a:t>Pros and Cons of </a:t>
            </a:r>
            <a:r>
              <a:rPr lang="en-IN" b="1" dirty="0" smtClean="0"/>
              <a:t>Multicore</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Despite the ability to multitask, sometimes software speed and performance can suffer. In a multicore CPU, resources are shared, and if the demand in the available resources becomes too great, performance degradation becomes noticeable.</a:t>
            </a:r>
          </a:p>
          <a:p>
            <a:pPr algn="just"/>
            <a:r>
              <a:rPr lang="en-IN" dirty="0" smtClean="0"/>
              <a:t>Most computers for consumer purchase are multicore, even the more powerful top-end configurations that can handle demanding video editing or high-end gaming. The most famous example of a multicore processor is </a:t>
            </a:r>
            <a:r>
              <a:rPr lang="en-IN" u="sng" dirty="0" smtClean="0"/>
              <a:t>IBM’s Watson</a:t>
            </a:r>
            <a:r>
              <a:rPr lang="en-IN" dirty="0" smtClean="0"/>
              <a:t>.</a:t>
            </a:r>
            <a:endParaRPr lang="en-IN" dirty="0"/>
          </a:p>
        </p:txBody>
      </p:sp>
    </p:spTree>
    <p:extLst>
      <p:ext uri="{BB962C8B-B14F-4D97-AF65-F5344CB8AC3E}">
        <p14:creationId xmlns:p14="http://schemas.microsoft.com/office/powerpoint/2010/main" val="1240505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b="1" dirty="0"/>
          </a:p>
        </p:txBody>
      </p:sp>
      <p:sp>
        <p:nvSpPr>
          <p:cNvPr id="3" name="Content Placeholder 2"/>
          <p:cNvSpPr>
            <a:spLocks noGrp="1"/>
          </p:cNvSpPr>
          <p:nvPr>
            <p:ph idx="1"/>
          </p:nvPr>
        </p:nvSpPr>
        <p:spPr/>
        <p:txBody>
          <a:bodyPr>
            <a:normAutofit/>
          </a:bodyPr>
          <a:lstStyle/>
          <a:p>
            <a:pPr algn="just"/>
            <a:r>
              <a:rPr lang="en-IN" dirty="0"/>
              <a:t>In the world of computer processing power, there are two main options for configuring the central processing unit (CPU). </a:t>
            </a:r>
            <a:endParaRPr lang="en-IN" dirty="0" smtClean="0"/>
          </a:p>
          <a:p>
            <a:pPr algn="just"/>
            <a:r>
              <a:rPr lang="en-IN" dirty="0"/>
              <a:t>M</a:t>
            </a:r>
            <a:r>
              <a:rPr lang="en-IN" dirty="0" smtClean="0"/>
              <a:t>ulticore </a:t>
            </a:r>
            <a:r>
              <a:rPr lang="en-IN" dirty="0"/>
              <a:t>CPU or a </a:t>
            </a:r>
            <a:r>
              <a:rPr lang="en-IN" dirty="0" smtClean="0"/>
              <a:t>Multiprocessor </a:t>
            </a:r>
            <a:r>
              <a:rPr lang="en-IN" dirty="0"/>
              <a:t>CPU. Both options offer speed and performance but handle computing tasks and programs differently. </a:t>
            </a:r>
          </a:p>
        </p:txBody>
      </p:sp>
    </p:spTree>
    <p:extLst>
      <p:ext uri="{BB962C8B-B14F-4D97-AF65-F5344CB8AC3E}">
        <p14:creationId xmlns:p14="http://schemas.microsoft.com/office/powerpoint/2010/main" val="384990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Multiprocessor CPU?</a:t>
            </a:r>
            <a:endParaRPr lang="en-IN" dirty="0"/>
          </a:p>
        </p:txBody>
      </p:sp>
      <p:sp>
        <p:nvSpPr>
          <p:cNvPr id="3" name="Content Placeholder 2"/>
          <p:cNvSpPr>
            <a:spLocks noGrp="1"/>
          </p:cNvSpPr>
          <p:nvPr>
            <p:ph idx="1"/>
          </p:nvPr>
        </p:nvSpPr>
        <p:spPr/>
        <p:txBody>
          <a:bodyPr>
            <a:normAutofit/>
          </a:bodyPr>
          <a:lstStyle/>
          <a:p>
            <a:pPr algn="just"/>
            <a:r>
              <a:rPr lang="en-IN" dirty="0"/>
              <a:t>When more than one CPU works together to carry out computer instructions or programs, this is a </a:t>
            </a:r>
            <a:r>
              <a:rPr lang="en-IN" u="sng" dirty="0"/>
              <a:t>multiprocessor</a:t>
            </a:r>
            <a:r>
              <a:rPr lang="en-IN" dirty="0"/>
              <a:t> configuration. </a:t>
            </a:r>
            <a:endParaRPr lang="en-IN" dirty="0" smtClean="0"/>
          </a:p>
          <a:p>
            <a:pPr algn="just"/>
            <a:r>
              <a:rPr lang="en-IN" dirty="0" smtClean="0"/>
              <a:t>This </a:t>
            </a:r>
            <a:r>
              <a:rPr lang="en-IN" dirty="0"/>
              <a:t>type of computer system uses multiple processing units that typically share memory and peripherals (your keyboard, for example) simultaneously. </a:t>
            </a:r>
          </a:p>
        </p:txBody>
      </p:sp>
    </p:spTree>
    <p:extLst>
      <p:ext uri="{BB962C8B-B14F-4D97-AF65-F5344CB8AC3E}">
        <p14:creationId xmlns:p14="http://schemas.microsoft.com/office/powerpoint/2010/main" val="307144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Multiprocessor CPU</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a:t>There are two types of multiprocessing: asymmetric and symmetric. </a:t>
            </a:r>
            <a:endParaRPr lang="en-IN" dirty="0" smtClean="0"/>
          </a:p>
          <a:p>
            <a:pPr algn="just"/>
            <a:r>
              <a:rPr lang="en-IN" dirty="0" smtClean="0"/>
              <a:t>Asymmetric </a:t>
            </a:r>
            <a:r>
              <a:rPr lang="en-IN" dirty="0"/>
              <a:t>multiprocessing isn’t standard anymore as this was used during the early days of multiprocessing development. An asymmetric multiprocessing CPU did not share resources and was, in effect, two different processors. </a:t>
            </a:r>
            <a:endParaRPr lang="en-IN" dirty="0" smtClean="0"/>
          </a:p>
          <a:p>
            <a:pPr algn="just"/>
            <a:r>
              <a:rPr lang="en-IN" dirty="0" smtClean="0"/>
              <a:t>Each </a:t>
            </a:r>
            <a:r>
              <a:rPr lang="en-IN" dirty="0"/>
              <a:t>of these processors required an individual operating system (OS) for each. This configuration is not seen in the </a:t>
            </a:r>
            <a:r>
              <a:rPr lang="en-IN" u="sng" dirty="0">
                <a:hlinkClick r:id="rId2"/>
              </a:rPr>
              <a:t>multiprocessor CPUs</a:t>
            </a:r>
            <a:r>
              <a:rPr lang="en-IN" dirty="0"/>
              <a:t> today. However, an asymmetric multiprocessing configuration still finds some use for routers.</a:t>
            </a:r>
          </a:p>
        </p:txBody>
      </p:sp>
    </p:spTree>
    <p:extLst>
      <p:ext uri="{BB962C8B-B14F-4D97-AF65-F5344CB8AC3E}">
        <p14:creationId xmlns:p14="http://schemas.microsoft.com/office/powerpoint/2010/main" val="269567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Multiprocessor CPU</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Much more common is the symmetric configuration for multiprocessing CPUs. Using this structure, one OS is needed for symmetrical multiprocessing CPUs to manage the resources required of the microprocessor </a:t>
            </a:r>
            <a:r>
              <a:rPr lang="en-IN" dirty="0" smtClean="0"/>
              <a:t>cores.</a:t>
            </a:r>
          </a:p>
          <a:p>
            <a:pPr algn="just"/>
            <a:r>
              <a:rPr lang="en-IN" dirty="0" smtClean="0"/>
              <a:t>Additionally</a:t>
            </a:r>
            <a:r>
              <a:rPr lang="en-IN" dirty="0"/>
              <a:t>, the processors share memory. Software programs and applications are designed to work with the multiprocessors simultaneously, and the OS can assign processors to multiple programs if needed.</a:t>
            </a:r>
          </a:p>
        </p:txBody>
      </p:sp>
    </p:spTree>
    <p:extLst>
      <p:ext uri="{BB962C8B-B14F-4D97-AF65-F5344CB8AC3E}">
        <p14:creationId xmlns:p14="http://schemas.microsoft.com/office/powerpoint/2010/main" val="26249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Multicore CPUs?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Multicore </a:t>
            </a:r>
            <a:r>
              <a:rPr lang="en-IN" dirty="0"/>
              <a:t>processor is probably more familiar to the general public. Intel sold many computers with dual-core processors front and </a:t>
            </a:r>
            <a:r>
              <a:rPr lang="en-IN" dirty="0" err="1"/>
              <a:t>center</a:t>
            </a:r>
            <a:r>
              <a:rPr lang="en-IN" dirty="0"/>
              <a:t> in their advertisements. </a:t>
            </a:r>
            <a:r>
              <a:rPr lang="en-IN" dirty="0" smtClean="0"/>
              <a:t>Anytime </a:t>
            </a:r>
            <a:r>
              <a:rPr lang="en-IN" dirty="0"/>
              <a:t>a CPU has more than one core, it’s simply called a </a:t>
            </a:r>
            <a:r>
              <a:rPr lang="en-IN" u="sng" dirty="0"/>
              <a:t>multicore</a:t>
            </a:r>
            <a:r>
              <a:rPr lang="en-IN" dirty="0"/>
              <a:t>. </a:t>
            </a:r>
            <a:endParaRPr lang="en-IN" dirty="0" smtClean="0"/>
          </a:p>
          <a:p>
            <a:pPr algn="just"/>
            <a:r>
              <a:rPr lang="en-IN" dirty="0" smtClean="0"/>
              <a:t>By </a:t>
            </a:r>
            <a:r>
              <a:rPr lang="en-IN" dirty="0"/>
              <a:t>comparison, a single-core CPU is a uniprocessor. A high-performance computer can have six to eight cores. A 64 core CPU is exceptionally powerful. Recently, </a:t>
            </a:r>
            <a:r>
              <a:rPr lang="en-IN" u="sng" dirty="0"/>
              <a:t>128-core CPUs</a:t>
            </a:r>
            <a:r>
              <a:rPr lang="en-IN" dirty="0"/>
              <a:t> have entered the market.</a:t>
            </a:r>
          </a:p>
        </p:txBody>
      </p:sp>
    </p:spTree>
    <p:extLst>
      <p:ext uri="{BB962C8B-B14F-4D97-AF65-F5344CB8AC3E}">
        <p14:creationId xmlns:p14="http://schemas.microsoft.com/office/powerpoint/2010/main" val="92097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Multicore CPUs?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A CPU that uses a multicore processor does so on a single circuit. On this circuit are two or more cores or processing units. These cores are what read computer program instructions and execute the commands. </a:t>
            </a:r>
            <a:endParaRPr lang="en-IN" dirty="0" smtClean="0"/>
          </a:p>
          <a:p>
            <a:pPr algn="just"/>
            <a:r>
              <a:rPr lang="en-IN" dirty="0" smtClean="0"/>
              <a:t>The </a:t>
            </a:r>
            <a:r>
              <a:rPr lang="en-IN" dirty="0"/>
              <a:t>power of a multicore CPU comes from the ability of a processor to execute the instructions on different cores simultaneously. This has the benefit of increased speed and performance for software.</a:t>
            </a:r>
          </a:p>
        </p:txBody>
      </p:sp>
    </p:spTree>
    <p:extLst>
      <p:ext uri="{BB962C8B-B14F-4D97-AF65-F5344CB8AC3E}">
        <p14:creationId xmlns:p14="http://schemas.microsoft.com/office/powerpoint/2010/main" val="298837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1143000"/>
          </a:xfrm>
        </p:spPr>
        <p:txBody>
          <a:bodyPr>
            <a:normAutofit fontScale="90000"/>
          </a:bodyPr>
          <a:lstStyle/>
          <a:p>
            <a:r>
              <a:rPr lang="en-IN" b="1" dirty="0" smtClean="0"/>
              <a:t>A </a:t>
            </a:r>
            <a:r>
              <a:rPr lang="en-IN" b="1" dirty="0"/>
              <a:t>L</a:t>
            </a:r>
            <a:r>
              <a:rPr lang="en-IN" b="1" dirty="0" smtClean="0"/>
              <a:t>ittle Insight </a:t>
            </a:r>
            <a:r>
              <a:rPr lang="en-IN" b="1" dirty="0" smtClean="0"/>
              <a:t>History; </a:t>
            </a:r>
            <a:r>
              <a:rPr lang="en-IN" b="1" dirty="0" smtClean="0"/>
              <a:t>Multicore/Multiprocessor</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a:t>Multiprocessing CPUs are not a new technology, with early models dating to the late 1970s. Originally developed to enhance supercomputing, multiprocessing CPUs are far more common today, although not often found in the average person’s laptop or home computer.</a:t>
            </a:r>
            <a:endParaRPr lang="en-IN" dirty="0" smtClean="0"/>
          </a:p>
          <a:p>
            <a:pPr algn="just"/>
            <a:r>
              <a:rPr lang="en-IN" dirty="0" smtClean="0"/>
              <a:t>Multicore </a:t>
            </a:r>
            <a:r>
              <a:rPr lang="en-IN" dirty="0"/>
              <a:t>CPUs came to prominence in the early 2000s. </a:t>
            </a:r>
            <a:r>
              <a:rPr lang="en-IN" u="sng" dirty="0">
                <a:hlinkClick r:id="rId2"/>
              </a:rPr>
              <a:t>IBM</a:t>
            </a:r>
            <a:r>
              <a:rPr lang="en-IN" dirty="0"/>
              <a:t> was the first to integrate a multicore processor into a computer successfully. </a:t>
            </a:r>
            <a:r>
              <a:rPr lang="en-IN" dirty="0" smtClean="0"/>
              <a:t>In </a:t>
            </a:r>
            <a:r>
              <a:rPr lang="en-IN" dirty="0"/>
              <a:t>2001 IBM launched the Power4, the world’s first multicore processor. This success was built from the breakthrough work by the University of Stanford’s Electrical Engineering department, which designed the first multicore chip in 1998.</a:t>
            </a:r>
          </a:p>
        </p:txBody>
      </p:sp>
    </p:spTree>
    <p:extLst>
      <p:ext uri="{BB962C8B-B14F-4D97-AF65-F5344CB8AC3E}">
        <p14:creationId xmlns:p14="http://schemas.microsoft.com/office/powerpoint/2010/main" val="204739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1143000"/>
          </a:xfrm>
        </p:spPr>
        <p:txBody>
          <a:bodyPr>
            <a:normAutofit/>
          </a:bodyPr>
          <a:lstStyle/>
          <a:p>
            <a:r>
              <a:rPr lang="en-IN" b="1" dirty="0"/>
              <a:t>Pros and Cons of Each CPU</a:t>
            </a:r>
            <a:endParaRPr lang="en-IN" dirty="0"/>
          </a:p>
        </p:txBody>
      </p:sp>
      <p:sp>
        <p:nvSpPr>
          <p:cNvPr id="3" name="Content Placeholder 2"/>
          <p:cNvSpPr>
            <a:spLocks noGrp="1"/>
          </p:cNvSpPr>
          <p:nvPr>
            <p:ph idx="1"/>
          </p:nvPr>
        </p:nvSpPr>
        <p:spPr/>
        <p:txBody>
          <a:bodyPr>
            <a:normAutofit/>
          </a:bodyPr>
          <a:lstStyle/>
          <a:p>
            <a:pPr algn="just"/>
            <a:r>
              <a:rPr lang="en-IN" dirty="0"/>
              <a:t>A multicore CPU and a multiprocessor CPU bring increased speed and performance to a computer system, only in different ways. </a:t>
            </a:r>
            <a:endParaRPr lang="en-IN" dirty="0" smtClean="0"/>
          </a:p>
          <a:p>
            <a:pPr algn="just"/>
            <a:r>
              <a:rPr lang="en-IN" dirty="0" smtClean="0"/>
              <a:t>The </a:t>
            </a:r>
            <a:r>
              <a:rPr lang="en-IN" dirty="0"/>
              <a:t>primary difference between multicore and multiprocessor is that a multicore operates a single CPU, while a multiprocessor has multiple CPUs. </a:t>
            </a:r>
            <a:endParaRPr lang="en-IN" dirty="0" smtClean="0"/>
          </a:p>
        </p:txBody>
      </p:sp>
    </p:spTree>
    <p:extLst>
      <p:ext uri="{BB962C8B-B14F-4D97-AF65-F5344CB8AC3E}">
        <p14:creationId xmlns:p14="http://schemas.microsoft.com/office/powerpoint/2010/main" val="2700877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644</Words>
  <Application>Microsoft Office PowerPoint</Application>
  <PresentationFormat>On-screen Show (4:3)</PresentationFormat>
  <Paragraphs>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Difference Between Multicore and Multiprocessor CPUs</vt:lpstr>
      <vt:lpstr>Introduction</vt:lpstr>
      <vt:lpstr>What is a Multiprocessor CPU?</vt:lpstr>
      <vt:lpstr>Types: Multiprocessor CPU</vt:lpstr>
      <vt:lpstr>Types: Multiprocessor CPU</vt:lpstr>
      <vt:lpstr>What are Multicore CPUs?</vt:lpstr>
      <vt:lpstr>What are Multicore CPUs?</vt:lpstr>
      <vt:lpstr>A Little Insight History; Multicore/Multiprocessor</vt:lpstr>
      <vt:lpstr>Pros and Cons of Each CPU</vt:lpstr>
      <vt:lpstr>Pros and Cons of Multiprocessor</vt:lpstr>
      <vt:lpstr>Pros and Cons of Multicore</vt:lpstr>
      <vt:lpstr>Pros and Cons of Multicore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Multicore and Multiprocessor CPUs</dc:title>
  <dc:creator>ASUS</dc:creator>
  <cp:lastModifiedBy>ASUS</cp:lastModifiedBy>
  <cp:revision>9</cp:revision>
  <dcterms:created xsi:type="dcterms:W3CDTF">2024-07-23T04:25:05Z</dcterms:created>
  <dcterms:modified xsi:type="dcterms:W3CDTF">2024-07-23T04:46:54Z</dcterms:modified>
</cp:coreProperties>
</file>