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ink/ink5.xml" ContentType="application/inkml+xml"/>
  <Override PartName="/ppt/notesSlides/notesSlide8.xml" ContentType="application/vnd.openxmlformats-officedocument.presentationml.notesSlide+xml"/>
  <Override PartName="/ppt/ink/ink6.xml" ContentType="application/inkml+xml"/>
  <Override PartName="/ppt/notesSlides/notesSlide9.xml" ContentType="application/vnd.openxmlformats-officedocument.presentationml.notesSlide+xml"/>
  <Override PartName="/ppt/ink/ink7.xml" ContentType="application/inkml+xml"/>
  <Override PartName="/ppt/notesSlides/notesSlide10.xml" ContentType="application/vnd.openxmlformats-officedocument.presentationml.notesSlide+xml"/>
  <Override PartName="/ppt/ink/ink8.xml" ContentType="application/inkml+xml"/>
  <Override PartName="/ppt/notesSlides/notesSlide11.xml" ContentType="application/vnd.openxmlformats-officedocument.presentationml.notesSlide+xml"/>
  <Override PartName="/ppt/ink/ink9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notesMasterIdLst>
    <p:notesMasterId r:id="rId44"/>
  </p:notesMasterIdLst>
  <p:sldIdLst>
    <p:sldId id="567" r:id="rId3"/>
    <p:sldId id="256" r:id="rId4"/>
    <p:sldId id="568" r:id="rId5"/>
    <p:sldId id="455" r:id="rId6"/>
    <p:sldId id="575" r:id="rId7"/>
    <p:sldId id="459" r:id="rId8"/>
    <p:sldId id="516" r:id="rId9"/>
    <p:sldId id="454" r:id="rId10"/>
    <p:sldId id="517" r:id="rId11"/>
    <p:sldId id="518" r:id="rId12"/>
    <p:sldId id="576" r:id="rId13"/>
    <p:sldId id="521" r:id="rId14"/>
    <p:sldId id="522" r:id="rId15"/>
    <p:sldId id="523" r:id="rId16"/>
    <p:sldId id="526" r:id="rId17"/>
    <p:sldId id="524" r:id="rId18"/>
    <p:sldId id="527" r:id="rId19"/>
    <p:sldId id="528" r:id="rId20"/>
    <p:sldId id="577" r:id="rId21"/>
    <p:sldId id="529" r:id="rId22"/>
    <p:sldId id="531" r:id="rId23"/>
    <p:sldId id="530" r:id="rId24"/>
    <p:sldId id="532" r:id="rId25"/>
    <p:sldId id="533" r:id="rId26"/>
    <p:sldId id="534" r:id="rId27"/>
    <p:sldId id="535" r:id="rId28"/>
    <p:sldId id="536" r:id="rId29"/>
    <p:sldId id="537" r:id="rId30"/>
    <p:sldId id="569" r:id="rId31"/>
    <p:sldId id="570" r:id="rId32"/>
    <p:sldId id="571" r:id="rId33"/>
    <p:sldId id="572" r:id="rId34"/>
    <p:sldId id="542" r:id="rId35"/>
    <p:sldId id="573" r:id="rId36"/>
    <p:sldId id="538" r:id="rId37"/>
    <p:sldId id="574" r:id="rId38"/>
    <p:sldId id="539" r:id="rId39"/>
    <p:sldId id="545" r:id="rId40"/>
    <p:sldId id="544" r:id="rId41"/>
    <p:sldId id="548" r:id="rId42"/>
    <p:sldId id="549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7F2"/>
    <a:srgbClr val="FFFFFF"/>
    <a:srgbClr val="272982"/>
    <a:srgbClr val="CC00CC"/>
    <a:srgbClr val="0000FF"/>
    <a:srgbClr val="0651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1" autoAdjust="0"/>
    <p:restoredTop sz="88296" autoAdjust="0"/>
  </p:normalViewPr>
  <p:slideViewPr>
    <p:cSldViewPr>
      <p:cViewPr varScale="1">
        <p:scale>
          <a:sx n="88" d="100"/>
          <a:sy n="88" d="100"/>
        </p:scale>
        <p:origin x="1036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78" units="cm"/>
          <inkml:channel name="Y" type="integer" max="1992" units="cm"/>
          <inkml:channel name="T" type="integer" max="2.14748E9" units="dev"/>
        </inkml:traceFormat>
        <inkml:channelProperties>
          <inkml:channelProperty channel="X" name="resolution" value="100.60811" units="1/cm"/>
          <inkml:channelProperty channel="Y" name="resolution" value="100.91186" units="1/cm"/>
          <inkml:channelProperty channel="T" name="resolution" value="1" units="1/dev"/>
        </inkml:channelProperties>
      </inkml:inkSource>
      <inkml:timestamp xml:id="ts0" timeString="2020-11-24T10:24:21.9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3766 2257 0,'0'0'0,"-9"0"16,9 0-16,-10 0 16,1 9-16,-11 30 15,-18 28-15,-10 38 16,-19 10 0,-19 28-16,-30 10 15,-8 19-15,-39 20 16,-1-1-16,11-29 15</inkml:trace>
  <inkml:trace contextRef="#ctx0" brushRef="#br0" timeOffset="231.02">3536 2993 0,'10'0'0,"-10"0"15,0 0-15,0 0 16,0 0-16,9 0 16,1 10-16,19 9 15,28 19 1,20 10-16,19 19 16,0 0-16,0 0 15,-29-29-15,-19-9 16</inkml:trace>
  <inkml:trace contextRef="#ctx0" brushRef="#br0" timeOffset="465.02">3373 3366 0,'0'0'0,"0"0"15,0 0 1,0 0-16,0 0 15,0 0-15,10-9 16,28-1 0,39-9-16,48-10 15,28 1-15,-38-1 16,-28 10-16,-30 9 16,-28 10-1,-29 0-15</inkml:trace>
  <inkml:trace contextRef="#ctx0" brushRef="#br0" timeOffset="698.43">3220 3873 0,'-20'0'15,"11"-9"-15,-1 9 16,1-10-16,9 10 16,0 0-1,0-10-15,0 1 16,0-1-16,38 1 15,39-20 1,28 0-16,10 1 16,-19-1-16,0 0 15,-9 1-15,-20-1 16,0 0 0</inkml:trace>
  <inkml:trace contextRef="#ctx0" brushRef="#br0" timeOffset="881.37">3862 3290 0,'-9'0'16,"-1"0"-16,1 0 16,-1 0-16,0 9 15,-9 10-15,0 20 16,-10 37 0,-9 20-1,0 19-15,-10-1 0,0 1 16,0-19-1,0-10-15,0-19 16</inkml:trace>
  <inkml:trace contextRef="#ctx0" brushRef="#br0" timeOffset="1097.76">2903 4294 0,'9'0'0,"-9"0"16,0 0-16,0 0 15,0 0-15,0 0 16,0 9-1,10 1-15,19 0 16,19 9-16,48 0 16,29-10-1,28-9-15,1-19 16,9-9-16,0-20 16,0-10-16,19-28 15,-19-19 1</inkml:trace>
  <inkml:trace contextRef="#ctx0" brushRef="#br0" timeOffset="1864.91">4851 2965 0,'0'0'0,"0"0"16,-10 0-16,1 0 15,-1 9-15,-19 29 16,-38 48 0,-39 29-16,-9 0 15,0 0-15,19-20 16,19-28 0,20-19-16,9-19 15,19-20-15,10-9 16,9 0-16,10 0 15,10-9-15,38-10 16,77-29 0,47-19-16,20-19 15,-9 0-15,-39 0 16,-49 9 0,-37 20-16,-20 9 15,-18 19-15,-11 1 16,-9 9-1,-9 9-15,-11 0 16,-8 20-16,-20 19 16,-10 38-16,1 47 15,9 49-15,19 38 16,19-29 0,10 10-16,0-29 15,0-19-15,0-39 16,0-9-1,-9-28-15,-11-20 16,1 0-16,0-19 16,0-9-16,-10-1 15,-9-9 1,-10-9-16,0-20 16,-10-28-16,-19-68 15,29 1 1,39 19-16,18 0 15,20 28-15,19 1 16,29 9-16,19 9 16,0 20-1,0 19-15,-10 9 16,-19 10-16,-9 20 16,-10-1-16,-10 9 15,1 11 1,-1-1-16,0-19 15</inkml:trace>
  <inkml:trace contextRef="#ctx0" brushRef="#br0" timeOffset="2731.78">5503 2773 0,'10'19'16,"-10"-19"-1,0 0-15,0 0 16,0 0-16,-10 20 15,1 18-15,-1 38 16,0 20 0,1 9-16,-10-9 15,-1-10-15,-8-29 16,8-18-16,1-20 16,0-10-1,0-9-15,9 0 16,1-9-16,9-10 15,19-10 1,48-29-16,58-28 16,48 0-16,-1 10 15,-28 18-15,-29 11 16,-28 8 0,-30 20-16,-18 0 15,-20 10-15,-10-1 16,-9 0-16,0 10 15,0 0 1,-9 0-16,-1 10 16,-28 19-16,-20 28 15,-9 20 1,0 18-16,0 10 16,9 1-16,10 8 15,10-8-15,9-11 16,10 1-1,9-20-15,1-9 16,9 10-16,0 18 16,0 11-16,0-11 15,0-9 1,0-28-16,-10-11 16,0-8-16,-9-20 15,0-10 1,0-9-16,0 0 15,-10 0-15,0-19 16,0-9-16,-9-30 16,-10-37-1,10-11-15,9 1 16,19 0-16,20 9 16,9 20-16,10 9 15,0 19 1,19 10-16,19 9 15,29 29-15,19 19 16,10 29-16,-10 19 16,-10 10-1,-9-1-15,-29-9 16,1 0-16,-20 0 16,-10-10-1,-19 1-15,-19-20 16</inkml:trace>
  <inkml:trace contextRef="#ctx0" brushRef="#br0" timeOffset="3001.09">7355 2420 0,'0'0'0,"0"0"16,0 0 0,0 0-16,0 9 15,29 39-15,19 48 16,9-1-1,-9-9-15</inkml:trace>
  <inkml:trace contextRef="#ctx0" brushRef="#br0" timeOffset="4084.72">6664 2525 0,'0'9'15,"0"-9"-15,-9 0 16,-1 10-1,10 19-15,0 37 16,0 21-16,0 8 16,10 1-1,-1-1-15,1-28 16,-1-19-16,-9-19 16,0-20-16,0 1 15,0-10-15,0 0 16,10-10-1,28-18-15,49-20 16,57-19-16,48-10 16,48 11-1,-20 8-15,-18 10 16,-49 20-16,-47 9 16,-39-1-1,-29 11-15,-28-1 16,-10 10-16,-10 0 15,-18 10-15,-40 19 16,-56 28 0,-20 10-16,-19 9 15,9 10-15,29-19 16,10-19-16,29-29 16,28-9-1,20-10-15,19 0 16,-1-10-16,11 1 15,-1 9-15,10 0 16,0 0 0,0 0-16,10 9 15,9 20-15,0 19 16,0 9 0,-9-9-16,-10 0 15,0-10-15,0 0 16,-10-19-16,1 1 15,-10-1-15,-10 0 16,-9 10 0,-30-1-16,-8 1 15,-20 0-15,19-1 16,10-9 0,19-9-16,19-10 15,10 0-15,0 0 16,9 0-16,10 0 15,10 0 1,28-10-16,48-18 16,49-1-16,28 0 15,-10 1 1,-9-1-16,10 0 16,-10 1-16,-29-1 15,0-9-15,-29-10 16,-9-19-1,-19-10-15,-10-18 16,-29-1-16,-10 20 16,-18 18-16,-10 20 15,-1 19 1,11 9-16,-10 1 16,-1 9-16,-8 28 15,-20 68 1,-10 57-16,1 0 15,-11 29-15,1-1 16,0-28-16,-10-9 16,1-20-1,8-28-15,1-20 16,19-28-16,10-19 16,9-10-16</inkml:trace>
  <inkml:trace contextRef="#ctx0" brushRef="#br0" timeOffset="4252.13">7441 3940 0,'10'10'15,"-10"-10"-15,0 0 16,0 0-16,29 9 16,28 29-1,39 39-15,39 38 16,18 28-16,39 87 15</inkml:trace>
  <inkml:trace contextRef="#ctx0" brushRef="#br0" timeOffset="4804.7">9101 2592 0,'0'0'16,"-9"0"-16,-1 0 16,1 9-16,-10 29 15,-39 49 1,-28 37-16,-39 29 15,-9 0-15,9 0 16,0-29-16,10-9 16,9-19-1,1-20-15,9-9 16</inkml:trace>
  <inkml:trace contextRef="#ctx0" brushRef="#br0" timeOffset="5008.55">8468 3682 0,'0'29'0,"0"-29"16,0 9-16,0 20 16,-9 28-1,9 29-15,0 29 16,0 9-16,0 1 15,9-20 1,10-19-16</inkml:trace>
  <inkml:trace contextRef="#ctx0" brushRef="#br0" timeOffset="5875.01">8958 3070 0,'9'0'0,"-9"0"16,0-10-16,0 1 16,0-1-16,10 1 15,28-11-15,20-8 16,18-1 0,11-9-16,9 0 15,-19-1-15,-20 1 16,-19 9-16,-18 10 15,-11 0 1,-9 10-16,0-1 16,0 10-16,-9 0 15,-1 0 1,-9 10-16,-10 28 16,-19 29-16,-9 19 15,-20 9-15,0 1 16,19-19-1,1-10-15,9-20 16,10-8-16,9-20 16,10-10-1,9 1-15,0-10 16,1 0-16,-1 0 16,10-10-16,0 1 15,10-1 1,19-9-16,9 0 15,0 0-15,1 9 16,-1 10-16,-9 0 16,-10 10-1,-9-1-15,9 30 16,-10 8-16,-9 39 16,-19 29-16,-19 19 15,-10 0 1,0 9-16,10-28 15,-1-19-15,10-29 16,1-29 0,8-9-16,1-20 15,10-9-15,-1 0 16,0 0-16,1-9 16,-1-1-1,1-9-15,9-19 16,0-10-16,0-19 15,9 0 1,1 10-16,-1-1 16,1 10-16,0 20 15,-10 9-15,0 0 16,0 9-16,0 0 16,0 10-1,9 0-15,1 10 16,9 9-16,19 0 15,1 10 1</inkml:trace>
  <inkml:trace contextRef="#ctx0" brushRef="#br0" timeOffset="6090.43">9562 3213 0,'0'0'16,"0"0"-16,0 0 16,0 0-16,0 10 15,0 28-15,0 10 16,10 19 0,-1 9-16,1 10 15,-1-19 1</inkml:trace>
  <inkml:trace contextRef="#ctx0" brushRef="#br0" timeOffset="6455">10003 2639 0,'0'0'15,"0"0"-15,0 0 16,-9 0-16,9 0 16,-10 10-1,10 19-15,-9 47 16,9 68-16,0 37 16,0 11-1,0 18-15,0-19 16,-10-38-16,0 0 15,10-9-15,-9-29 16,-1-20-16,-9-28 16,0 0-1,-10-10-15,-9 20 16,-1 9-16,1-10 16,0-18-1</inkml:trace>
  <inkml:trace contextRef="#ctx0" brushRef="#br0" timeOffset="6781">10790 2486 0,'0'0'0,"-9"0"16,-1 0-16,0 0 16,1 0-16,-10 29 15,-20 38-15,-18 48 16,-20 38 0,-19 38-16,-19 10 15,0 19-15,19-29 16,19-47-1,19-49-15,20-37 16,9-30-16,20-28 16</inkml:trace>
  <inkml:trace contextRef="#ctx0" brushRef="#br0" timeOffset="6998.41">10349 3491 0,'9'9'0,"-9"-9"16,0 0-1,0 0-15,0 10 16,0 28-16,10 38 16,-10 20-16,0 9 15,-10 48 1,1 0-16,-1-9 16,-9-10-16,10 0 15,9-1-15,9-27 16,10-39-1</inkml:trace>
  <inkml:trace contextRef="#ctx0" brushRef="#br0" timeOffset="7214.83">11424 3366 0,'0'0'16,"0"0"-16,0 0 15,0 0-15,-10 0 16,0 0 0,-9 10-16,-19 28 15,-29 48-15,-20 29 16,-9 0-16,0 9 16,-9 29-16,18-19 15</inkml:trace>
  <inkml:trace contextRef="#ctx0" brushRef="#br0" timeOffset="7587.86">10752 3165 0,'0'0'0,"0"0"16,0 0-16,0 0 15,0 0 1,0 10-16,0 38 16,0 38-16,0 57 15,9 20 1,1-10-16,0-19 16,9 0-16,10-20 15,9-18-15,20-19 16,9-20-16,29 0 15,38-9 1,20-29-16,-10-19 16,9-19-16,-19-19 15,-18 0 1,-21-10-16,-27 0 16,-20-19-16,19-57 15</inkml:trace>
  <inkml:trace contextRef="#ctx0" brushRef="#br0" timeOffset="27053.54">3939 13905 0,'0'0'0,"0"0"0,-9 0 16,-1 0-1,0 0-15,1 0 16,-1 0-16,1 10 15,-11 28 1,-8 29-16,-11 9 16,1 1-1,9-10-15,0 0 0,10-20 16,10-8 0,-1-20-16,0 0 15,10-9-15,0-10 16,0 0-1,20 0-15,27-10 16,30-19-16,10-9 16,-1 0-16,-19-1 15,-19 11 1,-10-1-16,-9 10 16,-10 9-16,-9 1 15,0 9-15,-10 0 16,0 0-1,0 19-15,-10 19 16,-9 39-16,0 18 16,-10 1-16,10-10 15,0-19 1,-1-10-16,11-18 16,-1-20-16,10-10 15,0 1 1,0-1-16,0-9 15,10 0-15,9 0 16,10 0-16,-1 0 16,1 0-1,0 10-15,0 28 16</inkml:trace>
  <inkml:trace contextRef="#ctx0" brushRef="#br0" timeOffset="27247.02">4112 15397 0,'0'0'15,"0"0"-15,0 0 0,0-10 16,0 10-16,0 0 16,0 0-1,19 0-15,29-9 16,29-1-16,28-9 15,20-29 1</inkml:trace>
  <inkml:trace contextRef="#ctx0" brushRef="#br0" timeOffset="27479.5">5100 14058 0,'0'0'0,"-9"0"16,-1 0-16,0 0 15,-9 10-15,-19 28 16,-20 29 0,1 19-16,-10 29 15,19-10-15,0-10 16</inkml:trace>
  <inkml:trace contextRef="#ctx0" brushRef="#br0" timeOffset="27695.81">4966 14173 0,'9'19'0,"-9"-19"16,0 0-16,0 0 15,0 0-15,0 0 16,10 0-1,9 0-15,0 9 16,10 1-16,10 0 16,9-1-1,9 1-15,30-1 16,-1-9-16,0-9 16</inkml:trace>
  <inkml:trace contextRef="#ctx0" brushRef="#br0" timeOffset="27930.19">4947 14775 0,'-10'-19'16,"10"10"-16,0-1 16,0 0-16,0 1 15,0-1 1,10 1-16,9-10 15,19-10-15,20-9 16,9-1 0,19 1-16,1 0 15,-11 9-15</inkml:trace>
  <inkml:trace contextRef="#ctx0" brushRef="#br0" timeOffset="28123.67">4889 15311 0,'0'9'0,"0"-9"16,0 0-16,0 0 16,0 0-1,0 0-15,10 0 16,9 10-16,0-10 15</inkml:trace>
  <inkml:trace contextRef="#ctx0" brushRef="#br0" timeOffset="28495.67">5043 15081 0,'19'-9'16,"-19"-1"-16,0 1 15,0-1-15,0 0 16,9 1-16,11-1 15,-1 1 1,19 9-16,1 0 16,18 9-16,1 1 15,-10 9 1,-10 0-16,-28 0 16,-1 20-16,-18 8 15,-20 11-15,-19-1 16,0-19-1,10 1-15,9-11 16,0-9-16,10-9 16,9 0-16,1-10 15,-1 0 1,10 0-16,0 0 16,10 0-16,18-10 15,20 0-15,20-18 16,-1-11-1,9-18-15</inkml:trace>
  <inkml:trace contextRef="#ctx0" brushRef="#br0" timeOffset="28712.88">5839 14536 0,'0'-9'0,"0"9"16,0 0-16,0 0 15,0 0-15,0 0 16,0 9 0,10 10-16,18 39 15,20 47-15,20 29 16,8 9-16,1 1 16,0-20-1,-10-28-15</inkml:trace>
  <inkml:trace contextRef="#ctx0" brushRef="#br0" timeOffset="28962.78">6194 14469 0,'0'0'0,"0"0"15,-10 0-15,1 0 16,-1 0-16,1 10 15,-10 9 1,-10 19-16,-10 29 16,-18 38-1,9 29-15,0 0 0,0-10 16,19-9 0,0-29-16,10-19 15</inkml:trace>
  <inkml:trace contextRef="#ctx0" brushRef="#br0" timeOffset="29248.24">6405 14211 0,'0'0'15,"0"0"-15,0-10 16,0 10-1,0-9-15,0-1 16,0 10-16,0-9 16,10-1-16,19 1 15,9-1 1,10 10-16,0-10 16,0 10-16,-10-9 15,-9 9 1,-10 0-16,-9 0 15,-10 0-15</inkml:trace>
  <inkml:trace contextRef="#ctx0" brushRef="#br0" timeOffset="29479.57">6424 14393 0,'-19'0'0,"10"0"16,-1 0-16,0 0 15,1 0 1,-1 0-16,10 0 15,0 0-15,0 0 16,0 0 0,0 0-16,10 0 15,9 0-15,29 9 16,19 1-16,0-1 16,0 1-1,-9-10-15,9-10 16,-19-18-16</inkml:trace>
  <inkml:trace contextRef="#ctx0" brushRef="#br0" timeOffset="29712.99">6645 13981 0,'0'29'0,"0"-29"15,0 0-15,-10 0 16,1 10-16,-1 9 15,-9 19 1,0 29-16,0 19 16,0 10-16,-1-1 15,11-9-15,-1-28 16,1-10 0,9-10-16,0-29 15</inkml:trace>
  <inkml:trace contextRef="#ctx0" brushRef="#br0" timeOffset="29879.53">6588 14441 0,'9'0'0,"-9"0"16,0 0-16,0 0 15,10 0-15,9 0 16,0 0 0,10 0-16,9 9 15,1 1-15,-1-1 16,10 1-1,-10-1-15,1-9 16</inkml:trace>
  <inkml:trace contextRef="#ctx0" brushRef="#br0" timeOffset="30090.94">7067 13943 0,'0'0'0,"0"0"15,0 0-15,0-9 16,0-1-1,0 1-15,0-1 16,0 10-16,10-10 16,-1 10-16,1 0 15,0 0 1,-1 0-16,1 0 16,-1 0-16,-9 10 15</inkml:trace>
  <inkml:trace contextRef="#ctx0" brushRef="#br0" timeOffset="30295.57">6818 14536 0,'0'0'0,"0"0"15,0 0-15,0 0 16,0-9-16,0-1 16,0 0-16,0 1 15,19-1 1,29 1-16,38-10 15,20-10 1,9-9-16,-19-1 0,0-8 16,-29-1-1,-29 19-15</inkml:trace>
  <inkml:trace contextRef="#ctx0" brushRef="#br0" timeOffset="30703.37">7115 13828 0,'0'20'0,"-9"-20"16,-1 0 0,0 0-16,1 0 15,-1 9-15,1 10 16,-1 10 0,-9 19-16,0 28 15,-10 39 1,0 38-16,0 0 0,1-38 15,8-29 1,1-19-16,0-29 16,9-19-16,1-9 15,-1-1-15,10-9 16,0 0 0,0 0-16,0-9 15,0-1-15,10 1 16,9-1-1,10 1-15,19 9 16,9 0-16,1 0 16,9 9-16,0 1 15,20 9 1,-11 9-16,-8-8 16,-11-1-16</inkml:trace>
  <inkml:trace contextRef="#ctx0" brushRef="#br0" timeOffset="30933.76">6635 15167 0,'10'10'0,"-20"-10"15,1 0 1,-1 0-16,1 0 15,-1 9-15,1 1 16,9 19-16,0 9 16,9 19-1,1-18-15,-1-20 16</inkml:trace>
  <inkml:trace contextRef="#ctx0" brushRef="#br0" timeOffset="31595.98">6741 15158 0,'10'-19'0,"-10"9"16,0 1-16,0-11 15,9 1-15,1-9 16,9-1-16,0 0 16,10 0-1,0 1-15,9-1 16,1 10-16,9 0 16,-10 19-1,0 0-15,1 9 16,-11 11-16,-8-1 15,8 19 1,1 19-16,-10 20 16,-9 18-16,0 1 15,-10 0-15,0-10 16,0-29 0,-10-9-16,0-10 15,-9-19-15,0 0 16,0-9-16,0 0 15,-10-10 1,0-10-16,0 0 16,0-9-16,10 0 15,0-9-15,0-1 16,0-9 0,9 9-16,1 0 15,9 1-15,0 8 16,0 1-1,0 10-15,0-1 16,0 1-16,0-1 16,0 10-16,0 0 15,0 0 1,0 10-16,0-1 16,0 10-16,0 0 15,0-9-15,0 9 16,0-9-1,0-1-15,0 1 16,0-1-16,0 1 16,0-1-16,9 1 15,1 0 1,-1-1-16,11 1 16,18-1-16,0-9 15,10 0 1</inkml:trace>
  <inkml:trace contextRef="#ctx0" brushRef="#br0" timeOffset="33112.69">7643 14823 0,'19'-10'16,"-19"10"-16,0-9 16,0 9-16,0 0 15,10-10 1,-1 10-16,1-9 15,0 9-15,-1 0 16,1-10-16,-1 1 16,11-1-1,-1 1-15,10-11 16,-1-8-16,-9-1 16,1-9-1,-11-10-15,-9 0 16,0 0-16,-9 20 15,-1-1-15,0 10 16,10 9 0,-9 1-16,-1 9 15,10 9-15,-9 39 16,9 67-16,0 67 16,-10-20-1,10-9-15,0 0 16,0-38-16,-9-19 15,-1-30-15,10-18 16,-10-19 0,1-19-16,-1-1 15,1-9-15,-1 0 16,0 0 0,1 0-16,-1-9 15,-9-1-15,0 0 16,0-9-1,9 0-15,0 0 16,1-10-16,9 1 16,9-1-16,1 0 15,9 1-15,20-11 16,-1 11 0,0-1-16,1 0 15,-1 10-15,0-10 16,1-9-1,-1 0-15,10-29 16,0-19-16,0-10 16,-9 1-16,-11 18 15,11 1 1,-10 18-16,-1 10 16,-9 10-16,-9 10 15,0 8 1,-10 11-16,0-1 15,0 1-15,0 9 16,-10 0-16,-9 9 16,-19 30-1,-1-1-15,1 0 16,-1-9-16,11-10 16,8 0-16,1-9 15,10-10 1,9 0-16,9 0 15,20 0-15,29-10 16,9 0-16,9 1 16,-8-1-1,-1 10-15,-19 0 16,-10 0-16,-19 0 16,-9 0-1,0 0-15,-10 0 16,0 10-16,-10-1 15,-9 1-15,-39 28 16,-38 10 0,0 9-16,0 1 15,20-1-15,8-9 16,20-19-16,10 9 16,9-9-1,10 9-15,19 0 16,10 0-16,9 1 15,0-1 1,10 0-16,9 0 16,1 1-16,-1 18 15,-9-9-15,-20-10 16,-9-19 0,0-9-16,-9-10 15,-1-19-15,-9-10 16,0-19-16,0-9 15,-1-1 1,11 1-16,9 0 16,9-1-16,1 10 15,9 10 1,10 9-16,19 1 16,19-1-16,19 10 15,10 19-15,20 0 16,-1 10-1,-10-10-15,-18 0 16,-30 9-16,-9-9 16,-9 10-16,-20-1 15,-10 1 1,1-10-16,-10 9 16,0 1-16,0 9 15,-10 0-15,-18 19 16</inkml:trace>
  <inkml:trace contextRef="#ctx0" brushRef="#br0" timeOffset="33363.97">8017 15540 0,'-9'-9'0,"-1"-1"16,0 10-16,1-9 15,-1 9 1,10-10-16,0 0 15,0 1-15,10-1 16,28 10-16,39-9 16,29 9-1,9 0 1,19 9-16,0-9 0,-9 10 16,-10-1-1,-19-9-15,-9 10 16,-11 0-16,-28-10 15</inkml:trace>
  <inkml:trace contextRef="#ctx0" brushRef="#br0" timeOffset="33612.71">8900 15110 0,'0'-10'0,"0"10"15,-10 0-15,1 0 16,-1 0-16,1 0 15,-1 0 1,0 10-16,-9 0 16,0 9-16,-19 19 15,-10 29-15,-10 9 16,1 10 0,18-19-16,1-9 15,9-1-15,10-9 16,9 9-16</inkml:trace>
  <inkml:trace contextRef="#ctx0" brushRef="#br0" timeOffset="33880.17">8881 15311 0,'19'9'0,"-19"-9"15,0 0-15,0 0 16,0 0-16,10 0 15,-1 0 1,10 0-16,10 10 16,29 38-16,38 47 15,76 154 1,-28-39-16,-38-57 16,-29-57-16,-29-39 15,-10-28-15,-9-19 16,-10-39-1,19-134-15,-9-200 16</inkml:trace>
  <inkml:trace contextRef="#ctx0" brushRef="#br0" timeOffset="34121.94">9888 14488 0,'10'0'16,"-10"0"-16,0-9 15,0 9-15,0-10 16,0 1-16,19-1 16,39 1-1,47-11-15,30 1 16,-1-9-16,-19-1 16,-19 0-16,-29 0 15,-19 1 1,-19 9-16,-19 0 15</inkml:trace>
  <inkml:trace contextRef="#ctx0" brushRef="#br0" timeOffset="34729.32">9975 14565 0,'-10'19'0,"0"-19"16,1 0-1,-1 0-15,-9 0 16,0 10-16,-10 9 15,0 0-15,1 0 16,-1 0 0,0 10-16,0-10 15,0 10-15,10-10 16,0 0 0,9-10-16,1 1 15,-1-1-15,1 1 16,9 0-16,0-10 15,0 0 1,0 0-16,9 0 16,1 0-16,9 0 15,10 0 1,9 0-16,1-10 16,-1 10-16,-9 0 15,-10 0-15,10 10 16,-10-1-1,10 10-15,19 39 16,48 133-16,-10 38 16,-38-37-16,-19-1 15,-29-38 1,-19-29-16,-10-28 16,-10-39-16,1-18 15,-20-11-15,-18 1 16,-1-19-1,0-10-15,20 0 16,9 0-16,9-10 16,10 0-1,10-9-15,10 0 16,-1-38-16,10-39 16,19-19-16,10-38 15,9-38 1</inkml:trace>
  <inkml:trace contextRef="#ctx0" brushRef="#br0" timeOffset="35083.78">10013 13857 0,'0'0'0,"-10"0"15,10 0-15,0 0 16,0 0 0,0 0-16,10 19 15,48 106-15,76 142 16,29 49 0,-19-29-16,-19-10 15,-29-57-15,-20-67 16,-18-38-16,-10-39 15,-19-37 1,-10-11-16,10-9 16,0-9-16,-1-20 15,1-9-15,0-9 16,0-11 0,9-28-16,-9-28 15</inkml:trace>
  <inkml:trace contextRef="#ctx0" brushRef="#br0" timeOffset="35329.12">11049 15024 0,'-9'19'0,"-1"-19"15,-9 19-15,-19 58 16,-30 57-1,1 19-15,-10-10 16,1 0-16,9-28 16,-1-29-16,11-28 15,-10-20 1,-1-19-16,1-38 16,19-19-16</inkml:trace>
  <inkml:trace contextRef="#ctx0" brushRef="#br0" timeOffset="35534.58">10474 13943 0,'0'0'0,"0"0"15,0 0 1,0 0-16,0 0 15,0 0-15,0 0 16,9 0 0,20 0-16</inkml:trace>
  <inkml:trace contextRef="#ctx0" brushRef="#br0" timeOffset="36393.31">11059 14718 0,'0'0'0,"0"-10"15,0 10-15,0-9 16,0-1-16,0 10 16,0-9-1,19 9-15,48-10 16,48 10-16,29 0 16,-28-10-1,-11 1-15,-19-1 16,-28 1-16,-20-10 15,-18 0-15,-11-1 16</inkml:trace>
  <inkml:trace contextRef="#ctx0" brushRef="#br0" timeOffset="36826.53">11567 14230 0,'-9'0'0,"-1"0"16,1 0-16,-1 0 16,1 0-1,-1 0-15,0 0 16,1 10-16,9 18 15,-10 20 1,10 48-16,0 19 16,0 18-16,0 20 15,0-19-15,0-19 16,-9 0 0,-11-10-16,1-9 15,0-29-15,-10-10 16,-9-9-16,-1-10 15,1-9 1,-10-10-16,0-10 16,10-9-16,9-9 15,0-10-15,10 0 16,0 0 0,0-10-16,9-9 15,10-1-15,10 1 16,9 0-1,29-10-15,48-19 16,19 10-16,0 9 16,-9 10-16,-11 19 15,-8 9 1,-10 0-16,-10 1 16,-19-1-16</inkml:trace>
  <inkml:trace contextRef="#ctx0" brushRef="#br0" timeOffset="37082.65">12374 14613 0,'0'9'0,"0"-9"16,-10 0-16,0 0 16,1 0-16,-1 0 15,1 0 1,-1 0-16,0 10 15,-9-1-15,0 10 16,-10 10-16,0 9 16,1 1-1,8-11-15,1-9 16,0-9-16,9-10 16,1-10-1</inkml:trace>
  <inkml:trace contextRef="#ctx0" brushRef="#br0" timeOffset="37411.76">12287 13943 0,'-19'10'15,"9"-10"-15,1 0 16,-1 0-16,1 0 16,-1 0-1,0 9-15,-9 10 16,0 20-16,0 28 15,0 38 1,9 10-16,10-1 16,0-8-16,10-20 15,9-10-15,0-18 16,10-11 0,9-8-16,10-1 15,19 0-15,20-9 16,-1-20-16,0-18 15,10-29 1,19-20-16,-19-9 16,-9 0-16,-39 10 15</inkml:trace>
  <inkml:trace contextRef="#ctx0" brushRef="#br0" timeOffset="37667.08">12134 15120 0,'-20'9'0,"11"-9"16,-1 0-16,1 0 15,-1 0 1,0 0-16,1 10 16,-1-1-16,1 20 15,-1 19-15,10 19 16,0 19-1,0 0-15,0 0 16,0-19-16,0-19 16,0-10-1,0-9-15</inkml:trace>
  <inkml:trace contextRef="#ctx0" brushRef="#br0" timeOffset="38326.12">12230 15186 0,'9'-9'0,"-9"9"16,0-10-16,0 1 16,0-1-1,10 1-15,19-1 16,9 10-16,20 0 16,-1 0-1,1 10-15,-1-1 16,-9 1-16,-9 9 15,-20-10-15,0 11 16,-9-11 0,9 20-16,-10 19 15,1 38-15,0 28 16,-1 68-16,1 29 16,-1-49-1,1-28-15,-10-48 16,0-38-16,-10-29 15,1-19-15,-10-10 16,-10-18 0,-38-49-16,-20-28 15,1 0-15,19 9 16,19 29 0,9 10-16,11 9 15,8 19-15,1 1 16,10-1-1,9 0-15,9 10 16,10-9-16,20 8 16,9 1-16,-10 10 15,-9 9-15,-10 0 16,0 9 0,-9 1-16,9 57 15,-9 67-15,-10 19 16,0-29-16,0-19 15,0-28 1,9-20-16,-9-28 16,10-10-16,-1-10 15,20-9 1,19-28-16,19-39 16,39-67-16</inkml:trace>
  <inkml:trace contextRef="#ctx0" brushRef="#br0" timeOffset="39459.94">13458 13886 0,'0'19'0,"0"-19"16,0 0-16,0 0 15,0 0 1,0 0-16,0 0 15,0 10-15,0 9 16,9 19-16,1 0 16,0 0-1,-10-9-15,-10-10 16,-9-9-16,-20-1 16,-37 1-1,-20-10-15,9 9 16,11 11-16,8-1 15,11 0-15,9 10 16,9 9 0,1 29-16,9 19 15,20 0-15,18 0 16,10 0-16,10 0 16,-10-29-1,1-18-15,-11-11 16,1-18-16,-1-10 15,1 0-15,0-10 16,-1 1 0,1-10-16,9-10 15,10-9-15,19-10 16,9 0 0,20-9-16,19-1 15,10 1-15,-10 9 16,-10 20-16,-19 8 15,-9 20 1,-20 0-16,-19 10 16,-9 0-16,-1 9 15,-9 19 1,-19 0-16,-19 20 16,-29-1-16,-20 10 15,-9 9-15,0-18 16,29-10-1,10-20-15,18-9 16,11-9-16,8-1 16,11 1-16,9-10 15,0 0 1,19 0-16,29-10 16,29-18-16,-1-10 15,-8 9 1,-20 0-16,-10 10 15,-9 9-15,-10 1 16,-9 9-16,-1 9 16,1 30-1,-1 47-15,-9 29 16,0 47-16,-9 20 16,-1 9-16,-9-9 15,9-29 1,1-58-16,-1-28 15,1-38-15,-1-19 16,0-20-16,1-28 16,9-48-1,9-19-15,20 9 16,0 0-16,0 29 16,-1 0-1,1 10-15,0 9 16,0 10-16,9 0 15,1 9-15,-1 10 16,-9 9 0,0 1-16,-10 9 15,0 0-15,-9 0 16,-10 9-16,0 10 16,-10 10-1</inkml:trace>
  <inkml:trace contextRef="#ctx0" brushRef="#br0" timeOffset="39825.92">13333 15368 0,'-29'10'0,"20"-10"16,-1 0-16,-9 0 15,0 9-15,-20 10 16,1 20 0,-10 8-16,0 11 15,-10 9-15,10 19 16,0 0-16,10 0 15,9 0 1,10-19-16,9-10 16,1-9-16,9-10 15,0-18 1,9-1-16,1-10 16,19 10-16,9 1 15,20-1-15,9 0 16,19 0-1,10 0-15,19 0 16,1 0-16,-1-9 16,19-1-16,10 1 15,-19 0 1,-10-1-16,0 1 16,-19-1-16</inkml:trace>
  <inkml:trace contextRef="#ctx0" brushRef="#br0" timeOffset="40336.58">14792 14402 0,'0'-9'15,"0"9"-15,0-10 16,-10 10-16,0 0 16,1 0-1,-1 0-15,1 19 16,-20 20-16,-10 18 16,-9 10-1,-9-10-15,-1-9 16,10 0-16,10-10 15,0-9-15,9-10 16,0 0 0,10-9-16,9-1 15,1 1-15,-1-1 16,0-9-16,10 10 16,0-1-1,10 20-15,9 19 16,0 19-16,10 29 15,0 28 1,-10 29-16,-9-10 16,-10 10-16,0-9 15,-10-20-15,1-28 16,-1-20 0,0-28-16,1-10 15</inkml:trace>
  <inkml:trace contextRef="#ctx0" brushRef="#br0" timeOffset="41102.92">14552 14823 0,'0'0'15,"0"-10"-15,0 1 16,0 9-1,0 0-15,0 0 16,9 0-16,30 9 16,9 11-1,9 8-15,1-9 16,-10 1-16,-10-1 16,0-10-16,-18 1 15,-1-1-15,-10 1 16,1 9-1,0 48-15,-10 86 16,0 38-16,-10 20 16,0 9-1,1-39-15,-1-37 16,10-49-16,0-28 16,0-28-16,0-30 15,-9-9 1,9-9-16,-10-11 15,0-27-15,-9-20 16,0-29 0,0 0-16,0 10 15,0 10-15,-1 18 16,1 11-16,10 8 16,-1 11-1,0 9-15,1-1 16,9 1-16,0 0 15,0 10-15,9-1 16,11-9 0,8 9-16,1 1 15,0 9-15,0 0 16,-10 0-16,-10 9 16,-9 11-1,0 27-15,-28 39 16,-11 10-16,-9 0 15,10-20 1,0-9-16,9-19 16,0-10-16,10-19 15,9-9-15,1-1 16,9-9 0,9-9-16,20-20 15,29-57-15</inkml:trace>
  <inkml:trace contextRef="#ctx0" brushRef="#br0" timeOffset="41836.14">15454 14852 0,'-10'9'16,"10"-9"-16,-10 0 15,1 0-15,-1 0 16,1 10-1,-11 19-15,-18 57 16,-10 48-16,-9 19 16,9-10-16,19-38 15,10-38 1,-1-29-16,11-19 16,-1-9-16,10-10 15,0 0-15,10-10 16,9 1-1,19-20-15,1 1 16,18-11-16,1-9 16,9-9-1,0 0-15,0-1 16,-9 11-16,-10 8 16,0 11-16,-10 8 15,-9 20 1,-10 0-16,-9 10 15,9 28-15,10 58 16,-10 47 0,-9 68-16,-10 9 15,0 38-15,0-29 16,0-47-16,0-38 16,0-58-1,0-29-15,-10-28 16,10-29-16,-10-10 15,1-19-15,-10-66 16,-10-30 0,-19-8-16,0 18 15,0 10-15,0 9 16,0 20-16,19 28 16,0 19-1,10 10-15,10 0 16,-1 9-16,0 1 15,10 9 1,0 0-16,0 0 16,20 0-16,18 9 15,20-9-15,-1 0 16,10 0 0,10-9-16,-10-10 15</inkml:trace>
  <inkml:trace contextRef="#ctx0" brushRef="#br0" timeOffset="43040.66">16260 15091 0,'9'-10'0,"-9"10"16,0-9-16,0 9 15,0-10-15,10 10 16,-1 0 0,11 0-16,18 0 15,0 0-15,1 0 16,-1 0-16,1 0 15,-11 0 1,-9 0-16,-9 10 16,0-1-16,-1 10 15,1 39-15,-10 28 16,0 29 0,-10 9-16,-9 0 15,-10-9-15,1 0 16,8-20-1,-8-28-15,-1-9 16,0-20-16,0-9 16,10-10-16,-10-10 15,-9-9 1,-1-9-16,-9-20 16,10-19-16,0-19 15,-1-9 1,20 9-16,10 0 15,9 19-15,9 10 16,1 19-16,19 0 16,18-1-1,21 20-15,-1 10 16,10 9-16,9 10 16,-9 9-16,-10 10 15,-10-10 1,-9 0-16,-9-9 15,-10 0-15,-20-10 16,1-9 0,-10-10-16,0-10 15</inkml:trace>
  <inkml:trace contextRef="#ctx0" brushRef="#br0" timeOffset="43274.07">16797 15234 0,'10'0'0,"-10"0"15,0 0-15,0 0 16,9 0 0,1 0-16,19 0 15,19-9-15,9-1 16,1 1-16,9-11 16,-10 11-1,-9-1-15,-9-9 16,-10 10-16,-10-1 15,-10-9 1,1 0-16,0-10 16</inkml:trace>
  <inkml:trace contextRef="#ctx0" brushRef="#br0" timeOffset="43793.23">17181 14718 0,'-10'0'16,"1"0"-16,-1 0 15,0 0-15,1 9 16,-10 1-16,-1 9 15,1 19 1,0 1-16,0 8 16,9 11-1,10 18-15,0 20 0,10 38 16,9 19 0,0 0-16,0 29 15,1-10-15,-11-19 16,1-39-1,-10-18-15,-10-19 16,1-30-16,-1-8 16,0-20-16,1-10 15,-1-9 1,-9-9-16,0-1 16,-10-18-16,-9-20 15,-1-10 1,1-9-16,0 0 15,-1 1-15,10 8 16,10 10-16,0 1 16,9 18-1,10 10-15,0 0 16,0 9-16,0 0 16,0 1-16,0-1 15,0 10 1,10 0-16,0 0 15,-1 0-15,10 0 16,1 0-16,-1 0 16,-10 0-1,1 0-15</inkml:trace>
  <inkml:trace contextRef="#ctx0" brushRef="#br0" timeOffset="44139.38">17948 14699 0,'0'-10'0,"-9"10"0,-1 0 16,1 0 0,-1 0-16,0 0 15,-18 10-15,-11 9 16,-9 10 0,-9 9-16,-1 0 15,10 0 1,0 1-16,0-1 0,10-10 15,9 1 1,10-10-16</inkml:trace>
  <inkml:trace contextRef="#ctx0" brushRef="#br0" timeOffset="44407.67">17872 14727 0,'28'10'0,"-28"-10"16,0 0-1,0 0-15,10 0 16,0 0-16,-1 0 16,1 0-16,-1 0 15,1 10 1,0-1-16,-1 1 16,1-1-16,-10 1 15,0-1 1,0 1-16,0-1 15,-10 11-15,1-1 16,-20 9-16,-10 1 16</inkml:trace>
  <inkml:trace contextRef="#ctx0" brushRef="#br0" timeOffset="44606.93">17459 15330 0,'0'19'0,"0"-19"0,0 0 16,0 0-1,0 10-15,0-1 16,0 10-16,10 10 16,9 9-1,0 0-15,-9 1 16,-1-11-16</inkml:trace>
  <inkml:trace contextRef="#ctx0" brushRef="#br0" timeOffset="45123.04">17593 15167 0,'0'0'0,"0"-9"16,0-1-16,0 1 15,0-1 1,0 1-16,10-1 16,9 0-16,20 1 15,18-1-15,1 10 16,9 0 0,10 0-16,-10 0 15,10 0-15,-10 0 16,-19 0-16,-10 0 15,-19 0 1,-9 0-16,-10 10 16,-19-1-16,-20 11 15,-28 27 1,-38 11-16,-20 9 16,19-10-16,20-19 15,19 1-15,19-20 16,29-10-1,-1 1-15,11-10 16,9 0-16,0 0 16,19 0-16,29 0 15,19 0 1,0-10-16,-9 1 16,-10-1-16,-10 1 15,-9-1-15,-10 0 16,-9 1-1</inkml:trace>
  <inkml:trace contextRef="#ctx0" brushRef="#br0" timeOffset="46344.14">17843 15139 0,'-10'28'0,"10"-28"15,0 0 1,-9 0-16,-1 10 15,0-1-15,1 11 16,-1 8 0,-9 11-16,-10-1 15,1 0-15,-11 10 16,-9 0-16,0-1 16,0 1-16,0-9 15,0-11 1,10 1-16,0-10 15,9-9-15,10-10 16,9 0 0,0 0-16,10-10 15,10-9-15,19-10 16,9 1 0,10-1-16,10 10 15,-1 19-15,1 9 16,-1 10-16,-18 1 15,-1 8 1,-9 1-16,9 19 16,1 38-16,-1 48 15,-9 47-15,-10 20 16,-9-38 0,-1-48-16,-9-39 15,-9-28-15,-1-29 16,0-9-16,1-10 15,-1 0 1,-9-10-16,-10-19 16,-9-38-16,0-28 15,-1-10 1,1-10-16,9-10 16,10 1-16,19 9 15,0 20 1,0 37-16,9 11 15,1 27-15,0 11 16,-1-1-16,1 1 16,-1 9-16,-9 0 15,0 0 1,0 9-16,-9 1 16,-1 9-16,-9 0 15,-10 10 1,0-1-16,-9 11 15,0-11-15,9 1 16,0 0-16,10 0 16,9-10-1,1 0-15,9 0 16,9-10-16,1 1 16,19 0-16,19-1 15,9 1 1,1-10-16,9 0 15,0 0-15,-9 0 16,-1 0 0,1-10-16,-1 1 15,11-11-15,8-8 16,1-10-16,-10-10 16,0 0-1,-19 0-15,-9 10 16,-10 9-16,-20 10 15,1 9-15,-10 1 16,0-1 0,-10 10-16,1 0 15,-20 10-15,-10 19 16,-18 9 0,-10 19-16,-1 1 15,11-1-15,-1-9 16,20-10-16,9-9 15,10-10 1,9-10-16,1-9 16,9 0-16,38 0 15,58-28-15,58-20 16,47-29 0,10 1-16,20-1 15,-11 1-15</inkml:trace>
  <inkml:trace contextRef="#ctx0" brushRef="#br0" timeOffset="137724.42">12105 16305 0,'-10'0'0,"10"0"0,-9 0 0,-1-9 15,0 9 1,1-10-16,-1 10 15,1 0-15,-1 0 16,0 0-16,1 0 16,-10 10-1,-10 9-15,-19 10 16,0 9-16,-10 29 16,-9 19-1,0 0-15,9 0 16,1-9-16,-1-1 15,1 1-15,-1-11 16,1 1-16,-1 0 16,10-9-1,10-10-15,9-10 16,10-10-16,0-18 16,9 0-1,0-1-15</inkml:trace>
  <inkml:trace contextRef="#ctx0" brushRef="#br0" timeOffset="138256.54">11827 16975 0,'-10'9'0,"10"-9"15,-10 0-15,10 0 16,0 10-1,0 19-15,0 47 16,0 48-16,10 39 16,0 19-1,9-10-15,-10-29 16,1-28-16,0-19 16,-1-29-16,-9-29 15,0-9 1,0-10-16,0-10 15,0-9-15,10 0 16</inkml:trace>
  <inkml:trace contextRef="#ctx0" brushRef="#br0" timeOffset="138655.01">12633 16774 0,'0'19'16,"0"-19"-16,-10 0 16,0 0-1,1 10-15,-10 9 16,-20 9-16,-18 20 16,-20 29-1,-9 18-15,-1 11 16,10-11-16,10-18 15,19-20-15,10-19 16,9-19 0,10 1-16,9-11 15,1-9-15,9 0 16,9 0-16,20 0 16,29-9-1,28-20-15,29-9 16,0-1-16,-19 1 15,-9 9 1,-11 1-16,-18 9 16,-20 0-16</inkml:trace>
  <inkml:trace contextRef="#ctx0" brushRef="#br0" timeOffset="138858.48">12354 17357 0,'-19'29'16,"10"-29"-16,-1 0 15,0 0-15,1 10 16,-1-1 0,10 20-16,0 19 15,0 38-15,0 28 16,0-18-1</inkml:trace>
  <inkml:trace contextRef="#ctx0" brushRef="#br0" timeOffset="139088.94">12143 17912 0,'19'0'16,"-19"0"-16,0 0 15,0 0-15,0 0 16,10 0-16,19-10 16,38-9-16,19 0 15,10 0 1,10 0-16,9-10 16,0 1-16</inkml:trace>
  <inkml:trace contextRef="#ctx0" brushRef="#br0" timeOffset="139318.26">13208 16611 0,'0'0'0,"0"-9"15,0-1 1,0 10-16,0 0 15,0 0-15,0 0 16,0 0 0,0 19-16,0 10 15,0 9-15,0-9 16,0 0-16</inkml:trace>
  <inkml:trace contextRef="#ctx0" brushRef="#br0" timeOffset="139572.56">12920 17061 0,'10'0'0,"-10"0"16,0-10 0,0 1-16,0-1 15,10 1-15,9-1 16,29-9-16,29-10 15,19-9 1,19 0-16,0-1 16,0 1-16,-19 10 15,-19-1-15,-20 10 16,-18 9 0,-20 10-16</inkml:trace>
  <inkml:trace contextRef="#ctx0" brushRef="#br0" timeOffset="139752.09">12901 17233 0,'-9'10'16,"-1"-10"-16,0 0 16,1 0-16,-1 0 15,1 0-15,9 0 16,0 0-1,19 9-15</inkml:trace>
  <inkml:trace contextRef="#ctx0" brushRef="#br0" timeOffset="140189.03">13822 16946 0,'0'10'0,"-9"-10"0,9 0 16,-10 0-1,1 0-15,-1 0 16,-9 9-16,-20 20 16,-37 28-1,-49 29-15,-19 10 16,-19 0-16,9-20 16,30-28-1,28-10-15,29-9 16,19-10-16,19-9 15,10-10-15,9 0 16,0 0 0,1 0-16,9-10 15,9 0-15,49-9 16,38-9-16,29-11 16,19-8-1,9-1-15,1 9 16,-30 11-16,-9 9 15,-9 9 1,-10 10-16,-10 0 16,-18 0-16,-20 10 15,-10-1-15,-29 1 16</inkml:trace>
  <inkml:trace contextRef="#ctx0" brushRef="#br0" timeOffset="141522.1">13141 17826 0,'0'19'15,"-9"-19"-15,9 0 16,-10 0 0,0 10-16,1-1 15,-1 10-15,10 10 16,0 9-16,0 10 15,0 0 1,10-10-16,-1-9 16,1-20-16,-10 1 15,10-10 1,-1-10-16,1-9 16,-1-9-16,1-20 15,0 0-15,-1 0 16,1 10-1,-1 9-15,1 0 16,-1 1-16,11-1 16,-1 0-16,0 1 15,10-1 1,9 0-16,1 1 16,9 9-16,0 9 15,9 10-15,-9 19 16,0 10-1,-10 9-15,1 0 16,-10 10-16,-1-10 16,-8 1-1,-11-1-15,1 0 16,-10-9-16,0-1 16,0 1-16,0-10 15,-10 0 1,1-9-16,-1 0 15,0-1-15,-9-9 16,0 0-16,-10 0 16,-19-9-1,0-11-15,0-8 16,0-1-16,10 10 16,9 0-1,0 0-15,10 9 16,0 1-16,9-1 15,1 0-15,9 1 16,0-1 0,0 10-16,9 0 15,11 0-15,-1 0 16,0 0 0,-9 0-16,-1 0 15,-9 0-15,-9 0 16,-11 19-16,-18 20 15,-20 28-15,-18 19 16,-1-19 0,10 0-16,9-10 15,10-19-15,10-9 16,9-10 0,10 0-16,9-9 15,1-1-15,9 1 16,19 9-16,29 0 15,19 0 1,29 0-16,29-9 16,9-10-16,-9-10 15,-10 1 1,-29-1-16,-19 1 16,-19-1-16,-9 1 15,-30-1-15,-9 0 16,-9 1-1,-10-1-15,-58 1 16,-48-1-16,0 1 16,10-1-16,19 0 15,19 1 1,30-1-16,8 10 16,10-9-16,10 9 15,10-10-15,9 1 16,9-1-1,30-9-15,47 0 16,39-10-16,19 0 16,-20 10-1,-9 10-15,1 9 16,-20 9-16,-20 1 16,-28 9-1,-9 0-15,-20 0 16,-10 0-16,1 10 15,-10 9-15,-10 10 16,-9 10 0</inkml:trace>
  <inkml:trace contextRef="#ctx0" brushRef="#br0" timeOffset="141810.34">14696 16879 0,'19'10'0,"-19"-10"15,0 0-15,0 0 16,0 0-16,0 9 15,9 30 1,20 75-16,0 173 16,0 124-16,-10 58 15,-9-106-15,-10-133 16</inkml:trace>
  <inkml:trace contextRef="#ctx0" brushRef="#br0" timeOffset="141866.1">14696 18983 0</inkml:trace>
  <inkml:trace contextRef="#ctx0" brushRef="#br0" timeOffset="142356.79">10627 17176 0,'0'0'16,"-9"0"-16,9 0 15,-10 0-15,0 0 16,1 0-16,-1 9 16,1 29-1,-11 39-15,1 47 16,0 58-16,9 47 16,10 39-1,10 19-15,28-29 16,20-95-16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78" units="cm"/>
          <inkml:channel name="Y" type="integer" max="1992" units="cm"/>
          <inkml:channel name="T" type="integer" max="2.14748E9" units="dev"/>
        </inkml:traceFormat>
        <inkml:channelProperties>
          <inkml:channelProperty channel="X" name="resolution" value="100.60811" units="1/cm"/>
          <inkml:channelProperty channel="Y" name="resolution" value="100.91186" units="1/cm"/>
          <inkml:channelProperty channel="T" name="resolution" value="1" units="1/dev"/>
        </inkml:channelProperties>
      </inkml:inkSource>
      <inkml:timestamp xml:id="ts0" timeString="2020-11-24T10:26:50.4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10637 5977 0,'0'19'0,"0"-19"15,0 0-15,0 19 16,0 20-16,0 18 15,9 29 1,1-10-16,0-9 16</inkml:trace>
  <inkml:trace contextRef="#ctx0" brushRef="#br0" timeOffset="466.73">10666 6159 0,'0'0'0,"0"-10"15,0 1 1,0-1-16,28-9 16,30-10-16,28-9 15,10 0 1,10-1-16,9 1 16,0 10-16,-19 8 15,-19 11 1,-29 9-16,-10 9 15,-19 1-15,-9 0 16,-1 9-16,-9 19 16,-19 19-1,-19 29-15,-29 0 16,-20 0-16,1 1 16,-10-11-16,0-19 15,29-18 1,9-20-16,20-10 15,19-9-15,9 0 16,1 0-16,9 0 16,9-9-1,30-1-15,57-9 16,38 0-16,10 0 16,-19 9-1,-29 1-15,-39-1 16,-38 1-16</inkml:trace>
  <inkml:trace contextRef="#ctx0" brushRef="#br0" timeOffset="821.78">10857 6637 0,'-28'29'15,"18"-29"-15,0 0 16,-9 9-16,-19 29 16,-20 48-1,1 20-15,9 8 16,9-8-16,11-11 15,8-9 1,20-19-16,10-28 16,9-30-16,29-18 15,19-30-15,20-18 16,-11-10 0,-8 0-16,-20 10 15,0 9-15,-10 10 16,0 18-16,1 20 15,-1 20 1,10 37-16,10 67 16,-10 39-16,-20 9 15,-8 0 1,-11 0-16,1-38 16,-10-38-16,9-29 15,1-39-15</inkml:trace>
  <inkml:trace contextRef="#ctx0" brushRef="#br0" timeOffset="1348.92">12182 5939 0,'0'-10'15,"-10"10"-15,0 0 16,1 0-16,-1 0 16,1 0-1,-11 10-15,-8 18 16,-11 20-16,-9 10 16,0 9-1,10-10-15,9-19 16,10-9-16,9-20 15,10-9-15,10 0 16,28-9-16,30-20 16,18-9-1,10-10-15,0 0 16,-10 10-16,-19 9 16,-9 1-1,-20 9-15,-19 9 16,-9 0-16,0 1 15,-1 9-15,-9 0 16,0 0 0,0 0-16,0 9 15,-9 20-15,-11 29 16,1 28-16,0 19 16,0 0-1,0-19-15,9-19 16,0-19-16,1-29 15</inkml:trace>
  <inkml:trace contextRef="#ctx0" brushRef="#br0" timeOffset="1547.84">12066 6589 0,'-19'10'15,"10"-10"-15,-1 0 16,0 0 0,1 0-16,-1 9 15,-9 10-15,-10 20 16,1 28-16,-11 19 15,10 9 1,1 1-16,-1-1 16,10 1-16,9 19 15,0 0-15,10-10 16,0-38 0,0-19-16</inkml:trace>
  <inkml:trace contextRef="#ctx0" brushRef="#br0" timeOffset="2273.23">11884 6828 0,'10'0'0,"-10"-9"16,0-1 0,9 0-16,1-9 15,19 0-15,9 0 16,0 0-1,1 0-15,-10 0 16,-1 9 0,-8 1-16,-1-1 0,-10 0 15,1 10 1,-10 0-16,0 0 16,0 0-16,0 10 15,10 19 1,9 38-16,0 38 15,-9 29-15,-1 47 16,1 20-16,-10-19 16,0 9-1,9-28-15,-9-39 16,0-28-16,0-39 16,0-19-1,0-18-15,-9-11 16,-1-9-16,1 0 15,-1-9-15,-9-20 16,0-38 0,-20-48-16,10-47 15,1-78-15,8 30 16,11 48-16,9 28 16,0 38-1,0 39-15,9 28 16,-9 10-16,0 9 15,10 1-15,0 9 16,-1 9 0,1 1-16,9 18 15,0 20-15,0 10 16,-9 9 0,-20 19-16,-9-10 15,0-18-15,0-11 16,0-8-16,9-20 15,0-10 1,1 1-16,-1-10 16,10 0-16,0 0 15,29-19-15</inkml:trace>
  <inkml:trace contextRef="#ctx0" brushRef="#br0" timeOffset="2488.66">13285 6436 0,'0'0'0,"0"0"16,-10 0-16,1 0 16,-1 0-16,1 0 15,-1 10-15,-9-1 16,-10 10-1,-9 20-15,-20-1 16</inkml:trace>
  <inkml:trace contextRef="#ctx0" brushRef="#br0" timeOffset="2898.56">12901 6168 0,'0'0'0,"-9"0"0,9 0 16,0 0-1,0 0-15,0 0 16,0 19-16,0 29 16,0 29-1,0 18-15,0 20 16,0 9-16,0-9 16,0 0-1,9-29-15,10-29 16,1-9-16,8-19 15,11 0-15,28-1 16,19-18-16,1-10 16,-20 0-1,-10 0-15,-9 0 16,-19 0-16,-10 0 16,-19 0-1,0 0-15,-9 9 16,-30 30-16,-18 9 15,-30 28 1,-18 1-16,-1-1 16,-9 1-16,0-20 15</inkml:trace>
  <inkml:trace contextRef="#ctx0" brushRef="#br0" timeOffset="3148.89">12527 7574 0,'-10'-19'0,"10"9"16,0 1-1,0-1-15,0 1 16,0-1-16,0 1 15,0-1 1,0 0-16,0 10 16,10 0-16,0 20 15,9 18-15,0 10 16,10 19 0,9 28-16,10 30 15,0-11-15,10-18 16,9-29-16,38 0 15,30-29 1,18-28-16,1-58 16,-1-67-16,1-38 15</inkml:trace>
  <inkml:trace contextRef="#ctx0" brushRef="#br0" timeOffset="3432.22">13774 6360 0,'0'0'16,"0"0"-16,0 0 16,0-10-16,0 10 15,0-10 1,0 1-16,10-1 15,9 1-15,10-1 16,19-9-16,0 0 16,0 0-1,0 0 1,-10 0-16,-19 9 0,-9 0 16,-10 1-1</inkml:trace>
  <inkml:trace contextRef="#ctx0" brushRef="#br0" timeOffset="3699.42">13467 6675 0,'0'10'16,"-9"-10"-16,9 0 16,0-10-1,0 10-15,0-9 16,9-1-16,20 0 15,29 1-15,28-1 16,39-9 0,19 0-16,-29 0 15,-10-10-15,-18 10 16,-39 0 0,-10 9-16,-19 1 15,-9-1-15</inkml:trace>
  <inkml:trace contextRef="#ctx0" brushRef="#br0" timeOffset="3937.93">14149 5881 0,'-10'-9'16,"10"9"-16,-10 0 15,1 0-15,-1 0 16,1 9-16,-11 30 15,1 37 1,-9 39-16,-20 28 16,-10 1-16,10-10 15,-10 0 1,1-10-16,18-28 16,11-30-16,8-27 15</inkml:trace>
  <inkml:trace contextRef="#ctx0" brushRef="#br0" timeOffset="4148.58">13746 6618 0,'0'0'0,"0"0"0,0 0 15,0 0 1,0 0-16,0 0 16,0 0-16,9 9 15,30 30 1,18 18-16,30 19 15,9 11-15,9-1 16,-9-29-16,-10-19 16,-28-28-1,-10-39-15</inkml:trace>
  <inkml:trace contextRef="#ctx0" brushRef="#br0" timeOffset="4322.72">14667 6101 0,'19'0'15,"-19"0"-15,0-9 16,0-1 0,0 1-16,10-1 15,-1 1-15,10-1 16,10 0-16,0 1 16,0-1-1,-10 1-15</inkml:trace>
  <inkml:trace contextRef="#ctx0" brushRef="#br0" timeOffset="4565.55">14245 6694 0,'0'0'15,"0"-9"-15,0-1 16,0 1-16,0-1 15,9 0 1,10-9-16,29 0 16,39-9-16,28-11 15,19 1-15,10-10 16,-10 10 0,-18 0-16,-30-1 15</inkml:trace>
  <inkml:trace contextRef="#ctx0" brushRef="#br0" timeOffset="5022.47">14887 5910 0,'0'0'15,"0"0"-15,-9 0 16,-1 0-1,1 0-15,-1 10 16,1 18-16,-11 20 16,-8 19-16,-20 29 15,0-1 1,9-9-16,1-19 16,9-9-16,0-20 15,10-19 1,0-9-16,9-1 15,1-9-15,-1 0 16,0 0-16,10 0 16,0 0-1,0 0-15,10 0 16,0 0-16,9 0 16,19 10-16,1-1 15,-1 1 1,10 9-16,0 0 15,10 10-15,9 0 16,9-1 0,-8 11-16,-11-1 15,-18 0-15</inkml:trace>
  <inkml:trace contextRef="#ctx0" brushRef="#br0" timeOffset="5265.88">13890 6981 0,'0'10'0,"-10"-10"16,10 0-16,-10 0 16,1 9-1,-1 30-15,10 18 16,0 29-16,0 10 15,0-1 1,0-18-16,0-29 16,0-20-16,0-18 15</inkml:trace>
  <inkml:trace contextRef="#ctx0" brushRef="#br0" timeOffset="6014.94">13861 7201 0,'9'-19'0,"-9"9"15,0 10-15,0-9 16,0-1-16,0 1 15,10-1 1,19 1-16,19-11 16,9 1-16,10 0 15,1 0 1,-1 0-16,0 0 16,0 0-16,0 9 15,-9 1-15,-10-1 16,-10 10-1,-9 0-15,-10 0 16,-9 0-16,-1 10 16,1 9-1,9 9-15,-9 11 16,-1 8-16,1 11 16,-10 28-16,-10 29 15,-9-10 1,0 0-16,0-9 15,0 9-15,9-9 16,-9-30-16,0-18 16,-1-19-1,1-19-15,0-10 16,-10-10-16,1-19 16,-11-19-16,-9-18 15,0-11 1,10-9-16,9 9 15,0 11-15,10 8 16,9 10 0,1 20-16,9 9 15,0-1-15,0 1 16,9 10-16,11-10 16,8-1-1,11 11-15,-1-1 16,1 1-16,-11 9 15,-8 0-15,-11 0 16,1 0 0,-10 9-16,0 10 15,0 10-15,-19 9 16,-1 1-16,1-1 16,-10 0-1,10-9-15,0-10 16,9 0-16,1 0 15,9-9 1,9-1-16,30 10 16,57 1-16,57-20 15</inkml:trace>
  <inkml:trace contextRef="#ctx0" brushRef="#br0" timeOffset="6282.28">15482 6646 0,'0'0'0,"0"0"16,0-9 0,0 9-16,0 0 15,0 0-15,0 0 16,10 0-1,0 0-15,18 0 16,20 0-16,10 9 16,9 1-1,0 0-15,-19-10 16</inkml:trace>
  <inkml:trace contextRef="#ctx0" brushRef="#br0" timeOffset="6798.57">15732 6226 0,'9'0'0,"-9"0"15,0 0-15,0 0 16,0 0-16,0 0 16,-9 9-16,-1 10 15,1 20 1,-1 28-16,-9 9 15,0 10 1,0 38-16,-1 29 0,1-19 16,0-9-1,0 9-15,0-1 16,-1-27-16,1-20 16,0-29-1,-10-19-15,0-19 16,1 1-16,-11-11 15,-9 1-15,0-10 16,10-10 0,0 1-16,9-11 15,0 1-15,10 0 16,0 0 0,9 0-16,0 0 15,1 0-15,9 0 16,0-1-16,9 1 15,11 0 1,18-9-16,10-1 16,0 10-16,9 0 15,1-1-15,9 1 16,-9 0 0,9 0-16</inkml:trace>
  <inkml:trace contextRef="#ctx0" brushRef="#br0" timeOffset="7032.49">16097 6216 0,'-10'-9'0,"0"9"15,1 0-15,-1 0 16,1 0-1,-1 0-15,0 0 16,-9 19-16,-19 28 16,-20 20-1,1 0-15,9-28 16</inkml:trace>
  <inkml:trace contextRef="#ctx0" brushRef="#br0" timeOffset="7415.51">15636 6465 0,'19'0'0,"-19"-10"15,0 1-15,10-1 16,-1 1-1,11-1-15,-1-9 16,19 0-16,0 9 16,20 1-1,0-1-15,9 10 16,10 0-16,-10 0 16,0-10-16,-10 10 15,-18-9 1,-10 9-16,-10 0 15,-10 0-15,1 0 16,-10 0-16,0 0 16,0 0-1,0 9-15,-10 11 16,-9-1-16,-10 19 16,-9 0-1,0 0-15,-10 1 16,9-11-16,1 1 15,9-10 1,10-9-16,0-1 16,9 1-16,1-1 15,-1-9-15,0 0 16,1 0-16</inkml:trace>
  <inkml:trace contextRef="#ctx0" brushRef="#br0" timeOffset="7665.47">15741 6828 0,'10'0'16,"-10"0"-16,0 0 15,0 0-15,0 0 16,0 10-16,10 18 15,9 20 1,0 19-16,10 0 16,-10-19-1,0-10-15,-9-19 0,-10-9 16</inkml:trace>
  <inkml:trace contextRef="#ctx0" brushRef="#br0" timeOffset="8082.94">16020 6656 0,'-10'0'16,"10"0"-16,0 0 15,0-10 1,0 1-16,0-1 15,10 1-15,9-1 16,19 10-16,10 0 16,10 0-1,-1 0-15,1 0 16,0 0-16,-10 0 16,-10 0-16,-9 0 15,-10 0 1,-9 0-16,-1 0 15,1 0-15,-10 0 16,0 0 0,0 10-16,0-1 15,0 1-15,0-1 16,-10 1-16,1 9 16,-1 0-1,-9 0-15,0 10 16,-20 9-16</inkml:trace>
  <inkml:trace contextRef="#ctx0" brushRef="#br0" timeOffset="8420.04">15454 7134 0,'0'0'0,"0"0"15,0 0 1,0-9-16,0 9 16,9-10-16,20 10 15,29-10-15,28 10 16,29-9 0,29-1-16,19 10 15,0-9-15,-9-1 16,-10 1-16,-29 9 15,-10 0 1,-28 0-16,-19 0 16,-20 0-16,-9 0 15,-20 0 1,1 0-16,-10-10 16</inkml:trace>
  <inkml:trace contextRef="#ctx0" brushRef="#br0" timeOffset="8681.84">16173 6694 0,'0'0'0,"0"0"16,-9 0-16,9 0 16,-10 0-16,0 10 15,1 9 1,-1 19-16,1 20 15,-10 9-15,-1-1 16,1-8 0,0-1-16,0-9 15,0-10-15,-1 1 16,11-11-16,-1 1 16,-9 19-16</inkml:trace>
  <inkml:trace contextRef="#ctx0" brushRef="#br0" timeOffset="8948.62">16298 7134 0,'0'0'15,"0"0"-15,0 0 16,0 0-16,0 0 15,0 10-15,10 18 16,9 39 0,29 29-16,19 19 15,0 0-15,10-10 16,19 9 0,0-27-16,19-1 15,-10-48-15,-9-48 16</inkml:trace>
  <inkml:trace contextRef="#ctx0" brushRef="#br0" timeOffset="9242.02">17056 6618 0,'0'-10'0,"0"1"16,0 9-16,0-10 16,10 1-16,28 9 15,58 0 1,77 0-16,47 0 16,11 0-16,-1-10 15,-19-9-15,-19-10 16,-39 0-1,-47 1-15,-39 9 16,-28 0-16</inkml:trace>
  <inkml:trace contextRef="#ctx0" brushRef="#br0" timeOffset="9492.04">16845 6799 0,'0'0'0,"0"0"16,0 0-16,0 10 15,0 28 1,0 39-16,10 38 15,9 28 1,0-9-16</inkml:trace>
  <inkml:trace contextRef="#ctx0" brushRef="#br0" timeOffset="9908.03">16855 7067 0,'9'0'15,"-9"0"-15,0 0 16,0 0 0,0 0-16,10 0 15,9 0-15,29 10 16,19-1 0,19 1-16,1-1 15,9 1-15,-10-10 16,-28 10-16,-20-10 15,-19 0 1,-9 0-16,-1 0 16,-9 9-16,0 1 15,0 28-15,-19 29 16,0 19 0,-10 0-16,0-9 15,1-10-15,9-10 16,-1-19-1,1-9-15,0-10 16,0-9-16,0-1 16,-1-9-16,1 0 15,0-9 1,-10-20-16</inkml:trace>
  <inkml:trace contextRef="#ctx0" brushRef="#br0" timeOffset="10208.2">17536 6015 0,'9'-9'16,"-9"9"-16,0 0 16,0 0-16,0 0 15,0 0-15,10 28 16,19 58-1,19 67-15,19 96 16,10 9-16,9 29 16,10-9-1,0-68-15,0 0 16,-10-38-16,-9-57 16,-10-38-1,10-20-15,9-28 16</inkml:trace>
  <inkml:trace contextRef="#ctx0" brushRef="#br0" timeOffset="10462.54">18409 6876 0,'-10'10'0,"1"-10"15,-1 0-15,-9 9 16,-29 20 0,-29 38-16,-28 28 15,-20 30-15,10 18 16,19-28 0,19-19-16,20-20 15,18-28-15,10-10 16,20-28-16</inkml:trace>
  <inkml:trace contextRef="#ctx0" brushRef="#br0" timeOffset="10654.01">17862 6264 0,'0'0'0,"0"0"16,0 0-16,0 0 16,0 0-16,10 19 15,28 29 1</inkml:trace>
  <inkml:trace contextRef="#ctx0" brushRef="#br0" timeOffset="10929.3">18582 6866 0,'0'0'0,"0"-9"15,0 9-15,0 0 16,0 0-16,0 0 16,9 0-1,30 9-15,28 1 16,29 9-16,48-9 16,28-20-1</inkml:trace>
  <inkml:trace contextRef="#ctx0" brushRef="#br0" timeOffset="11205.71">20127 5910 0,'0'0'15,"-10"0"-15,0 0 16,1 0 0,-1 0-16,-19 19 15,-38 19-15,-38 39 16,-39 28 0,-10 29-16,20-10 15,-39 77-15,20 10 16</inkml:trace>
  <inkml:trace contextRef="#ctx0" brushRef="#br0" timeOffset="11455.65">20050 6321 0,'0'0'0,"0"0"16,0 0-16,0 0 15,9 0 1,11 10-16,37 9 16,39 10-16,29 19 15,9-10-15,-9 10 16,-10-10 0,-19-9-16,-29-1 15,-19-9-15</inkml:trace>
  <inkml:trace contextRef="#ctx0" brushRef="#br0" timeOffset="11708.97">20031 6819 0,'0'0'0,"0"0"16,0 0-1,0 0-15,0 0 16,0 0-16,0 9 16,0 29-1,0 29-15,0 39 16,0 56 0,0 29-16,-10 39 0,-19 9 15,-38 48 1,0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78" units="cm"/>
          <inkml:channel name="Y" type="integer" max="1992" units="cm"/>
          <inkml:channel name="T" type="integer" max="2.14748E9" units="dev"/>
        </inkml:traceFormat>
        <inkml:channelProperties>
          <inkml:channelProperty channel="X" name="resolution" value="100.60811" units="1/cm"/>
          <inkml:channelProperty channel="Y" name="resolution" value="100.91186" units="1/cm"/>
          <inkml:channelProperty channel="T" name="resolution" value="1" units="1/dev"/>
        </inkml:channelProperties>
      </inkml:inkSource>
      <inkml:timestamp xml:id="ts0" timeString="2020-11-24T10:28:20.3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7614 6149 0,'10'0'0,"-10"0"0,0 0 15,9-9-15,11 9 16,18 0-16,0 0 16,10 0-1,-9 0-15,9 0 16,0 0 0,-10 0-16,0 0 15,1 0-15,-1 0 16,-9 0-16,-10 0 15,-9 0-15,-1 0 16,1 0 0,-10 0-16</inkml:trace>
  <inkml:trace contextRef="#ctx0" brushRef="#br0" timeOffset="334.29">7432 6197 0,'0'10'15,"-10"-10"-15,1 0 16,9 0 0,0 0-16,0 0 15,0 0-15,0 0 16,0 0-16,-10 9 15,10 10 1,-9 10-16,9 9 16,-10 0-16,10 10 15,-10 10-15,1 9 16,-1-10 0,1 0-16,9 10 15,-10-9-15,10-1 16,-10 0-1</inkml:trace>
  <inkml:trace contextRef="#ctx0" brushRef="#br0" timeOffset="867.86">8075 6235 0,'-19'0'16,"9"0"-16,0 0 15,1 0 1,-1 0-16,1 0 16,-1 0-16,-9 10 15,0-1 1,-1 1-16,1-1 15,0 1-15,-10 0 16,10-1-16,0 1 16,0-1-1,0-9-15,-1 0 16,11 0-16,-1 0 16,1 0-1,-1 0-15,0 0 16,1 0-16,-1 10 15,1-1-15,9 1 16,0 9 0,0 0-16,0 10 15,0 0-15,9-1 16,1 1-16,-1 0 16,1-10-1,9 0-15,0 0 16,1 0-16,-11-9 15,1-1-15,-1 1 16,1-1 0</inkml:trace>
  <inkml:trace contextRef="#ctx0" brushRef="#br0" timeOffset="2068.65">7979 6312 0,'-10'-10'0,"10"10"16,0 0-16,0 0 16,0 0-16,0 0 15,0-9-15,0 9 16,0-10 0,10 10-16,-1 0 15,11-10-15,8 10 16,11 0-1,-10 0-15,-1 0 16,-8 0-16,-1 0 16,-10 0-16,1 0 15,9 10 1,-9 0-16,9 9 16,10 19-16,-1 10 15,-8 9-15,-1 1 16,-10-11-1,-9-8-15,-9-11 16,-1-9-16,1-9 16,-1 0-16,-9-10 15,0 0 1,0 0-16,-1-10 16,1 0-16,0 1 15,0-1 1,0 1-16,9-1 15,0 1-15,1-1 16,-1 1-16,10-1 16,0 0-1,0-9-15,10 0 16,-1 0-16,1 0 16,0 9-1,-1 1-15,1-1 16,-10 1-16,0-1 15,0 10-15,0 0 16,0 0 0,0 0-16,0 0 15,0 0-15,0 10 16,0-1-16,0 1 16,0-1-1,0 1-15,0-1 16,0 1-16,-10 9 15,10 0-15,0 10 16,0 9 0,0 0-16,0 1 15,0 18-15,0 0 16,0 10 0,0 10-16,-9-10 15,-1 0-15,-9-10 16,0-9-16,-1-10 15,1-9 1,0-10-16,0-9 16,0-1-16,-10-9 15,0 0-15,0-9 16,0-10 0,1-10-16,-1-9 15,0-1-15,0-9 16,10 10-16,10 0 15,-1 0 1,10 9-16,0 0 16,10 1-16,-1 9 15,10-1 1,10 1-16,9 0 16,20 19-16,9 10 15,20 18-15,-11 1 16,-8 19-1,-11 0-15,-9 0 16,0 9-16,-19-9 16,-10-10-16,-9-9 15,-1-10 1,1-10-16,-10 1 16,0 0-16,0-10 15,0 0-15</inkml:trace>
  <inkml:trace contextRef="#ctx0" brushRef="#br0" timeOffset="2898.36">8929 6054 0,'0'-10'16,"0"10"-16,0-10 16,0 10-1,0-9-15,0 9 16,0 0-16,0 0 16,0 0-16,0 0 15,0 0 1,0 0-16,9 0 15,1 0-15,-10 0 16,0 0 0,0 0-16,0 9 15,0 20-15,0 19 16,0 9-16,-10 10 16,10-9-1,-9-1-15,9-9 16,-10 0-16,10-10 15,0 0 1,0 0-16,0 1 16,10 8-16,-1 30 15,1 19-15,0-1 16,-1 1 0,1-10-16,-1-10 15,-9 11-15,0-1 16,-9-10-16,-10-9 15,-1-19 1,1-10-16,0-19 16,0-9-16,-29-1 15,-10-9 1,1-19-16,-1-9 16,10-11-16,0 1 15,10-10-15,-1 0 16,11 1-1,8-1-15,1 10 16,10-1-16,9 1 16,0 0-16,9-1 15,10 1 1,20 0-16,47-19 16,10-1-16,0 10 15,0 10-15,10 0 16,9 9-1,-10 10-15,-9 10 16,-9 9-16,-20 0 16,-10 0-1,1 0-15,-20 0 16</inkml:trace>
  <inkml:trace contextRef="#ctx0" brushRef="#br0" timeOffset="3226.49">9869 5748 0,'0'0'0,"0"0"15,0 0-15,-9 0 16,-1 0 0,0 0-16,1 9 15,-20 29-15,-19 20 16,-19 28 0,0 0-16,-10 19 15,0 0-15,20-9 16,9-29-16,19-29 15</inkml:trace>
  <inkml:trace contextRef="#ctx0" brushRef="#br0" timeOffset="3475.82">9754 6063 0,'0'0'0,"0"0"15,0 0 1,0 0-16,0 0 16,0 0-16,19 0 15,20 0 1,18 0-16,39 10 16,19 9-16,0 0 15,-19-10-15,0 11 16,-9-1-1,-30-10-15</inkml:trace>
  <inkml:trace contextRef="#ctx0" brushRef="#br0" timeOffset="3759.68">9629 6283 0,'-19'0'16,"19"0"-16,-10 0 16,10 0-1,0 0-15,0 0 16,0 0-16,0-10 16,10 1-16,9 9 15,29-10 1,19 1-16,1-1 15,-1 1-15,-10-1 16,-9 1-16,-9 9 16,-11 0-1</inkml:trace>
  <inkml:trace contextRef="#ctx0" brushRef="#br0" timeOffset="3958.53">9457 6675 0,'0'0'0,"0"0"16,0 0-16,0 0 16,0 0-1,0 0-15,0 10 16,19 9-16</inkml:trace>
  <inkml:trace contextRef="#ctx0" brushRef="#br0" timeOffset="4352.47">9648 6666 0,'0'-10'15,"0"10"-15,0 0 16,0 0-16,0 0 15,0 0 1,10 0-16,9 0 16,0 0-16,1 0 15,-1 0 1,0 0-16,-9 0 16,-1 0-16,-9 0 15,0 0-15,0 0 16,0 0-1,-9 10-15,-1-1 16,0 1-16,1-1 16,-1 1-16,1-1 15,-1 1 1,0 0-16,1-1 16,-1 1-16,1-1 15,-1 1-15,10-10 16,0 0-1,0 0-15,10 0 16</inkml:trace>
  <inkml:trace contextRef="#ctx0" brushRef="#br0" timeOffset="4726.47">10071 6532 0,'0'-10'0,"0"1"15,0-1 1,0 10-16,0 0 15,0 0-15,0 0 16,0 0-16,9 0 16,1 0-1,19 0-15,9 0 16,0 10-16,1-1 16,-1 1-16,1-1 15,-11-9 1,-9 0-16,-9 0 15,0 0-15,-10 0 16,0 10 0,0-1-16,0 1 15,0 9-15,-10 19 16,0 20-16,1 9 16,-1 0-1,1-10-15,-1-9 16,1-10-16,-1-9 15,0-10 1</inkml:trace>
  <inkml:trace contextRef="#ctx0" brushRef="#br0" timeOffset="4976.81">10013 6809 0,'0'10'0,"0"-10"16,0 0-16,0 0 15,0 0 1,0 0-16,0 9 16,0 29-16,0 20 15,0 28-15,10 29 16,9 38 0,0-19-16,0-20 15,-9-28-15,-1-28 16,1-30-1,0-18-15</inkml:trace>
  <inkml:trace contextRef="#ctx0" brushRef="#br0" timeOffset="5457.96">10675 6006 0,'0'0'0,"-9"-10"16,9 10-16,-10-9 15,0 9 1,10 0-16,0 0 15,0 0-15,0 0 16,0 0 0,0 9-16,0 1 15,10 9-15,0 10 16,-1-1-16,-9 1 16,0 0-1,0-10-15,0 0 16,0-10-16</inkml:trace>
  <inkml:trace contextRef="#ctx0" brushRef="#br0" timeOffset="5961.65">10877 5814 0,'0'0'0,"0"-9"15,0 9 1,0-10-16,0 10 16,0-9-16,9-1 15,1 1-15,9-1 16,10 1 0,0 9-16,-1-10 15,-8 10-15,-1 0 16,-10 0-1,1 0-15,0 0 16,-10 0-16,0 0 16,0 0-16,0 10 15,0-1 1,9 29-16,1 20 16,-10 9-16,0 9 15,-10-9-15,1 0 16,-1 0-1,10-10-15,0-18 16,0-1-16,0-19 16,0-9-1,0-1-15,0-9 16,0 0-16,-10 0 16,10 0-16,-9 0 15,-1-9 1,1-1-16,-11-19 15</inkml:trace>
  <inkml:trace contextRef="#ctx0" brushRef="#br0" timeOffset="7397.77">10963 5920 0,'10'0'0,"-10"-10"16,0 10-16,0-9 15,0 9 1,0 0-16,0 0 15,9 0-15,1 0 16,-1 0 0,1 0-16,0 0 15,-1 9-15,-9 1 16,0-1-16,0 1 16,0-1-1,0 1-15,0-1 16,0 1-16,0 0 15,0-1-15,0 1 16,0-1 0,0 1-16,0-1 15,-9 1-15,9 0 16,0-1 0,0 1-16,0-10 15,0 0-15,0 9 16,0-9-16,0 0 15,0 0 1,0 0-16,0 10 16,0-10-16,0 0 15,0 9-15,0-9 16,0 10 0,0-1-16,-10 1 15,0 0-15,-9 9 16,0 0-1,0 0-15,0 0 16,-1 0-16,1-9 16,0-1-16,0 1 15,9-1 1,1 1-16,-1 0 16,10-10-16,0 0 15,10 0-15,18 9 16,11-9-1,9 0-15,9 0 16,1 0-16,0-9 16,-11-1-16,1 0 15,-9 10 1,-10 0-16,-10 0 16,-10 0-16,1 0 15,-10 0 1,0 0-16,0 0 15,0 0-15,-10 10 16,1 9-16,-10 19 16,-1 39-1,-8 9-15,8 19 16,1 10-16,0 0 16,9-20-16,10-9 15,0-28 1,0-20-16,0-19 15,0-9-15,0-10 16,0 0 0,0 0-16,0-10 15,0-9-15,0 0 16,0-19-16,0-1 16,10 1-1,0 0-15,-1 9 16,1 1-16,-1 8 15,11-8-15,18-1 16,0 0 0,1 10-16,-1 0 15,1 0-15,-20 9 16,0 1 0,-9-1-16,-1 10 15,-9 0-15,0 0 16,-9-9-16,-11 9 15,-28 0 1,-28 0-16,-20 9 16,0 10-16,-10 1 15,1 8-15,9 1 16,19 0 0,19-10-16,20 0 15,9 0-15,10 0 16,0 0-16,0 10 15,19 9 1,9 10-16,30 19 16,18 0-16,29 9 15,20 10 1,28 1-16,20-11 16,-1-28-16,-9-19 15,0-10-15,10-10 16,-1-9-1,-28-9-15,9-10 16,-9-20-16,-10-9 16,-28-9-16,-11-10 15,-28 10 1</inkml:trace>
  <inkml:trace contextRef="#ctx0" brushRef="#br0" timeOffset="8112.13">11567 6235 0,'0'0'0,"0"-9"16,0-1-16,0 1 15,0 9-15,0-10 16,0 0 0,0 1-16,10 9 15,9-10-15,20 1 16,18-1-16,1 1 16,-1-1-1,-18 0-15,-1 1 16,-19-1-16,1 1 15,-11 9-15,-9 0 16,0 0 0,0 0-16,0 0 15,-9 0-15,-1 0 16,0 0 0,1 9-16,-1 1 15,1-1-15,-11 1 16,1 0-16,0-1 15,0 1 1,0 9-16,-1-10 16,1 1-16,0 0 15,0 9-15,0-10 16,-1 10 0,1-9-16,0 9 15,0 0-15,0 10 16,-1 19-16,1 19 15,19 19 1,0 9-16,10 20 16,-1 0-16,1-29 15,0-29 1,-1-18-16,1-20 16,-10-10-16,0-9 15,0 0-15,0 0 16,0-9-1,0-10-15,-10-58 16</inkml:trace>
  <inkml:trace contextRef="#ctx0" brushRef="#br0" timeOffset="8464.92">11606 6532 0,'9'-10'16,"-9"1"-16,0 9 16,0-10-16,0 10 15,0 0 1,10 0-16,9 0 15,20 0-15,18-10 16,20 1-16,-10-1 16,0 1-1,-9-1-15,-20 1 16,1 9-16,-20 0 16,0 0-16,-9 0 15,-1 0 1,-9 0-16,0 0 15,0 0-15,0 0 16,0 19 0,-9 9-16,-11 30 15,1 37-15,0 20 16,0-10-16,0-19 16,-1-19-1,1-19-15,10-19 16,-1-10-16,10-9 15</inkml:trace>
  <inkml:trace contextRef="#ctx0" brushRef="#br0" timeOffset="8845.06">11980 6618 0,'0'0'16,"0"0"-16,0 0 15,-9 0-15,-1 0 16,0 0-16,1 0 15,-1 9 1,-9 10-16,-10 20 16,0 18-16,-9 20 15,0 9 1,9-19-16,0 0 16,10-10-16,0-9 15,9-10-15,10-19 16,0-19-16,0 0 15,10 0 1,-1-9-16,10-1 16,1 0-16,8 1 15,11-1 1,-1 10-16,10 0 16,0 0-16,0 0 15,0 0-15,0 10 16,10-1-1</inkml:trace>
  <inkml:trace contextRef="#ctx0" brushRef="#br0" timeOffset="9512.17">6530 6656 0,'0'0'15,"-10"0"-15,10 0 16,0 0-16,0 0 15,0 0 1,0 0-16,0 0 16,0 0-16,0 0 15,0 0-15,10 0 16,19 10 0,9-1-16,10 1 15,0-1-15,-10 1 16,1-10-16,-1 0 15,-9 0 1,-10 0-16,0 9 16,10 1-16</inkml:trace>
  <inkml:trace contextRef="#ctx0" brushRef="#br0" timeOffset="9761.99">6348 6972 0,'0'0'0,"0"0"15,0 0 1,0 0-16,0 0 16,0 0-16,0 0 15,9 0 1,20 9-16,19 10 15,10 10-15,-1-10 16,-9 0 0,-10 0-16,-18-9 15</inkml:trace>
  <inkml:trace contextRef="#ctx0" brushRef="#br0" timeOffset="9945.42">6396 6752 0,'0'0'16,"0"0"-16,0-10 15,0 1-15,0-1 16,0-9-16,19-10 16,38-28-1,59-58-15</inkml:trace>
  <inkml:trace contextRef="#ctx0" brushRef="#br0" timeOffset="98879.77">12805 5767 0,'0'9'0,"0"-9"0,0 0 15,0 0-15,0 0 16,0 0-16,0 10 16,0 9-1,0 10-15,-9 9 16,-1 10-16,-9-1 15,0 1 1,0-9-16,-1-11 16</inkml:trace>
  <inkml:trace contextRef="#ctx0" brushRef="#br0" timeOffset="99095.63">12930 5996 0,'10'0'0,"-10"0"16,0-9-16,0 9 16,9-10-16,1 10 15,9 0 1,10 0-16,9 0 16,1 0-16,18 0 15,10 0 1,20-10-16,-20 1 15</inkml:trace>
  <inkml:trace contextRef="#ctx0" brushRef="#br0" timeOffset="99278.9">13103 6149 0,'9'10'15,"-9"-10"-15,0 0 16,0 0-1,0 0-15,10 9 16,19 1-16,28 19 16,20-10-1,9 0-15,-9-10 16</inkml:trace>
  <inkml:trace contextRef="#ctx0" brushRef="#br0" timeOffset="99706.06">13899 5843 0,'0'0'0,"0"0"16,-9 0-16,9 0 15,-10 0 1,0 10-16,1-1 15,-1 10-15,1 1 16,-1 8 0,0-9-16,1 0 15,-1-9-15,1 0 16,9-10-16,0 0 16,9 0-1,20-10-15,29 0 16,28-9-16,0 0 15,10 0 1,0 0-16,19-10 16,-9 10-16,-20 10 15,-28-1-15,-20 0 16,-19 10 0,-9 0-16,-20 0 15,-9 10-15,-19 9 16</inkml:trace>
  <inkml:trace contextRef="#ctx0" brushRef="#br0" timeOffset="99879.55">14206 6073 0,'0'9'16,"0"-9"-16,0 0 15,0 0-15,0 0 16,10 0 0,9 0-16,19 10 15,10-1-15,0-9 16,0 10-1,0-10-15,-9 0 16,-20 0-16,-10 0 16</inkml:trace>
  <inkml:trace contextRef="#ctx0" brushRef="#br0" timeOffset="100112.93">13688 6570 0,'0'-10'0,"0"1"16,0 9-16,0-10 15,0 1 1,0-1-16,0 1 16,10-1-16,9 0 15,38 1 1,30-1-16,18-9 15,-9-9-15,-9-11 16</inkml:trace>
  <inkml:trace contextRef="#ctx0" brushRef="#br0" timeOffset="100532.69">13938 6254 0,'-10'19'16,"0"-19"-16,1 0 15,-1 10-15,10 9 16,0 10 0,0 9-16,0 0 15,0 10-15,0 0 16,0-10-16,0 1 16,-9-1-1,-11-10-15,-8-8 16,-1-1-16,0-10 15,10 1-15,0-1 16,-1-9 0,11 0-16,-1 0 15,1 0-15,9 0 16,0 0 0,9-9-16,30-10 15,18 0-15,30-10 16,-1 10-16,0 0 15,-19 0 1,-9 9-16,-20 0 16,-9 1-16,-10 9 15,-9 0-15,-10 0 16</inkml:trace>
  <inkml:trace contextRef="#ctx0" brushRef="#br0" timeOffset="100729.61">13563 7039 0,'10'0'16,"-10"0"-16,0-10 15,0 0 1,0 1-16,0-1 16,10 1-16,28-1 15,19 1-15,30-11 16,28 1-1,-9 0-15</inkml:trace>
  <inkml:trace contextRef="#ctx0" brushRef="#br0" timeOffset="101138.49">14072 6809 0,'0'38'0,"0"-38"16,0 0-1,0 19-15,0 29 16,0 19-16,0 19 16,9 0-1,1 0-15,0 0 16,-10 1-16,0-30 16,0-9-16,-10-10 15,0-19 1,1-9-16,-10-10 15,0 0-15,-1-10 16,-8-9 0,-1 0-16,0 0 15,10 0-15,0-1 16,-1 1-16,11 0 16,-1 10-1,1-1-15,-1 1 16,10-1-16,10 0 15,18 1-15,30-10 16,19 0 0,19-10-16,0-9 15</inkml:trace>
  <inkml:trace contextRef="#ctx0" brushRef="#br0" timeOffset="101400.82">15108 6034 0,'0'-9'15,"0"-1"-15,0 10 16,-9 0 0,-1 0-16,0 0 15,-9 10-15,-10 19 16,-19 37-16,-19 30 15,-9 19 1,-11 0-16,10-1 16,1 1-16,18-19 15,20-29 1</inkml:trace>
  <inkml:trace contextRef="#ctx0" brushRef="#br0" timeOffset="101596.3">14590 6608 0,'29'-19'0,"-29"10"16,0-1-1,9 0-15,1 1 16,0-1-16,-1 10 16,10 0-16,-9 10 15,9 19 1,10 47-16,0 39 16,-10 38-1,-19 9-15,0 30 0,0-49 16,0-47-1</inkml:trace>
  <inkml:trace contextRef="#ctx0" brushRef="#br0" timeOffset="101995.94">15377 6398 0,'-10'0'15,"10"0"-15,-9 0 16,-1 0-16,0 0 16,1 0-1,-10 9-15,-10 11 16,-9 18-16,-10 10 16,0-1-1,0 1-15,19-19 16,10-20-16,9-9 15,10 0-15,0-9 16,19-10 0,20-10-16,18-9 15,1 9-15,-1 0 16,-9 10-16,10 10 16,-1-1-1,11 10-15,-11 0 16,1 0-16,-1 10 15,1-1 1,-1 1-16,1-1 16</inkml:trace>
  <inkml:trace contextRef="#ctx0" brushRef="#br0" timeOffset="102208.83">15233 6742 0,'0'0'0,"0"0"16,0 0-16,0 0 15,0 0-15,0 0 16,0 0 0,0 10-16,0 9 15,10 19-15,9 10 16</inkml:trace>
  <inkml:trace contextRef="#ctx0" brushRef="#br0" timeOffset="102429.24">15540 6713 0,'-10'0'16,"1"0"-16,-1 0 15,1 0-15,-1 0 16,0 0-1,1 10-15,9 19 16,-10 18-16,1 49 16,9 19-1,0 47-15,0 30 16,9-20-16,10 19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78" units="cm"/>
          <inkml:channel name="Y" type="integer" max="1992" units="cm"/>
          <inkml:channel name="T" type="integer" max="2.14748E9" units="dev"/>
        </inkml:traceFormat>
        <inkml:channelProperties>
          <inkml:channelProperty channel="X" name="resolution" value="100.60811" units="1/cm"/>
          <inkml:channelProperty channel="Y" name="resolution" value="100.91186" units="1/cm"/>
          <inkml:channelProperty channel="T" name="resolution" value="1" units="1/dev"/>
        </inkml:channelProperties>
      </inkml:inkSource>
      <inkml:timestamp xml:id="ts0" timeString="2020-11-24T10:34:40.3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10406 11170 0,'0'0'0,"0"0"15,0 0-15,0 0 16,0 0-16,0 19 16,10 19-1,0 10-15,18 19 16</inkml:trace>
  <inkml:trace contextRef="#ctx0" brushRef="#br0" timeOffset="481.7">10080 12126 0,'0'0'16,"0"0"-16,0-9 15,0-1-15,0 10 16,0-9 0,0-1-16,10 0 15,9 1-15,19 9 16,20 0-1,-10 0-15,-10 9 16,-18 1-16,-1 28 16,-19 39-1,-19 28-15,-20 19 0,-9 10 16,0-10 0,10-9-16,-1-10 15,20-9-15,0-29 16,19-19-1,0-10-15,0-9 16,10-20-16,-1 1 16,10-1-1,29-9-15,20-19 16,-1-19-16,19-29 16,0-19-16,10-38 15</inkml:trace>
  <inkml:trace contextRef="#ctx0" brushRef="#br0" timeOffset="701.15">10666 11677 0,'0'0'0,"0"0"15,0 0 1,0 0-16,0 0 15,0 0-15,0 19 16,9 38 0,20 39-16,9 28 15,1 1-15,-11-11 16</inkml:trace>
  <inkml:trace contextRef="#ctx0" brushRef="#br0" timeOffset="1268.58">10867 11591 0,'10'-10'15,"-10"1"-15,0-1 16,0 0-16,0 1 16,9-1-1,1 1-15,-1-1 16,11-9-16,-1 9 15,0 1 1,10-1-16,9 10 16,20 10-16,18 9 15,1 10-15,0 28 16,-10 10 0,10 48-16,-19 19 15,-11 19-15,-18 9 16,-19-18-16,-1-20 15,-9-9 1,-9-20-16,-1-37 16,-9-49-16,-10-9 15,-19-38-15,-28-67 16,-40-77 0,20 20-16,29 37 15,19 30-15,10 28 16,9 19-1,10 19-15,9 10 16,1 10-16,9-1 16,0 0-1,0 10-15,0 0 16,0 0-16,9 0 16,1 0-16,0 0 15,9 0 1,10 0-16,-1-9 15,11-10-15</inkml:trace>
  <inkml:trace contextRef="#ctx0" brushRef="#br0" timeOffset="1597.71">11078 11839 0,'-9'19'0,"9"-19"15,-10 0 1,0 0-16,1 10 15,-1 0-15,1-1 16,-1 10-16,0 0 16,10 1-1,0-1-15,0 0 16,0 0-16,0 0 16,10-9-1,0-1-15,-1 1 16,20-1-16,9 1 15,29-10-15,1 0 16,-1 0 0,0 0-16,-9-10 15,-10 10-15,-10-9 16,0 9-16,-19 0 16</inkml:trace>
  <inkml:trace contextRef="#ctx0" brushRef="#br0" timeOffset="1764.27">10819 12700 0,'-10'0'15,"10"0"-15,0 0 16,0 0 0,0 10-16,0 9 15,0 38-15,20 29 16,-1 10-1,10-1-15</inkml:trace>
  <inkml:trace contextRef="#ctx0" brushRef="#br0" timeOffset="2497.92">11078 12384 0,'0'-9'0,"0"-1"16,0 1-16,0-1 16,0 1-16,10-1 15,9 0 1,38 1-16,30 9 16,-1 0-1,1 9-15,-11 11 0,-9-1 16,-19 0-1,-9 10-15,-1 47 16,1 77-16,-30 38 16,-18 39-1,-11-10-15,1-39 16,0 1-16,0-29 16,0-57-16,9-29 15,0-39 1,1-28-16,-10-19 15,-29-76-15,-39-125 16,1-19-16,19 9 16,9 58-1,20 38-15,9 29 16,10 38-16,9 19 16,1 19-1,-1 10-15,10 10 16,0-1-16,0 10 15,0 0-15,0 0 16,10 0 0,9 10-16,0-1 15,10 1-15,-10 9 16,10 29-16,-10 28 16,-9 10-1,-10 10-15,-10-19 16,0-10-16,-9-20 15,10-18-15,-1-10 16,0-9 0,1-1-16,9-9 15,0 0-15,9 0 16,30-19 0,28-29-16,39-47 15,18-39-15</inkml:trace>
  <inkml:trace contextRef="#ctx0" brushRef="#br0" timeOffset="2672.47">12076 11667 0,'-10'0'16,"10"0"-16,0 0 15,0 0-15,0 0 16,0 0-16,0 0 15,-9 0 1,9 10-16,0 28 16</inkml:trace>
  <inkml:trace contextRef="#ctx0" brushRef="#br0" timeOffset="3086.36">11769 12289 0,'0'0'16,"0"0"-16,0-10 16,0 10-16,0-9 15,0-1 1,10 1-16,-1-1 16,10 0-16,10 10 15,10 0 1,-11 0-16,-8 0 15,-1 10-15,-10 0 16,11 28-16,-11 38 16,-18 39-1,-30 57-15,-9 0 16,0 0-16,0 1 16,19-20-1,1-39-15,18-37 16,0-29-16,10-10 15,0-19-15,0-9 16,20-10 0,18-10-16,29-19 15,20-38-15,8-28 16,21-39-16</inkml:trace>
  <inkml:trace contextRef="#ctx0" brushRef="#br0" timeOffset="3521.2">12546 11839 0,'0'-9'16,"0"-1"0,0 1-16,0-1 15,0 0-15,0 1 16,0-1-16,10 1 15,9 9 1,10-10-16,0 10 16,-10 0-16,0 0 15,0 0 1,-9 0-16,-1 0 16,1 0-16,0 10 15,-1 9-15,10 29 16,10 57-1,9 58-15,-9 28 16,-10 67-16,-9-9 16,-10 9-16,0-38 15,0-58 1,-10-47-16,1-29 16,-1-28-16,-9-20 15,9-29-15,-9-9 16,-9-9-1,-11-20-15</inkml:trace>
  <inkml:trace contextRef="#ctx0" brushRef="#br0" timeOffset="3688.79">12364 12604 0,'0'-9'0,"-10"-1"16,1 1-16,-1-1 15,10 1 1,0-1-16,0 0 15,0 1-15,0-1 16,0 1-16,10-1 16,19 1-1</inkml:trace>
  <inkml:trace contextRef="#ctx0" brushRef="#br0" timeOffset="4270.33">12201 13417 0,'0'0'0,"0"0"16,0-9-16,0-1 16,0 1-1,0-1-15,0 0 16,0 1-16,0-1 15,0-9-15,0 0 16,0-10 0,0 1-16,0-1 15,0 0-15,0 10 16,0 0 0,0 0-16,9 0 15,1 0-15,0 0 16,18-10-16,11 0 15,9 0 1,0 1-16,0 9 16,-10 0-16,-9 9 15,-10 0-15,-9 10 16,-1 0 0,1 0-16,-10 0 15,0 10-15,0 0 16,0-1-16,0 1 15,0 9 1,0 0-16,0-10 16,0 1-16,-10 0 15,10-1 1,0 1-16,0-1 16,0 1-16,0-10 15,10 0 1,9 9-16,39-9 15,38-19-15</inkml:trace>
  <inkml:trace contextRef="#ctx0" brushRef="#br0" timeOffset="4514.07">13323 11830 0,'0'0'0,"0"0"16,0 0-1,0 0-15,0 0 16,0 0-16,0 19 16,20 19-16,8 29 15,11 19 1,-1-19-16,-9-10 15</inkml:trace>
  <inkml:trace contextRef="#ctx0" brushRef="#br0" timeOffset="4864.84">13487 11725 0,'9'-10'0,"-9"0"16,0 1-16,0-1 15,0 1-15,10-1 16,9-9 0,0 0-16,10 0 15,9 0-15,1 0 16,18 9 0,1 0-16,9 1 15,-9 9-15,-10 0 16,-10 9-16,-9 1 15,-10 9 1,0 0-16,0 19 16,-9 10-16,-10 0 15,0-10-15,-10 1 16,1-20 0,-10 0-16,-1-19 15</inkml:trace>
  <inkml:trace contextRef="#ctx0" brushRef="#br0" timeOffset="5900.87">13640 11581 0,'10'0'16,"-10"0"-16,0 0 16,0 0-16,0 0 15,0 0 1,0 0-16,0 0 16,0 0-16,0 0 15,0 10-15,0-1 16,0 1-1,0-1-15,9 1 16,1-1-16,-1 1 16,1 0-16,0-10 15,-1 0 1,-9 0-16,0 9 16,0 1-16,-9 18 15,-11 11 1,-8 8-16,-11-8 15,11-1 1,-1-9-16,10-10 0,-1-10 16,11 1-1,-1-10-15,10 0 16,0 0-16,10 0 16,9 0-1,10 0-15,9-10 16,10 1-16,-10-1 15,1 10-15,-10 0 16,-10 0 0,-10 0-16,1 0 15,-10 0-15,0 10 16,0-1-16,0 1 16,0 9-1,0 0-15,-10 0 16,1 10-16,-10 19 15,-1 28-15,1 10 16,0 0 0,9-9-16,10-20 15,0-18-15,0-11 16,0-9 0,0-9-16,0 0 15,0-1-15,0-9 16,0 0-16,0 0 15,10 0 1,0 0-16,-1 0 16,10 0-16,1 0 15,-1 0-15,10 10 16,-10-1 0,0 10-16,0 0 15,0 20-15,-9-1 16,-10-9-16,-10-1 15,-9 1 1,0-10-16,-10 0 16,0 0-16,1-9 15,-11 0 1,1-1-16,9-9 16,0 0-16,1-9 15,8-1-15,1 0 16,10 1-1,-1-1-15,10 1 16,0-1-16,10 1 16,9-1-16,19 10 15,0 0 1,10 0-16,0 10 16,0 9-16,-9 0 15,-1 0-15,-19-9 16,1-1-1,-11-9-15,-9 0 16</inkml:trace>
  <inkml:trace contextRef="#ctx0" brushRef="#br0" timeOffset="6381.63">13343 11629 0,'0'0'0,"0"0"16,0 0-1,0 0-15,0 0 16,0 9-16,0 11 16,0 37-1,-10 48-15,0 39 16,10 18-16,-9-9 15,-1-19 1,1-19-16,-1 0 16,-9-10-16,9-19 15,-9-19-15,9-19 16,1-20 0,-1-9-16,1 1 15,-1-11-15,1 1 16,9-10-16,0 0 15,9 9 1,20 1-16,48 9 16,38 0-16,19 0 15,20 0-15,9-9 16,-10-10 0,-18 0-16,-30-10 15,-9-9-15,-29-19 16</inkml:trace>
  <inkml:trace contextRef="#ctx0" brushRef="#br0" timeOffset="6597.42">14321 11973 0,'-9'10'0,"9"-10"15,0 0-15,0 0 16,0 0-1,0 0-15,0 0 16,0 0-16,0 0 16,29 0-16,38 0 15,19-10 1,20-9-16,-20-10 16</inkml:trace>
  <inkml:trace contextRef="#ctx0" brushRef="#br0" timeOffset="6986.79">14667 11505 0,'0'19'16,"0"-19"-16,0 0 16,-10 0-1,1 0-15,-1 9 16,-9 1-16,0 9 16,-10 10-1,0 9-15,-9 10 16,9 9-16,0 0 15,0-9-15,1 0 16,8-10 0,1 1-16,10-11 15,-1 1-15,0 0 16,10-1-16,0 1 16,10 0-1,9-1-15,10 1 16,29 9-16,18 1 15,1-11-15,0-9 16,-10 1 0,0-1-16,-9-10 15,-20 1-15,0-1 16,-18-9-16,-1 0 16,-10 0-1,-9 0-15</inkml:trace>
  <inkml:trace contextRef="#ctx0" brushRef="#br0" timeOffset="7414.13">14705 12069 0,'0'19'16,"0"-19"-16,0 0 15,-9 0-15,9 0 16,-10 0 0,0 0-16,1 10 15,-1 37-15,-9 68 16,-10 153-1,10-10-15,0 0 16,19-57-16,0-57 16,0-49-16,0-37 15,0-30 1,0-18-16,0-20 16,-10-18-16,1-59 15,-11-37-15,1 0 16,0 0-1,9-20-15,1 20 16,9 19-16,0 38 16,0 19-16,0 19 15,0 10 1,0 9-16,0 1 16,9 9-16,20 0 15,10 0 1,28 9-16,29-9 15,9-19-15,10-19 16</inkml:trace>
  <inkml:trace contextRef="#ctx0" brushRef="#br0" timeOffset="8498.01">15185 11543 0,'10'29'15,"-10"-29"-15,0 0 16,0 0-16,0 0 16,-10 9-1,10 1-15,-10-1 16,10 1-16,-9-1 16,-1 10-1,10 1-15,0-1 16,0-10-16,0 1 15,0-1-15,0-9 16,0 0 0,0 0-16,10 0 15,-1 0-15,11-9 16,8-1 0,11-9-16,-1 0 15,0 0-15,1 0 16,-10 9-16,-10 1 15,0-1 1,-9 1-16,-1-1 16,1 10-16,-10 0 15,0 0-15,0 0 16,-10 10 0,1-1-16,-1 1 15,0 9-15,1-10 16,-1 1-16,1-1 15,-1 1 1,0 0-16,1-1 16,9-9-16,0 0 15,0 0 1,0 0-16,0 0 16,0 0-16,0 0 15,0 0-15,0 0 16,0 0-1,0 0-15,0 0 16,0 10-16,-10-1 16,1 1-16,-11-1 15,-8 11 1,-11-1-16,1 0 16,0 0-16,9-10 15,10 1-15,-1 0 16,11-1-1,-1-9-15,10 0 16,0 0-16,19 10 16,39-1-1,28-9-15,10 0 16,19 0-16,-9-9 16,-20-1-16,-19 10 15,-19-9 1,-9 9-16,-20 0 15,-9 0-15,-10 0 16,0 0-16,-10 0 16,-38 0-1,-29 9-15,-38 10 16,0 0-16,19 10 16,19-10-1,20 0-15,9 1 16,19-1-16,10-10 15,0 1-15,-1 9 16,1 10 0,0 18-16,0 11 15,0 9-15,9 19 16,10 9-16,0-18 16,0-20-1,10-18-15,-1-30 16</inkml:trace>
  <inkml:trace contextRef="#ctx0" brushRef="#br0" timeOffset="9500.71">15626 11945 0,'10'0'0,"-10"0"16,0 0 0,0 0-16,0 0 15,0 0-15,0 0 16,0 0-16,0 9 15,-10 20 1,-9 66-16,-19 58 16,-1 67-16,1 0 15,9-28 1,10-1-16,0-38 16,9-38-16,10-39 15,0-28-15,0-29 16,0-19-1,0 0-15,0-19 16,0-38-16,0-39 16,-9-38-16,-20-29 15,0-9 1,0 0-16,0 29 16,1 38-16,9 38 15,-1 19-15,11 19 16,-1 10-1,1 9-15,-1 1 16,10-1-16,0 10 16,0 0-1,0 0-15,10 0 16,-1 0-16,10 0 16,1 10-16,-1-1 15,-10-9 1,1 10-16,-1-10 15,1 10-15,-10-1 16,0 1-16,0 9 16,-10 9-1,-18 11-15,-20 9 16,-19 18-16,-10 11 16,10-10-1,9-19-15,10-10 16,10-9-16,9-10 15,10-10-15,9 1 16,1 0 0,9-10-16,9 0 15,39 9-15,58 1 16,28-1 0,20-9-16,-1-9 15,-9-1-15,-29-9 16,-19 0-16,-10 0 15,-18-10 1,-20 0-16,-20 1 16,-8-11-16,-1-8 15,-10-20-15,-9-19 16,-19 9 0,0 10-16,0 19 15,0 20-15,9 8 16,0 11-16,1-1 15,-1 10 1,1 0-16,-11 29 16,1 38-16,10 9 15,9 1 1,0-10-16,0-10 16,0-18-16,0-20 15,-10-19-15,0 0 16</inkml:trace>
  <inkml:trace contextRef="#ctx0" brushRef="#br0" timeOffset="9914.11">15905 11992 0,'19'-9'0,"-19"-1"15,0 1 1,0-1-16,9 1 16,11-1-16,28-9 15,9 0-15,10 0 16,10 9-1,-10 0-15,0 10 16,1 0-16,-11 0 16,-18 10-16,-11-10 15,-9 10 1,-19-10-16,0 9 16,-19 29-16,-29 20 15,-28 9 1,-11 9-16,-9 1 15,19-20-15,10-9 16,19-19-16,10-10 16,19-10-1,0 1-15,9-1 16,0-9-16,10 0 16,10 0-1,28 0-15,30-9 16,18-10-16,10 0 15,9-10-15,-9 10 16,-9 0 0</inkml:trace>
  <inkml:trace contextRef="#ctx0" brushRef="#br0" timeOffset="10287.15">16077 11390 0,'-9'19'0,"-1"-19"16,10 0-16,-9 0 16,9 0-1,0 0-15,0 10 16,0 28-16,9 29 15,10 38 1,1 19-16,-1 39 16,-10 19-16,1-20 15,-1 10 1,-9 10-16,0-29 16,0-29-16,0-28 15,0-29-15,0-19 16,0-10-1,0-29-15,0-9 16,10 0-16</inkml:trace>
  <inkml:trace contextRef="#ctx0" brushRef="#br0" timeOffset="10780.79">16605 11600 0,'0'0'0,"0"0"16,0 0-1,0-9-15,0 9 16,19 0-16,29 0 16,19 0-1,29 0-15,10 0 16,-1-10-16,-9 10 15,-19-9-15,-10 9 16</inkml:trace>
  <inkml:trace contextRef="#ctx0" brushRef="#br0" timeOffset="11079.99">16960 11906 0,'-10'10'16,"1"-10"-16,9 0 15,-10 0-15,1 0 16,-1 0 0,1 0-16,-1 9 15,-19 30-15,-19 47 16,-19 9-1,-10 20-15,10-19 16,19-20-16,0-18 16,19-11-16,1-18 15,8-10 1,11-9-16</inkml:trace>
  <inkml:trace contextRef="#ctx0" brushRef="#br0" timeOffset="11377.28">17066 12279 0,'-10'10'0,"0"-10"16,10 0-16,0 0 15,-9 0 1,9 0-16,0 9 15,-10 10-15,1 39 16,-11 66-16,1 48 16,-10-19-1,10-19-15,10-38 16,-1-20-16,1-28 16,9-29-16,0-19 15,0-9 1</inkml:trace>
  <inkml:trace contextRef="#ctx0" brushRef="#br0" timeOffset="11613.56">17238 12164 0,'0'10'0,"0"-10"15,0 0-15,0 0 16,0 0-16,0 0 15,0 10 1,10-1-16,9 20 16,0 19-16,10 19 15,-10 0-15,1-1 16,-11 11 0,1-10-16,-10 0 15,-10 0-15</inkml:trace>
  <inkml:trace contextRef="#ctx0" brushRef="#br0" timeOffset="12000.54">17286 12384 0,'0'0'0,"0"-9"16,0-1-16,0 10 15,0-9 1,0-1-16,10 1 16,28-1-16,29 0 15,39-9 1</inkml:trace>
  <inkml:trace contextRef="#ctx0" brushRef="#br0" timeOffset="12316.68">18217 11313 0,'-10'0'16,"10"0"-16,-9 0 16,9 0-1,0 0-15,0 0 16,0 0-16,19 10 15,19 19 1,30 18-16,18 1 16,10-10-16,-10-9 15,-28-19-15</inkml:trace>
  <inkml:trace contextRef="#ctx0" brushRef="#br0" timeOffset="12512.02">17881 11925 0,'0'20'0,"0"-20"16,0 0 0,0 0-16,0 0 15,0 0-15,0 0 16,10 9-1</inkml:trace>
  <inkml:trace contextRef="#ctx0" brushRef="#br0" timeOffset="12729.56">18438 11543 0,'38'0'0,"-38"0"0,0 0 16,10 0-1,9 0-15,10 0 16,9 0-16,10 0 16,10 9-16,-10 1 15,-10 9 1,-19 10-16,-9 28 16,-20 20-16</inkml:trace>
  <inkml:trace contextRef="#ctx0" brushRef="#br0" timeOffset="13130.37">18064 12021 0,'-10'0'15,"10"0"-15,-10 0 16,10 0-16,0 0 16,0 0-16,20 0 15,37 0 1,29 0-16,10-10 15,0 10 1,-19 0-16,-19 0 0,-10 0 16,-20 0-1,-8 0-15,-11 0 16,-9 0-16,0 0 16,0 0-1,0 0-15,-9 0 16,-11 29-16,-8 67 15,-30 66 1,1 77-16,-1-9 16,10-1-16,10-28 15,9-48-15,10-57 16,19-39-16,0-38 16,0-19-1,9-9-15,20-49 16</inkml:trace>
  <inkml:trace contextRef="#ctx0" brushRef="#br0" timeOffset="13630.04">18553 12662 0,'10'-10'16,"-10"1"-16,0-1 15,0 10-15,0 0 16,0 0 0,0 0-16,0 0 15,0 0-15,9 0 16,1 0-1,9 0-15,0 0 16,0 0-16,0 0 16,-9 0-16,0 0 15,-10 0 1,0 0-16,-10 0 16,-9-10-16,-20 10 15,-28 0-15,-29 10 16,-9 9-1,-1 10-15,10 9 16,0 0-16,20 1 16,8-1-16,11 0 15,18 0 1,11 1-16,9-11 16,9 1-16,20 0 15,9-1 1,19 1-16,29 9 15,20 1-15,28-11 16,19-18-16,10-20 16,10-18-1,-1-11-15,-9-8 16,0-11-16,0 1 16,0-20-16,0-28 15,-10 0 1</inkml:trace>
  <inkml:trace contextRef="#ctx0" brushRef="#br0" timeOffset="14089.8">19733 11399 0,'0'20'0,"-9"-20"15,-1 0-15,0 0 16,1 0 0,-1 9-16,-19 29 15,-28 29-15,-39 48 16,-10 9-1,-9 10-15,19-9 16,10-20-16,19-10 16,9-28-16,20-9 15,-1-20 1,11 0-16,18-9 16</inkml:trace>
  <inkml:trace contextRef="#ctx0" brushRef="#br0" timeOffset="14344.13">19503 12222 0,'19'29'0,"-19"-29"15,0 0 1,0 0-16,0 0 16,0 9-16,10 10 15,-1 19 1,1 20-16,-10 28 15,0 48 1,0 0-16,-10-20 0,10-27 16,0-30-1,0-28-15,0-20 16,19-28-16,29-57 16</inkml:trace>
  <inkml:trace contextRef="#ctx0" brushRef="#br0" timeOffset="16089.45">20280 11246 0,'-10'10'0,"1"-10"16,-1 0-16,1 0 16,-1 0-1,1 0-15,-11 10 16,-18 9-16,0 9 15,-1 1-15,10-10 16,1 0 0,8-9-16,1-1 15,10 1-15,9-10 16,9 0 0,10 0-16,29 0 15,20 0-15,18-10 16,10-9-16,-10 0 15,-9 0 1,-10 0-16,-19 0 16,-9 0-16,-20 9 15,-10 1-15,-9 9 16,-9 0 0,-10 0-16,-29 19 15,-20 9-15,1 11 16,10-11-1,-1 11-15,0-1 16,11 0-16,-1 10 16,9 0-16,1 9 15,9 10-15,10-10 16,9-9 0,10-10-16,0 1 15,0-20-15,10-10 16,-10 1-1,0-10-15,9 0 16,1 0-16,0 0 16,-1 0-1,1 0-15,9-10 16,10 1-16,9-10 16,29-10-16,0-9 15,10-10 1,-19 10-16,-10 9 15,-10 10-15,-19 0 16,1 9-16,-11 1 16,1 9-1,-10 0-15,0 0 16,0 0-16,-10 9 16,-9 20-1,-10 9-15,-9 0 16,-1 1-16,1-1 15,9-19-15,10 0 16,0-9 0,9-1-16,1-9 15,-1 0-15,0 0 16,-9-9-16,-10-1 16,-18-9-1,-21 9-15,-8 10 16,-1 10-16,10 9 15,9 19-15,1 29 16,-11 48 0,20 19-16,29-19 15,19-20-15,19-9 16,1-38 0,-1-10-16,-10-18 15,1-11-15,0-9 16,-1-9-16,1-1 15,9-9 1,0-10-16,10 1 16,9-11-16,1-9 15,18-9 1,10-10-16,29-9 16,19-1-16,10 10 15,-10 10-15,-9 9 16,-20 19-1,-19 10-15,-9 19 16,-10 0-16,-10 10 16,-18-1-16,-11 10 15,1 20 1,-20 9-16,-28 18 16,-20 1-16,-19 0 15,-47 10-15,-20-10 16,0-10-1,19-28-15,10-10 16,19-9-16,19-10 16,29 0-16,19 0 15,10 0 1,10-10-16,9 0 16,9 1-16,20 9 15,19-10 1,19 1-16,0 9 15,10 0-15,-10 0 16,0 0-16,-19 0 16,-9 0-1,-10 0-15,-10 0 16,-10 0-16,1 0 16,-10 0-16,0 9 15,0 10 1,-10 39-16,-9 37 15,-19 30-15,-10 28 16,9 9-16,1-18 16,9-49-1,1-18-15,8-29 16,1-20-16,10-18 16,-1 0-1,-9-10-15,-10 0 16,0-10-16,-19-9 15,0-10-15,0-19 16,-9-28 0,-1-1-16,20-9 15,9 10-15,19-1 16,20-9 0</inkml:trace>
  <inkml:trace contextRef="#ctx0" brushRef="#br0" timeOffset="16376.77">21220 12069 0,'0'9'15,"0"-9"-15,0 0 16,0 0-1,0 0-15,0 0 16,0 0-16,0 0 16,10-9-16,9-1 15,10 1 1,9-1-16,10-9 16,0 0-16,-9 0 15,-1 0 1</inkml:trace>
  <inkml:trace contextRef="#ctx0" brushRef="#br0" timeOffset="16961.12">21144 11811 0,'0'9'15,"0"-9"1,0 0-16,-10 19 15,10 77-15,-10 114 16,-9 68-16,10-30 16,-1-37-1,10-10-15,-9-39 16,9-47-16,-10-48 16,0-29-16,1-19 15,-1-9 1,1-10-16,-11 0 15,1-10-15,-19-19 16,-10-18 0,-29-30-16,0-28 15,10 0-15,10 0 16,9 9-16,19 10 16,29 19-1,9 10-15,11 9 16,18 0-16,39 0 15,19 10-15,9 19 16,-9 19 0,-9 9-16,-11 10 15,-18 20-15,-10 8 16,0 11 0,-10-1-16,-9 10 15,-19 0-15,-10-9 16,-10-11-16,-9 1 15,-10-10 1,0 1-16,0-20 16,10-10-16,0 1 15,0-10-15,0 0 16</inkml:trace>
  <inkml:trace contextRef="#ctx0" brushRef="#br0" timeOffset="17245.38">21537 12451 0,'-10'0'0,"10"0"16,-9 0-1,-1 0-15,1 0 16,-1 10-16,1 38 16,-11 38-16,-8 9 15,8-8 1,-8-1-16,8-19 16,1-10-16,0-9 15,9-20 1</inkml:trace>
  <inkml:trace contextRef="#ctx0" brushRef="#br0" timeOffset="17711.62">21566 12021 0,'19'10'0,"-19"-10"16,0 0-16,0 0 15,0 0-15,0 0 16,0 0 0,10 0-16,-1 0 15,20 9-15,0 10 16,9 29-16,10 38 16,0 29-1,-19 57-15,-29 0 16,-19-28-16,-10-10 15,0 9-15,0-19 16,1-28 0,8-39-16,11-18 15,9-20-15,0-10 16,9-9-16,30-28 16,28-30-1,29-28-15,29-29 16,28-19-16,10-19 15,0 0 1,1-19-16,8-19 16,-18 0-16,-10-10 15,-20-29-15,1-37 16,0-87 0</inkml:trace>
  <inkml:trace contextRef="#ctx0" brushRef="#br0" timeOffset="-171387.1">19532 15779 0,'0'0'0,"0"0"0,0 0 16,0 0-16,0 0 15,0 0-15,0 10 16,0-1 0,9 20-16,1 9 15,9 1-15,0-11 16,10-8-16,9-1 16,10-19-1</inkml:trace>
  <inkml:trace contextRef="#ctx0" brushRef="#br0" timeOffset="-170939.9">20366 15665 0,'-9'9'15,"-1"-9"-15,1 0 16,-1 0-16,0 0 15,1 0 1,-10 10-16,-10 9 16,-19 10-16,-10 9 15,-18 10 1,-11-1-16,10 1 16,1-9-16,18-20 15,10 0-15,19-10 16,10-9-1,0 0-15,9 0 16,1 0-16,9 0 16,0 0-16,9 0 15,11 0 1,28 0-16,19-9 16,0-1-16,0 1 15,0-1 1,-9 1-16,-10-1 15,-10 0-15,-9 1 16,-10-1-16,0 1 16,-9-1-1</inkml:trace>
  <inkml:trace contextRef="#ctx0" brushRef="#br0" timeOffset="-170589.75">19340 16401 0,'0'10'15,"0"-10"-15,0 0 16,0 0-16,0-10 16,0 0-1,19 1-15,19-1 16,29 1-16,1-1 15,18-9 1,10 0-16,-10 0 0,1 0 16,-1 0-1,-19 9-15,0 0 16,-9 1-16,-10-1 16,0 1-1,0-1-15,0 1 16,-10-1-16,1 0 15,-20 1-15</inkml:trace>
  <inkml:trace contextRef="#ctx0" brushRef="#br0" timeOffset="-170273.08">19944 15492 0,'10'0'0,"-10"0"16,0 0-16,0 0 16,0 0-16,0 0 15,0 0-15,0 20 16,9 27 0,1 39-16,0 20 15,-1 18-15,1 10 16,-10-19-16,9-10 15,-9-10 1,0-8-16,10-21 16,0 1-16,-1 10 15,1-10 1,-1 0-16,1-10 16,9 1-16</inkml:trace>
  <inkml:trace contextRef="#ctx0" brushRef="#br0" timeOffset="-169922.02">20971 15722 0,'10'0'0,"-10"-10"16,0 1-16,0-1 16,0 1-1,0-1-15,9 10 16,20-9-16,9 9 16,10-10-1,10 0-15,-1 1 16,11-1-16,-1 1 15,0-1-15,-9 1 16,-1 9-16,-9 0 16,-10 0-1,-9 0-15,-10 0 16</inkml:trace>
  <inkml:trace contextRef="#ctx0" brushRef="#br0" timeOffset="-169384.61">20923 16038 0,'-19'19'0,"9"-19"16,1 0-16,-1 0 16,0 0-1,1 0-15,-1 0 16,1 9-16,9 10 15,0 20 1,0-1-16,0 10 16,0-10-16,0-9 15,0-20 1,0-9-16,0 0 16,0-9-16,0-1 15,0 1-15,0-11 16,9 1-16,1 0 15,9 0 1,0 0-16,20 0 16,-11 9-16,1 1 15,0 9 1,-10 0-16,0 0 16,1 0-16,-11 0 15,1 0-15,-10 9 16,0 1-1,0-1-15,0 1 16,0-1-16,0 11 16,0-11-16,0 1 15,0-1 1,0 1-16,0-1 16,0 1-16,0-10 15</inkml:trace>
  <inkml:trace contextRef="#ctx0" brushRef="#br0" timeOffset="-168973.28">21556 15693 0,'0'29'16,"0"-29"-16,0 0 15,0 0 1,0 10-16,-9-1 15,9 1-15,-10 18 16,10 20 0,-10 38-16,1 29 15,-1 28-15,1 10 16,-10-9-16,9-10 16,-9-19-1,9-20-15,1-9 16,-11-19-16,11-19 15,-1-10-15,1-19 16,-1-9 0,0 0-16,1-1 15,-1-9-15,1 0 16,-1 0 0,0 0-16,-9 0 15,0 0-15,0 0 16,0-9-16,-1-11 15</inkml:trace>
  <inkml:trace contextRef="#ctx0" brushRef="#br0" timeOffset="-167856.65">22065 15588 0,'0'10'0,"0"-10"16,0 0-1,0 0-15,0 0 16,0 0-16,0 0 16,0 0-16,0 0 15,0 9 1,0 10-16,9 0 15,1 1-15,0-1 16,9 0 0,0 0-16,19-9 15,1-10-15,-1 0 16,10-10 0,-10 0-16,1 1 15,-10-1-15,-10 1 16,-10 9-16,1 0 15,-10 0-15,0 0 16,-10 0 0,-9 9-16,-10 10 15,-28 10-15,-20 19 16,-19 0-16,0-10 16,19 0-1,20-9-15,9-10 16,19-9-1,10-10-15,9 0 16,10 0-16,10 0 16,28 0-16,29 0 15,20-10 1,-1 1-16,-9-1 16,-10 0-16,-19 1 15,-10-1-15,-18 10 16,-11 0-16,-9 0 15,0 0 1,-9 10-16,-30 28 16,-28 10-16,-29 19 15,0 0 1,10-19-16,19-10 16,19-9-16,19-10 15,10-10 1,9 1-16,1-10 15,9 0-15,9 0 16,30 9-16,28 1 16,19-1-1,0-9-15,-9 0 16,-10 0-16,-9 0 16,-10 0-16,0-9 15,-10-1-15,-19 1 16,-9-1-1</inkml:trace>
  <inkml:trace contextRef="#ctx0" brushRef="#br0" timeOffset="-167416.19">22449 15129 0,'9'19'15,"-18"-19"-15,-1 0 16,0 0-16,10 0 16,-9 0-1,-1 0-15,1 10 16,-1 18-16,0 20 15,-9 48-15,-10 38 16,-9 19 0,0-10-16,-1 1 15,-9-10-15,10-20 16,0-8-16,9-20 16,10-19-1,-1-10-15,1 0 16,0 1-16,0-1 15,9 0 1,10-9-16,0-9 16,0-11-16,10-9 15,-1-9-15,1-1 16</inkml:trace>
  <inkml:trace contextRef="#ctx0" brushRef="#br0" timeOffset="-166906.58">22689 15837 0,'0'9'16,"0"-9"-16,0 0 0,0 0 16,0 0-1,0 0-15,0 0 16,0 0-16,0 0 16,0 10-16,0-1 15,-10 20 1,0 19-16,1 9 15,-1 10-15,1-9 16,-1-11-16,0-8 16,10-1-1,-9-19-15,9-9 16,0-1-16</inkml:trace>
  <inkml:trace contextRef="#ctx0" brushRef="#br0" timeOffset="-166523.41">22976 15492 0,'-9'0'15,"9"0"-15,-10 0 16,1 0-16,9 0 15,-10 10 1,0 28-16,1 29 16,-10 58-16,-10 37 15,0 1-15,10-29 16,-10-20 0,10-18-16,0-29 15,0 0-15,-1-10 16,-8-9-16,8-10 15,-8 1 1,-1-1-16,0-9 16,0-1-16,0-9 15,10 0 1,0-9-16,9-10 16,1 0-16</inkml:trace>
  <inkml:trace contextRef="#ctx0" brushRef="#br0" timeOffset="-166222.83">23590 15473 0,'0'10'0,"-9"-10"16,9 0-16,0 0 15,0 0 1,0 0-16,0 0 16,0 9-16,9 1 15,1 19 1,9-1-16,-9 1 15,-1-10-15</inkml:trace>
  <inkml:trace contextRef="#ctx0" brushRef="#br0" timeOffset="-165438.27">23159 15684 0,'0'38'0,"-10"-38"15,1 0-15,9 0 16,-10 10 0,0 9-16,1 28 15,-1 20-15,1-9 16,-1-10-16,10-20 16,0-9-1,0-19-15,0 0 16,10-9-16,9-10 15,0-10 1,10-9-16,-1 9 16,1 0-16,10 10 15,-1 0-15,0 10 16,20-1 0,19 0-16,9 1 15,-19 9-15,0-10 16,-9 10-16,-20 0 15,1 0 1,-20 0-16,-9 0 16,-1 0-16,-9 0 15,-9 0 1,-1 10-16,-9-1 16,-20 11-16,-18 8 15,-10 1-15,9 0 16,10-10-1,10-10-15,9 1 16,10 0-16,9-10 16,1 0-16,-1 0 15,10 0 1,0 0-16,10 0 16,-1 0-16,20 0 15,0 0-15,0 0 16,-1 0-1,-9 0-15,-9 9 16,0 1-16,-10 18 16,0 20-1,-20 10-15,-8 18 16,-1 1-16,-9 9 16,-1 9-16,1 1 15,9-10 1,10-19-16,0-29 15,9-9-15,10-20 16,0-9-16,0 0 16,10-9-1</inkml:trace>
  <inkml:trace contextRef="#ctx0" brushRef="#br0" timeOffset="-165309.61">23648 16363 0,'19'-10'0,"-19"10"15,0 0 1,10 0-16,-1 0 15,20 0-15,10 0 16,-1 0 0,0 10-16,-9-1 15</inkml:trace>
  <inkml:trace contextRef="#ctx0" brushRef="#br0" timeOffset="-164921.65">22928 16382 0,'-9'0'0,"-1"0"0,1 0 16,-11 0-1,-8 9-15,-30 11 16,-9 18-16,0 0 15,9 0 1,20 1-16,9-11 16,0-9-16,10 0 15,19-9-15,0 0 16,19-1 0,20 10-16,28 10 15,19 9-15,29 10 16,29 0-1,10 9-15,9 1 16,29 9-16,0 9 16,19-9-16,-19-10 15,0-18 1</inkml:trace>
  <inkml:trace contextRef="#ctx0" brushRef="#br0" timeOffset="-163898.37">8660 17625 0,'-9'10'0,"-1"-10"15,0 0-15,1 0 16,-1 0-16,1 0 16,-1 9-16,0 10 15,1 20 1,-1 8-16,1 20 15,-1 10 1,0-1-16,1-9 0,9 0 16,0-9-1,0-11-15,0 1 16,9-9-16,1-11 16</inkml:trace>
  <inkml:trace contextRef="#ctx0" brushRef="#br0" timeOffset="-163498.28">8929 17845 0,'0'19'0,"0"-19"16,-10 0-1,10 0-15,-9 0 16,-1 0-16,0 0 15,1 0 1,-1 0-16,-9 10 16,0-1-16,-10 1 15,0 9-15,0-9 16,1-1 0,8 1-16,1-10 15,10 0-15,-1 9 16,1 1-16,9-1 15,9 1 1,10 9-16,20 10 16,9 19-16,9 9 15,10 0 1,10 1-16,-10-10 16,-9-10-16,-10-10 15,-10-18-15</inkml:trace>
  <inkml:trace contextRef="#ctx0" brushRef="#br0" timeOffset="-163248.14">9207 17864 0,'0'19'15,"0"-19"-15,-10 0 16,1 0-16,-1 10 16,1 9-16,9 19 15,0 10 1,0 19-16,0 0 16,9 0-16,-9-10 15,0-18 1</inkml:trace>
  <inkml:trace contextRef="#ctx0" brushRef="#br0" timeOffset="-162781.35">9293 17682 0,'20'0'0,"-20"0"16,0-9-16,9-1 15,1 1 1,-1-1-16,11 1 15,-1-1-15,0 10 16,0 0 0,0 0-16,-9 10 15,0 9-15,-1 19 16,-9 0-16,-9 10 16,-11-10-1,1 1-15,0-1 16,0-9-16,9-10 15,1 0-15,-1 0 16,10-10 0,0 1-16,10 9 15,-1 0-15,10 0 16,1 1 0,-1-11-16,-10 1 15,1-1-15,0 1 16,-1-1-16,-9 10 15,0 1 1,-9 8-16,-11 11 16,1-11-16,-10 1 15,10-10 1,0-9-16,0-10 16</inkml:trace>
  <inkml:trace contextRef="#ctx0" brushRef="#br0" timeOffset="-162541.02">9629 17788 0,'29'0'16,"-29"0"-16,0 0 15,0 0-15,10 0 16,9 0 0,10 0-16,9 0 15,0 0-15,1 0 16,9 9-1,0 1-15,0-1 16,9 1-16,-9-10 16,-9 0-1,-20 0-15,-10 0 16,-9 0-16</inkml:trace>
  <inkml:trace contextRef="#ctx0" brushRef="#br0" timeOffset="-162298.12">9927 17998 0,'-20'29'16,"11"-29"-16,-1 0 15,1 9-15,-10 1 16,-1-1-16,1 1 16,10 0-1,-1-1-15,0 1 16,10-10-16,0 0 16,10 0-16,28 9 15,1-9 1,18 0-16,1 0 15,9 0-15,0 0 16,-9 0 0,-20 0-16,1 0 15,-20-9-15</inkml:trace>
  <inkml:trace contextRef="#ctx0" brushRef="#br0" timeOffset="-161978.23">10234 17510 0,'0'19'16,"0"-19"-16,0 0 15,0 0-15,0 0 16,0 0 0,0 10-16,9 0 15,1 9-15,19 29 16,0 9-16,-1 10 15,-9 9 1,-9-9-16,0 0 16,-10-9-16,-10-11 15,-9-8-15,0-1 16,0-9 0,-1-1-16,1 1 15,0 0-15,0-1 16,0-8-16,9-11 15</inkml:trace>
  <inkml:trace contextRef="#ctx0" brushRef="#br0" timeOffset="-161381.81">11184 17855 0,'-10'0'0,"10"0"16,-10-10-16,1 0 15,-1 1 1,1-1-16,-1 1 16,1-1-16,-11 1 15,-8-1 1,-1-9-16,-19 9 15,0 1 1,9 9-16,1 9 0,9 1 16,0 9-1,1 38-15,8 20 16,20 9-16,10 0 16,9-19-16,0-19 15,1-19 1,-1-10-16,10-10 15,9-9-15,0-9 16,-9-10-16,0-10 16,0 0-1,-10 0-15,0 1 16,0 9-16,-9 0 16,0 9-1,-1 0-15,-9 10 16,0 0-16,0 0 15,0 10-15,0 19 16,10 9 0,-1 10-16,1 0 15,9-1-15,0 1 16,10-10-16,9-9 16,10 0-1,0-10-15</inkml:trace>
  <inkml:trace contextRef="#ctx0" brushRef="#br0" timeOffset="-160543.06">12172 17472 0,'0'10'0,"0"-10"15,-10 0 1,1 0-16,-1 0 15,1 0-15,-1 0 16,0 9 0,-9 10-16,0 20 15,0-1-15,0 0 16,-1-9-16,11-1 16,-1-8-1,1-11-15,9 1 16,0-10-16,0 0 15,9 0-15,10 0 16,10-10 0,10-9-16,9 0 15,0-10-15,-10-9 16,-9 0-16,0 9 16,-10 0-1,-10 10-15,-9 10 16,0-1-16,0 10 15,0 0 1,0 0-16,-9 10 16,-1 28-16,1 19 15,-1 10-15,0 0 16</inkml:trace>
  <inkml:trace contextRef="#ctx0" brushRef="#br0" timeOffset="-160292.55">11999 17969 0,'0'19'0,"0"-19"15,0 0 1,0 0-16,-9 10 16,-1 19-16,1 28 15,-1 39-15,-9 19 16,0-10-1,9-10-15,0-9 16,1-19-16,-1-28 16,10-20-16,0-19 15,0-10 1</inkml:trace>
  <inkml:trace contextRef="#ctx0" brushRef="#br0" timeOffset="-158942.35">12182 17826 0,'9'0'0,"-9"0"15,0-10-15,0 10 16,0-9-16,0 9 16,0 0-16,10 0 15,-1 0 1,1 0-16,9 0 15,0 9-15,1 1 16,-1 9 0,0 10-16,0 9 15,-9 0-15,-1 20 16,-9 9 0,0 28-16,0 1 15,0-10-15,0-10 16,0-18-16,0-10 15,0-20-15,0-18 16,-9-1 0,-1-9-16,1 0 15,-1-9-15,-9-10 16,-10-29-16,0-19 16,-9-19-1,-1-10-15,11 10 16,8 19-16,11 19 15,-1 20 1,10 9-16,0 9 16,0 0-16,0 10 15,0 0-15,10 10 16,9 28 0,0 10-16,0 19 15,1 0-15,-11-10 16,-9 1-1,0-20-15,-9-9 16,-1-10-16,10-10 16,0-9-16,0 0 15,0-9 1,19-20-16,29-28 16,29-39-16,19-9 15,0 0-15,-10 0 16,-19 18-1,-9 21-15,-10 8 16,-19 20-16,-10 9 16,-10 10-16,1 10 15,-10-1 1,0 10-16,-10 0 16,1 0-16,-10 0 15,-10 10 1,0-1-16,0 1 15,1-1-15,-1 1 16,0-1 0,10 1-16,0-1 15,-1 1-15,1 28 16,10 10-16,9 0 16,9 9-1,1-9-15,9 0 16,0-10-16,0 0 15,1-9-15,-1-10 16,0 0 0,0-9-16,10-1 15,-10 1-15,0-10 16,1 0-16,-11 0 16,1 0-1,-10 0-15,0 10 16,-10-1-16,1 10 15,-11 10 1,-8 9-16,-11-9 16,1 0-16,9-10 15,0 0-15,0 0 16,10-9-16,0-1 16,9-9-1,1 0-15,-1 0 16,1 0-16,9 10 15,0-1 1,0 10-16,9 1 16,1 8-16,9 1 15,0 0-15,0-1 16,1-9 0,18 10-16,20-10 15,9-9-15,19-20 16,0-18-16,1-20 15,-20-10 1,10-18-16,-10-20 16</inkml:trace>
  <inkml:trace contextRef="#ctx0" brushRef="#br0" timeOffset="-158602.27">13227 17663 0,'0'0'15,"0"-9"-15,0 9 16,0-10-16,0 1 16,20-1-16,37 1 15,30-11 1,9-8-16,0-1 15,-10-9-15</inkml:trace>
  <inkml:trace contextRef="#ctx0" brushRef="#br0" timeOffset="-157852.2">13554 17223 0,'0'0'0,"-10"0"15,1 0 1,-1 0-16,0 0 16,1 0-16,-10 10 15,-10 19 1,-10 18-16,-18 40 15,-10 37 1,-1 29-16,1 0 0,0-19 16,10-19-1,9-10-15,9-19 16,10-29-16,20-19 16,-1-18-16,10-11 15,0-9 1,10 0-16,-1-9 15,11-20-15</inkml:trace>
  <inkml:trace contextRef="#ctx0" brushRef="#br0" timeOffset="-157647.72">13160 17969 0,'0'-19'15,"0"10"-15,0 9 16,0 0-16,0 0 16,0 0-1,0 0-15,0 9 16,0 20-16,10 28 15,0 29-15,-1 10 16,-9-10 0,0 0-16,0-28 15,0-11-15,0-28 16,0-19 0,10-9-16</inkml:trace>
  <inkml:trace contextRef="#ctx0" brushRef="#br0" timeOffset="-157457.24">13630 17319 0,'0'0'0,"0"0"16,0 0 0,0 0-16,0 0 15,0 0-15,0 0 16,0 10-16,0-1 15,0 1 1,-9-1-16</inkml:trace>
  <inkml:trace contextRef="#ctx0" brushRef="#br0" timeOffset="-156434.18">13487 17778 0,'0'29'15,"0"-29"-15,-10 0 16,0 9-16,1 1 16,-1 9-16,1 0 15,9-9 1,0-1-16,0 1 16,0-10-16,0 0 15,0 0 1,9-10-16,10-9 15,20 0-15,-1 0 16,1 0-16,-1 0 16,0 9-1,1 10-15,-11 0 16,-8 10-16,-11-1 16,1 1-16,-1 9 15,-9 0 1,-9 10-16,-1-10 15,1 0-15,-11-9 16,1-1 0,0 1-16,0-1 15,0 1-15,-10-10 16,0-10-16,0 1 16,1-1-1,8 1-15,1-1 16,0 10-16,0 10 15,0 9 1,-10 28-16,10 30 16,9 19-16,10-1 15,19-9-15,0-19 16,1-19-16,-11-19 16,1-20-1,9 1-15,10-10 16,9-19-16,1-19 15,18-10 1,1-10-16,18-9 16,11 10-16,-1 9 15,-9 19-15,-20 20 16,-18-1 0,-10 10-16,-20 0 15,-9 10-15,0-1 16,-19 11-16,-10 8 15,-19 1 1,-19 9-16,-19 1 16,-1-1-16,11-10 15,-1-18 1,29 0-16,10-10 16,18 0-16,1 0 15,10 0-15,9-10 16,0 0-1,9 1-15,20-10 16,9 0-16,1 0 16,-1-1-1,-9 1-15,-10 0 16,0 10-16,-9-1 16,-1 10-16,-9 0 15,0 19 1,10 39-16,-10 28 15,0 28-15,0 1 16,0-19-16,0-10 16,0-19-1,0-29-15</inkml:trace>
  <inkml:trace contextRef="#ctx0" brushRef="#br0" timeOffset="-156272.27">13707 18993 0,'-19'-10'15,"-29"-9"-15,-9 0 16,-1-10-16,0 0 16,20 10-1,9 0-15,10 10 16,9-11-16,10 1 16</inkml:trace>
  <inkml:trace contextRef="#ctx0" brushRef="#br0" timeOffset="-155389.98">14820 17682 0,'10'-9'15,"-10"-1"-15,0 1 16,0-1-16,0 1 15,0-1-15,10 1 16,18-1 0,30 0-16,9 1 15,10-1 1,9 1-16,1 9 16,8-10-16,1 1 15</inkml:trace>
  <inkml:trace contextRef="#ctx0" brushRef="#br0" timeOffset="-155121.7">15348 17721 0,'-10'19'16,"1"-19"-16,-1 0 15,1 0-15,-1 0 16,-9 9-16,-10 11 15,-19 8 1,-19 39-16,-10 48 16,0 28-16,10-18 15,19-30 1,10-18-16,19-29 16,0-10-16,9-19 15,10-19-15,0 0 16</inkml:trace>
  <inkml:trace contextRef="#ctx0" brushRef="#br0" timeOffset="-154896.14">15329 18161 0,'0'9'16,"0"-9"-16,0 0 15,0 0-15,-10 0 16,1 19-1,-1 29-15,0 29 16,10 9-16,-9 0 16,9-19-1,0 0-15,0-20 16,0-8-16,0-20 16,0-19-16</inkml:trace>
  <inkml:trace contextRef="#ctx0" brushRef="#br0" timeOffset="-154734.72">15521 18208 0,'0'20'15,"-10"-20"-15,10 0 16,-9 0-16,9 0 16,0 0-1,0 0-15,0 0 16,0 0-16</inkml:trace>
  <inkml:trace contextRef="#ctx0" brushRef="#br0" timeOffset="-154279.79">16010 17376 0,'-9'20'16,"-1"-20"-16,0 0 15,1 0 1,-1 0-16,1 0 16,-11 9-16,-8 10 15,-1 10-15,0 0 16,0-10 0,10 0-16,0-10 15,9 1-15,1 0 16,9-10-16,0 0 15,9 0 1,20-10-16,19-9 16,19-10-16,0-9 15,1 0-15,-11 9 16,-9 10 0,-10 0-16,-18 9 15,-1 1-15,-10-1 16,1 10-1,-10 0-15,0 0 16,0 10-16,-10 18 16,-9 11-1,0-1-15,0 10 16,-10-1-16,10-8 16</inkml:trace>
  <inkml:trace contextRef="#ctx0" brushRef="#br0" timeOffset="-154045.47">15924 17874 0,'0'19'15,"-10"-19"-15,10 0 16,0 0-16,-9 0 16,9 9-16,-10 30 15,0 47 1,1 38-16,-1 20 15,1-20-15,-1-29 16,0-18 0,10-29-16,0-29 15,0-19-15,0-10 16</inkml:trace>
  <inkml:trace contextRef="#ctx0" brushRef="#br0" timeOffset="-152626.66">15981 17797 0,'0'0'16,"0"0"-16,0 0 15,0 0-15,0-9 16,0 9-16,0 0 16,0-10-1,0 10-15,0 0 16,10 0-16,0 0 15,9 0 1,0 0-16,0 10 16,0-1-16,1 1 15,-1 9-15,0 29 16,-10 19 0,1 38-16,-10 29 15,0-10-15,0-9 16,0-29-16,0-19 15,0-19 1,0-20-16,0-9 16,-10-9-16,1-10 15,-1-10-15,1 1 16,-1-20 0,1-28-16,-11-29 15,1-19-15,10-1 16,-1 11-1,10 18-15,0 20 16,0 9-16,0 19 16,0 10-16,0 10 15,0-1 1,0 1-16,0 9 16,0 0-16,0 9 15,0 1 1,-10 18-16,1 1 15,-1 9-15,1-9 16,-1 0-16,10-10 16,0-10-1,0 1-15,10-10 16,9-10-16,29-9 16,9-9-16,1-20 15,9-10 1,0-9-16,-9 0 15,-1 10-15,-9 0 16,0 9-16,-9 19 16,-20 10-1,0 0-15,-9 9 16,-10 1-16,0 9 16,-10 0-1,0 0-15,1 0 16,-10 9-16,-1 1 15,1 0 1,0-1-16,0 1 16,9-10-16,1 0 15,-1 0-15,1 0 16,-1 0 0,0 0-16,10 0 15,0 9-15,0 10 16,10 20-16,9 8 15,0 1 1,10-10-16,0 1 16,9-11-16,1 1 15,9 0-15,-10-10 16,0-10 0,-9-9-16,-10 0 15,-9 0-15,0 0 16,-10 0-16,0 0 15,0 0 1,-10 0-16,-9 0 16,-10 20-16,-19 8 15,0 1 1,0 0-16,10-1 16,-1 11-16,11-11 15,8-9-15,11-9 16,-1-10-1,1 0-15,-1 0 16,0-10-16,10 1 16,0-1-16,0 1 15,0-1 1,0 1-16,0 9 16,0 9-16,0 29 15,0 49 1,0-1-16,10 9 15,0 1-15,9-10 16,10-19-16,9-10 16,0-19-1,20-9-15,19-10 16,-1-38-16,1-19 16,9-29-1,1-38-15,9-48 16</inkml:trace>
  <inkml:trace contextRef="#ctx0" brushRef="#br0" timeOffset="-148607.54">19369 17443 0,'19'10'0,"-19"-10"16,0 0-16,0 0 16,0 0-1,0 0-15,0 0 16,0 0-16,-10 9 16,-9 1-1,-19 19-15,-20-1 16,0 1-16,1 0 15,9-10-15,9 0 16,11-9 0,9-1-16,9 1 15,0-10-15,1 0 16,-1 0-16,10 9 16,0 1-1,0-1-15,10 1 16,-1 9-16,1 10 15,0 9-15,-10 10 16,0 9 0,0 10-16,-10 0 15,-9 19-15,0-19 16,9 0 0,0-19-16,1-10 15,-1-19-15,10-9 16,0-10-16,0-10 15</inkml:trace>
  <inkml:trace contextRef="#ctx0" brushRef="#br0" timeOffset="-148185.67">19014 17721 0,'9'0'15,"-9"0"-15,0 0 16,0 0-16,0 0 15,0 0 1,10 0-16,-1 0 16,10 0-16,10 0 15,0 0 1,9 0-16,1 0 16,-1 0-16,-9 9 15,0 1 1,-10-1-16,0-9 15,-9 0-15,-1 10 16,1 0-16,0 9 16,-10 19-16,0 19 15,0 29 1,-10 10-16,-9 0 16,0-1-16,-1 1 15,1-29-15,10-19 16,-1-10-1,0-19-15,1-9 16,9-10-16,0 0 16,-10-10-1</inkml:trace>
  <inkml:trace contextRef="#ctx0" brushRef="#br0" timeOffset="-147991.2">19052 18122 0,'0'0'0,"0"0"16,0 0-1,0 0-15,0 0 16,0 0-16,9 0 16,1 0-1,9 0-15,10 0 16,-10 0-16</inkml:trace>
  <inkml:trace contextRef="#ctx0" brushRef="#br0" timeOffset="-147819.65">19033 18381 0,'-19'19'15,"9"-19"-15,0 0 16,1 9 0,9 1-16,0 9 15,0-9-15,0-1 16,0-9-16,0 0 15,9 0 1,11-9-16,8-11 16</inkml:trace>
  <inkml:trace contextRef="#ctx0" brushRef="#br0" timeOffset="-144808.46">19676 17443 0,'-10'10'0,"10"-10"0,0 0 15,-10 0 1,10 0-16,-9 0 16,-1 9-16,1 30 15,-1 47 1,-9 9-16,-10 20 15,0 0-15,0 0 16,1-20-16,8-28 16,1-19-1,10-29-15</inkml:trace>
  <inkml:trace contextRef="#ctx0" brushRef="#br0" timeOffset="-144428.47">19714 17835 0,'0'0'15,"0"0"-15,0-9 16,0 9-16,0-10 16,0 10-1,19-9-15,20-1 16,-1 10-16,10 0 15,-10 0 1,1 10-16,-11-1 16,-8 1-16,-11-1 15,1 1-15,-1 19 16,1 19-16,-10 28 16,-19 39-1,-20 9-15,1 0 16,0-9-16,-1-10 15,1-19 1,9-19-16,10-28 16,0-11-16,9-18 15,1-10-15</inkml:trace>
  <inkml:trace contextRef="#ctx0" brushRef="#br0" timeOffset="-144251.95">19685 18151 0,'0'10'0,"0"-10"16,0 0-16,0 0 15,0 0-15,0 0 16,0 9 0,10 1-16,9 9 15,19 10-15</inkml:trace>
  <inkml:trace contextRef="#ctx0" brushRef="#br0" timeOffset="-144040.52">20539 17635 0,'0'0'15,"0"0"-15,0 0 16,0 0-16,0 0 16,0 0-1,0 9-15,0 10 16</inkml:trace>
  <inkml:trace contextRef="#ctx0" brushRef="#br0" timeOffset="-143612.6">20328 18113 0,'-10'0'0,"1"0"16,9 0-16,0 0 16,0-10-1,0 1-15,9-1 16,11 1-16,8-1 15,1 0 1,0 1-16,0-1 16,-10 10-16,-9 0 15,-1 0-15,-9 0 16,0 10 0,0 9-16,-9 29 15,-11 9-15,-8 1 16,-1 9-16,0-10 15,0-9 1,10-10-16,9-9 16,10-10-16,0-10 15,0 1-15,10-10 16,9 0 0,20 0-16,-1-19 15,-9-10-15,9-9 16</inkml:trace>
  <inkml:trace contextRef="#ctx0" brushRef="#br0" timeOffset="-143207.74">20961 17357 0,'-9'10'0,"9"-10"16,-10 0-16,1 0 16,-1 0-16,0 0 15,-9 9 1,-10 11-16,-19 18 16,-9 10-16,-1-1 15,10 1 1,0-9-16,10-1 15,9-10-15,10-8 16,0-1-16,19-10 16,0 1-1,9-1-15,20 1 16,19-10-16,19 0 16,20-10-16,-11-9 15,1 0 1,-19 0-16,-20 0 15,-9 9-15,-19 1 16,-1-1-16</inkml:trace>
  <inkml:trace contextRef="#ctx0" brushRef="#br0" timeOffset="-143029.22">20798 17682 0,'-19'20'15,"9"-20"-15,1 0 16,-1 0 0,1 9-16,-1 10 15,0 20-15,1 8 16,-1 11-16</inkml:trace>
  <inkml:trace contextRef="#ctx0" brushRef="#br0" timeOffset="-142507.62">20405 18323 0,'0'29'0,"-10"-29"16,1 0-16,-1 0 15,10 9-15,0 1 16,0 0-16,0-10 15,0 0 1,0 0-16,0 0 16,0-10-16,10 0 15,18-9 1,11 0-16,9 0 16,9-10-16,1 1 15,-1 9 1,-9-1-16,0 1 15,0 10-15,-9-1 16,-20 10-16,0 0 16,-9 0-16,-10 0 15,0 10 1,-10-1-16,-9 10 16,-10 10-16,0 0 15,-9 0-15,9-1 16,0-9-1,10-9-15,0-1 16,9 1-16,1 0 16,9-1-1,0-9-15,9 0 16,20 0-16,10 0 16,9-19-16,9 0 15</inkml:trace>
  <inkml:trace contextRef="#ctx0" brushRef="#br0" timeOffset="-139100.42">21201 17807 0,'0'0'0,"0"0"0,0 0 0,0 0 16,0 0-1,0 0-15,0 0 16,19 0-16,39-10 16,28 1-1,10-1-15,10 1 16,-10-1-16,19-9 16,-19 9-16,0 1 15,-29-1 1,-19 10-16,-19 0 15</inkml:trace>
  <inkml:trace contextRef="#ctx0" brushRef="#br0" timeOffset="-138792.55">21595 17912 0,'0'10'15,"-10"-10"-15,10 0 16,-10 0 0,1 0-16,-10 0 15,-10 19-15,-29 38 16,-9 29 0,-19 29-16,19-10 15,-1-9-15,11-10 16,9-10-16,10-9 15,9 0-15,10-9 16,-1-1 0,11 0-16,9-18 15,0-20-15,0-19 16</inkml:trace>
  <inkml:trace contextRef="#ctx0" brushRef="#br0" timeOffset="-138515.27">21422 18275 0,'0'10'15,"0"-10"-15,0 0 16,0 0 0,0 0-16,0 10 15,10 9-15,-1 19 16,10 19-1,1 1-15,-11 9 16,1 0-16,-10-1 16,0 1-16,9-9 15,-9-20 1,0 0-16,0-19 16,0-9-16</inkml:trace>
  <inkml:trace contextRef="#ctx0" brushRef="#br0" timeOffset="-138233.52">21892 18151 0,'0'10'0,"0"-10"16,0 0-16,0 0 15,0 0-15,0 9 16,0 29-16,10 20 16,9 9-1,0-10-15,0 1 16,-9-20-16,-1-10 16,1-8-1,0-11-15,-1 1 16,1-10-16</inkml:trace>
  <inkml:trace contextRef="#ctx0" brushRef="#br0" timeOffset="-138000.71">22391 17702 0,'0'0'0,"0"0"0,-10 0 16,1 0 0,-1 0-16,-9 19 15,-19 38-15,-20 29 16,1 0 0,-1-19-16,10-9 15,10-11-15,9-28 16</inkml:trace>
  <inkml:trace contextRef="#ctx0" brushRef="#br0" timeOffset="-137805.27">22372 17797 0,'9'19'0,"-9"-19"16,0 0-16,0 0 15,0 0-15,0 0 16,10 0-1,9 10-15,0-1 16,10 1-16,0-10 16,-10 0-16,0 0 15</inkml:trace>
  <inkml:trace contextRef="#ctx0" brushRef="#br0" timeOffset="-137580.73">22170 18295 0,'0'28'16,"0"-28"-16,0 0 16,0 0-1,0 0-15,0 0 16,0 0-16,10 0 16,9 0-16,10 0 15,9-9 1,10-1-16,10 1 15,-1-1-15,-9 0 16,0 1 0</inkml:trace>
  <inkml:trace contextRef="#ctx0" brushRef="#br0" timeOffset="-137151.02">22362 18132 0,'-19'19'0,"9"-19"16,1 0 0,-1 0-16,1 0 15,-1 10-15,-9 28 16,-19 29-16,-10 19 16,-10 0-1,0-19-15,10-10 16,10-18-16,9-11 15,20-9-15,9-19 16,0 0 0,9-9-16,20-20 15,9-19-15,20 0 16,0 10 0,-1 29-16,-9 9 15,-9 9-15,-1 1 16,-9-1-16,9 10 15,0 1 1,1 8-16,-1 11 16,1 8-16,-1 11 15,-9-1-15,-10-19 16,-9-9 0,-10-19-16</inkml:trace>
  <inkml:trace contextRef="#ctx0" brushRef="#br0" timeOffset="-136843.27">22708 18218 0,'0'-10'16,"0"1"-16,0 9 16,0-10-16,0 1 15,0-1-15,0 1 16,0-1-1,0 0-15,9 1 16,1-1-16,9 1 16,0-1-1,10 1-15,-10-1 16,0 1-16,1 9 16,-11 0-16,-9 0 15,0 9 1,0 1-16,0 9 15,0-10-15</inkml:trace>
  <inkml:trace contextRef="#ctx0" brushRef="#br0" timeOffset="-136646.89">23331 17396 0,'0'19'0,"0"-19"16,0 0 0,0 0-16,0 0 15,0 9-15,10 29 16,0 10-16,9 0 16</inkml:trace>
  <inkml:trace contextRef="#ctx0" brushRef="#br0" timeOffset="-135964.67">23917 17539 0,'-10'19'0,"10"-19"16,-9 0 0,-1 0-16,0 0 15,-28 19-15,-39 20 16,-28 8-1,-10 11-15,9-20 16,29 0-16,10-9 16,19-10-16,19-9 15,10-10 1,9 0-16,1 0 16,9 0-16,9-10 15,30 0-15,18 1 16,30-10-1,9 0-15,-10 0 16,0-1-16,-28 1 16,-10 10-1,-10-1-15,-18 1 16,-11-1-16,1 10 16,-10 0-16,0 0 15,-10 10 1,1-1-16,-11 10 15,1 0-15,-10 10 16,-9 0-16,0-1 16,-10 1-1,0 0-15,9-10 16,11 0-16,-1-9 16,10-1-16,-1-9 15,11 0 1,-1 0-16,1 0 15,-1 10-15,0 9 16,1 38 0,-1 39-16,-9 9 15,9-9-15,-9-20 16,10-18-16,-1-20 16,0-9-1,1-10-15,-1-10 16,1 1-16,-1-10 15,0 0-15,1-10 16</inkml:trace>
  <inkml:trace contextRef="#ctx0" brushRef="#br0" timeOffset="-135081.03">23418 17969 0,'0'19'16,"0"-19"-16,0 0 15,0 0 1,0 0-16,9 0 16,30 0-16,18 0 15,1 0 1,-1 0-16,-18 0 16,-1 0-16,-19 0 15,1 0-15,-1 10 16,-10 0-16,11 37 15,-11 49 1,-9 48-16,-19 18 16,-19 10-16,-1-38 15,10-48 1,10-38-16,0-19 16,9-10-16,1 0 15,-1-10-15,1 1 16,9-10-1,0 0-15,0-10 16,0 1-16,0-39 16,0-38-16,0-38 15,0-10 1,0 19-16,0 19 16,-10 30-16,10 18 15,-10 19-15,10 10 16,0 9-1,0 1-15,0-1 16,0 1-16,0 9 16,0 0-1,0 0-15,0 0 16,10 9-16,0 10 16,-1 20-16,-9-1 15,-9 10 1,-11-1-16,-8-8 15,-1-1-15,10-9 16,0-1-16,-1-9 16,11-9-1,-1 0-15,1-1 16,-1 1-16,10-1 16,0 1-1,0-1-15,10 1 16,9 0-16,0-1 15,0 1-15,0-1 16,-9 1 0,0-1-16,-10 1 15,0-10-15,0 9 16,0 1-16,0 0 16,-10-1-1,0 1-15,1-1 16,-1-9-16,1 0 15,9-9 1,0-20-16,0-47 16</inkml:trace>
  <inkml:trace contextRef="#ctx0" brushRef="#br0" timeOffset="-134633.74">23168 17472 0,'0'0'16,"0"0"-16,0 0 15,0 0 1,0 0-16,0 0 16,0 0-16,0 0 15,0 0 1,0 10-16,0 18 16,10 30-16,-10 28 15,0 9 1,-19 58-16,-20 29 15,-9 9-15,0-9 16,0-38-16,0-30 16,10-37-16,9-29 15,0-10 1,10-19-16,10-9 16,-1-10-16,0 0 15,1 0 1,9 0-16,9 0 15,49 0-15,57 0 16,77 0-16,38-10 16,1 0-1,18 1-15,1-10 16,-10 0-16,-20-10 16,-28-9-1,-38-1-15</inkml:trace>
  <inkml:trace contextRef="#ctx0" brushRef="#br0" timeOffset="-123518.24">16941 17922 0,'0'9'16,"0"-9"-16,0 0 16,-10 0-1,10 0-15,0 0 16,0 0-16,0 0 15,0 0-15,19 0 16,29 0 0,29 0-16,10-9 15,-1-1 1,0-9-16,-9 0 0,-29 0 16</inkml:trace>
  <inkml:trace contextRef="#ctx0" brushRef="#br0" timeOffset="-123084.77">17200 17797 0,'0'29'0,"-10"-29"16,1 0-16,-1 0 15,1 9-15,-1 1 16,0 9-16,10 10 15,0 19 1,10 38-16,0 48 16,-1 9-16,1-19 15,-1-28-15,-9-19 16,0-30 0,0-18-16,0-19 15,-9-1-15,-1-9 16,1 0-1,-1-9-15,0-1 16,1 0-16,-1-9 16,-9 0-16,9 0 15,1 0 1,-1-10-16,10 1 16,10-11-16,19 1 15,19-10-15,19-9 16,0 0-1,10 9-15,-1-10 16</inkml:trace>
  <inkml:trace contextRef="#ctx0" brushRef="#br0" timeOffset="-122602.06">17728 17692 0,'-10'0'0,"1"-10"15,-1 10-15,0 0 16,1 0-16,-1 0 16,1 0-1,-11 0-15,1 10 16,-10 9-16,-9 19 16,-10 10-1,10-10-15,-1 1 16,1-1-16,9-19 15,10 0-15,9-9 16,1-1-16,9-9 16,0 0-1,9 0-15,20 0 16,9 0-16,1 0 16,-1 0-1,1 10-15,-11-1 16,-8 11-16,-1-1 15,-10 19 1,1 19-16,-10 29 16,0 1-16,-10-1 15,1 0-15,9-19 16,0 0 0,0-10-16,0-19 15,9-19-15,-9-19 16,10-19-16,28-76 15</inkml:trace>
  <inkml:trace contextRef="#ctx0" brushRef="#br0" timeOffset="-121519.17">18073 17348 0,'-9'0'0,"9"0"16,0 0-16,-10 0 15,10 0-15,0 0 16,0 0-1,0 0-15,0 0 16,0 0-16,-10 9 16,1 10-16,-1 20 15,1-1 1,-1 10-16,-9-10 16,0 0-16,9-9 15,0-10-15,1 0 16,-1 0-1,1-9-15,-1-1 16,0 1-16,1 0 16,9-1-1,0-9-15,0 0 16,9 0-16,20 0 16,10 0-16,-1 0 15,0 0 1,1 0-16,-10 0 15,-10 0-15,0 0 16,-9 0-16,-10 10 16,0 9-1,-20 19-15,-8 10 16,-1 9-16,-10 1 16,-9 9-1,10 0-15,0-20 16,9 1-16,10-10 15,9-18-15,10-11 16,0 1 0,19-1-16,20-9 15,9 0-15,9-9 16,10-1-16,1 1 16,-11-1-1,-9 0-15,-10 1 16,-9 9-16,-10 0 15,-9 0-15,0 0 16,-10 0 0,0 0-16,-10-10 15,0-9-15,-9-19 16,-10-10 0,1 0-16,8 0 15,1 20-15,10 9 16,-11 9-16,11 1 15,-1 9 1,1 0-16,-1 0 16,1 0-16,-1 9 15,-9 29-15,0 20 16,9 28 0,0 0-16,1 0 15,-1-19-15,1-10 16,-1-18-1,0-1-15,1-19 16,-1 0-16,1-9 16,-1-1-16,0 1 15,1-1 1,-1-9-16,1 0 16,-1 0-16,0 0 15,10 0-15,0 0 16,0 0-1,10 0-15,9 10 16,20-1-16,18 1 16,10-10-16,0 0 15,1-10 1,-11-9-16,-18 0 16,-1-10-16</inkml:trace>
  <inkml:trace contextRef="#ctx0" brushRef="#br0" timeOffset="-121002.22">18630 17396 0,'-10'28'0,"0"-28"16,1 0-16,-1 0 15,1 10 1,-1 9-16,1 10 15,-11 18-15,1 20 16,-10 19 0,1 1-16,-1-1 15,10-19-15,-1-10 16,11-9 0,-1-10-16,10-19 15,0-9-15,0-1 16,10 1-16,9-10 15,19 0 1,30-19-16,37-29 16,-9-10-16,-10 1 15,-18 9-15,-30 0 16,-9 10 0,-10 10-16,-9 8 15,-1 11-15,-9-1 16,0 10-16,0 0 15,0 10 1,0 9-16,0 19 16,-9 20-16,-1 18 15,0 1 1,-9-10-16,10-20 16,-1-8-16,0-30 15,10-18-15</inkml:trace>
  <inkml:trace contextRef="#ctx0" brushRef="#br0" timeOffset="-120786.04">18946 17424 0,'10'48'0,"-10"-48"16,0 0-16,0 10 15,-10 37-15,1 40 16,-10 46-1,-1 40-15,1-1 16,0 0-16,0-19 16,0-10-1,-1-38-15,1-47 16,10-39-16</inkml:trace>
  <inkml:trace contextRef="#ctx0" brushRef="#br0" timeOffset="-120380.17">18630 18170 0,'-10'10'0,"0"-10"15,1 0-15,-1 0 16,1 0-16,-1 0 16,1 9-1,-1 30-15,-9 28 16,0 47-16,-1 39 15,11-9-15,9-20 16,0-76 0,9-19-16,1-10 15,19 9-15,19-28 16,19-47 0,10-49-16,19-48 15,-10 20-15,-28 19 16,-10 38-16,-20 19 15,-9 29 1,-9 10-16,0-1 16,-10 10-16,0 0 15,0 10-15,0 18 16,-10 39 0,0 48-16,-9 38 15,0-57-15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78" units="cm"/>
          <inkml:channel name="Y" type="integer" max="1992" units="cm"/>
          <inkml:channel name="T" type="integer" max="2.14748E9" units="dev"/>
        </inkml:traceFormat>
        <inkml:channelProperties>
          <inkml:channelProperty channel="X" name="resolution" value="100.60811" units="1/cm"/>
          <inkml:channelProperty channel="Y" name="resolution" value="100.91186" units="1/cm"/>
          <inkml:channelProperty channel="T" name="resolution" value="1" units="1/dev"/>
        </inkml:channelProperties>
      </inkml:inkSource>
      <inkml:timestamp xml:id="ts0" timeString="2020-11-24T10:40:56.6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4064 12164 0,'0'10'0,"0"-10"16,0 0-16,0 0 16,0 0-16,0 0 15,0 0-15,0 0 16,0 10 0,10-1-16,9 10 15,9 10-15,11 0 16,9-1-1,-10-9-15</inkml:trace>
  <inkml:trace contextRef="#ctx0" brushRef="#br0" timeOffset="249.36">3546 12977 0,'9'0'0,"-9"0"16,0-9-1,0 9-15,0-10 16,0 1-16,0-1 16,10 1-1,19-11-15,57-27 16,29-20-16,29 0 16,0 0-16,0 0 15,-19 9 1,-20 11-16,-18 8 15,-30 11-15</inkml:trace>
  <inkml:trace contextRef="#ctx0" brushRef="#br0" timeOffset="432.83">3834 12910 0,'0'10'16,"-10"-10"-16,0 0 15,1 0-15,9 0 16,-10 10 0,10 9-16,0 19 15,10 0-15,-1 10 16</inkml:trace>
  <inkml:trace contextRef="#ctx0" brushRef="#br0" timeOffset="615.34">4429 12863 0,'0'19'0,"0"-19"15,0 0-15,-10 0 16,0 9 0,1 10-16,-1 10 15,1 9-15,-1 20 16,-9 9-16,0 28 15</inkml:trace>
  <inkml:trace contextRef="#ctx0" brushRef="#br0" timeOffset="1500.66">3555 13417 0,'0'0'15,"0"0"-15,0 0 16,0 0-16,0 0 16,0 0-16,10 0 15,38 10 1,38-20-16,58-28 16,10-19-16,-1-20 15,-9 1-15,-19 18 16,-20 10-1,-18 10-15,-30 9 16,-18 10-16,-20 10 16,-9 9-1,-1 0-15,-9 0 16,0 0-16,0 9 16,-9 1-16,-11 19 15,-28 18 1,-28 20-16,-49 19 15,10 0-15,19-19 16,19-19 0,19-19-16,20-10 15,19-9-15,0-1 16,9 1-16,1-10 16,-1 0-16,10 0 15,0 0 1,0 0-16,0 0 15,10 0-15,9 0 16,0 0 0,10 9-16,-10 1 15,0-1-15,-9 1 16,-1 0-16,1 18 16,-1 20-1,-9 19-15,-9 19 16,-20 10-16,0-10 15,1-19 1,-1-10-16,0-9 16,0-19-16,10-20 15,-19 1-15,-1-10 16,1-10 0,9-19-16,0 1 15,0-10-15,10-1 16,10 1-16,9 9 15,0 1 1,9 9-16,1-1 16,19 11-16,19 18 15,28 30 1,20 37-16,29 39 16,19 38-16,-29-38 15,19-1-15,-9-27 16,-29-49-1,-9-38-15,-20-58 16</inkml:trace>
  <inkml:trace contextRef="#ctx0" brushRef="#br0" timeOffset="1747.87">5100 13092 0,'10'0'0,"-10"0"16,0 0-1,0 0-15,0 0 16,0 0-16,0-9 16,9-1-16,11 0 15,28-9 1,67-29-16,48-18 16,19-11-1,-19 1-15,-28 9 16,-30 9-16,-38 10 15,-38 10-15</inkml:trace>
  <inkml:trace contextRef="#ctx0" brushRef="#br0" timeOffset="1947.39">5071 13073 0,'0'29'0,"-9"-29"15,-1 0 1,1 9-16,-1 1 15,-9 9-15,-10 19 16,-9 29 0,-1 29-16,1-1 15,9 1-15,0-10 16,10-19-16</inkml:trace>
  <inkml:trace contextRef="#ctx0" brushRef="#br0" timeOffset="2197.56">4812 13542 0,'10'-10'0,"-10"0"15,0 1-15,0-1 16,19-9 0,20-10-16,18 1 15,1-1-15,-1 10 16,-9 9 0,-9 1-16,-20 9 15,-10 0-15,1 9 16,0 11-16,-10 18 15,0 19 1,-10 10-16,0-9 16,1-20-16,-1-29 15,1-9-15,-1-19 16,-9-96 0</inkml:trace>
  <inkml:trace contextRef="#ctx0" brushRef="#br0" timeOffset="2631.05">5129 12547 0,'19'-29'16,"-19"20"-16,0-1 15,0 1 1,0-1-16,0 0 16,10 1-16,-10-1 15,9 10 1,1 10-16,19 19 16,28 66-16,39 77 15,29 87-15,-19 8 16,18 39-1,-9-57-15,-19-48 16,-19-77-16,-19-47 16,-20-49-1,10-18-15,-10-29 16,1-19-16,9-77 16,-29-29-16,-19 20 15,-19 28 1,-10 29-16,10 20 15,0 18-15,-1 10 16,-8 9-16,-11 1 16,-9 18-1,-9 20-15,-20 19 16,-9 38-16,-20 29 16,1-1-16,18-18 15,20-20 1,9-28-16,1-9 15,-10-30-15</inkml:trace>
  <inkml:trace contextRef="#ctx0" brushRef="#br0" timeOffset="2808.53">5781 12346 0,'29'-29'0,"-29"20"16,0-1-16,0 1 15,0-1-15,0 1 16,0-1 0,0 10-16,10 0 15,19 10-15,9 9 16</inkml:trace>
  <inkml:trace contextRef="#ctx0" brushRef="#br0" timeOffset="3280.8">6655 13819 0,'19'19'0,"-19"-19"16,0 0-16,0 0 16,0 0-16,0-10 15,9 1 1,20-10-16,58-48 15,66-48 1,49-19-16,-20 10 0,-29 9 16</inkml:trace>
  <inkml:trace contextRef="#ctx0" brushRef="#br0" timeOffset="3967.43">7825 12585 0,'19'0'15,"-19"0"-15,0 0 16,0 0-16,0 0 16,0 0-1,0 0-15,0 0 16,0 0-16,0 0 16,10 0-1,0 0-15,-1 0 16,1 0-16,-1 0 15,-9 0-15,0 0 16,0 10 0,-9-1-16,-1 1 15,1-1-15,9 11 16,0-1-16,0 9 16,9 20-1,10 10-15,10-1 16,10 10-16,-11-10 15,11 1 1,-10 9-16,-1-10 16,-8 10-16,-1-10 15,-10 1-15,-9-20 16,0 0 0,-9 0-16,-10-9 15,-1-10-15,1-9 16,0-1-16,0 1 15,-10-10 1,-9-29-16,-20-57 16,-19-57-16,29-20 15,20 39-15,8 28 16,11 39 0,-1 19-16,10 19 15,0 9-15,-9 10 16,-1 38-1,-9 58-15,0 76 16,-1 29-16,1 28 16,0 49-16,19 47 15,19-38 1,10-48-16,0-58 16,0-75-16,-10-68 15,-10-38-15</inkml:trace>
  <inkml:trace contextRef="#ctx0" brushRef="#br0" timeOffset="4364.37">8382 12710 0,'0'0'0,"0"0"16,-10 0-16,1 0 15,-1 0-15,0 0 16,-9 9 0,-10 20-16,-18 19 15,-11 19-15,10-10 16,19-19-16,10-9 16,9-20-1,10-9-15,0 0 16,10-9-16,9-10 15,20-10-15,-1 10 16,0 0 0,1 0-16,9 9 15,9 1-15,10 18 16,20 10-16,-1 20 16,-9-1-1,0 19-15,-10 1 16,-10-1-16,-9 0 15</inkml:trace>
  <inkml:trace contextRef="#ctx0" brushRef="#br0" timeOffset="4563.85">8257 13436 0,'-9'10'0,"9"-10"16,0 0-16,-10 0 15,0 0 1,1 9-16,9 11 16,0 18-16,0 19 15,0 29-15,9 20 16,1-1 0</inkml:trace>
  <inkml:trace contextRef="#ctx0" brushRef="#br0" timeOffset="4797.47">8641 13216 0,'0'20'0,"-10"-20"16,10 0-16,-9 0 16,9 9-16,-10 10 15,10 29 1,-9 57-16,9 87 15,0 75-15,9 78 16,20 75-16,19 20 16,9-115-1,-9-66-15</inkml:trace>
  <inkml:trace contextRef="#ctx0" brushRef="#br0" timeOffset="5310.84">9188 12710 0,'0'0'0,"0"0"16,0 0-16,0 0 15,0 0-15,0 19 16</inkml:trace>
  <inkml:trace contextRef="#ctx0" brushRef="#br0" timeOffset="5702.04">9245 13121 0,'10'9'16,"-10"-9"-16,0 0 16,0 0-16,0 0 15,0 0-15,0 0 16,0 0-1,0 10-15,0 47 16,-10 58-16,-9 38 16,-10 29-1,1-10-15,-1-29 16,0-18-16,10-11 16,0-18-16,9-10 15,10-19 1,0-10-16,10-18 15,9-1-15,19-9 16,20-1-16,19-9 16,9-19-1,0-28-15,-19-39 16,20-77-16,9-143 16</inkml:trace>
  <inkml:trace contextRef="#ctx0" brushRef="#br0" timeOffset="5868.08">9706 12958 0,'0'29'0,"0"-29"15,-10 0-15,1 9 16,9 11-16,0 37 16,0 39-1,0 18-15,0-18 16,9-20-16,-9-37 15</inkml:trace>
  <inkml:trace contextRef="#ctx0" brushRef="#br0" timeOffset="7518.32">9965 12537 0,'48'-19'16,"-48"10"-16,10-1 15,38-19-15,28-9 16,11 0-1,-10 9-15,-20 10 16,-19 0-16,-9 9 16,-10 1-16,-9 9 15,0 9 1,-1 30-16,-18 47 16,-11 48-16,-8 19 15,-11 19-15,10 10 16,20-20-1,9-28-15,0-38 16,0-29-16,0-29 16,0-29-16,-10-9 15,1-9 1,-10-10-16,-10-39 16,-10-28-16,1 10 15,9-1 1,10 10-16,0-9 15,9-1-15,20-18 16,9-1-16,19 0 16,10 20-16,-9 18 15,9 11 1,-10 8-16,-9 20 16,-10 10-16,-9-1 15,-1 10 1,-9 0-16,0 0 15,0 0-15,0 10 16,0-1-16,-9 20 16,-11 28-1,-18 29-15,-10 10 16,0 9-16,0 0 16,0-9-16,10-10 15,9-19 1,0-19-16,10-19 15,9-10-15,1-10 16,-1-9 0,10 0-16,0 0 15,0 0-15,19 0 16,20-9-16,28-1 16,10 10-1,0 0-15,-20 0 16,-9 0-16,-10 0 15,-9 0-15,-19 0 16,-1 0 0,-9 0-16,0 0 15,0 0-15,-19 0 16,-19 19 0,-29 20-16,-20 8 15,11 11-15,18-10 16,0-1-16,10 11 15,10 9 1,0 19-16,18 0 16,1 0-16,10 10 15,9 9-15,0 19 16,0-9 0,0-20-16,9-28 15,1-28-15,-1-20 16,-9-19-1,0-10-15,10-28 16,9-77-16,-9-47 16,-1-1-16,1 39 15,0 19 1,-1 28-16,1 20 16,-1 9-16,1 10 15,0 9-15,9 0 16,0 1-1,19-1-15,10 0 16,10 0-16,0 1 16,-1 9-16,10 9 15,10 10 1,-10 10-16,0 18 16,-19 1-16,-9 0 15,-1 28 1,-9 20-16,-10 9 15,-19 9-15,0 1 16,-10 0-16,-18 18 16,-1 11-1,0-11-15,0-8 16,10-20-16,0-29 16,0-19-1,9-19-15,1-19 16,-11-9-16,1-10 15,-10-20-15,-19-47 16,10-28 0,0-11-16,18 1 15,11 0-15,9-1 16,9 11-16,11 18 16,-1 29-1,-10 29-15,1 9 16,0 10-16,-1 9 15,1 10 1,-1 10-16,1 28 16,0 29-16,-1 19 15,-9 0-15,0-19 16,0-19 0,0-10-16,0-19 15,0-9-15,0-10 16,10-10-16,38-47 15,48-106 1,38-152-16,-38-49 16</inkml:trace>
  <inkml:trace contextRef="#ctx0" brushRef="#br0" timeOffset="7671.85">11491 11619 0,'19'29'0,"-19"-29"16,0 0-16,0 0 15,0 0 1,0 10-16,0 9 16,-10 19-16,-9 29 15</inkml:trace>
  <inkml:trace contextRef="#ctx0" brushRef="#br0" timeOffset="8602.71">11184 12786 0,'0'0'0,"0"0"15,0 0 1,0 0-16,0 0 16,0 0-16,9 0 15,1 0 1,-1 0-16,1 10 15,9 9-15,-9 38 16,-10 29-16,-19 39 16,-20 28-1,-9 9-15,-9 39 16,-10 19-16,9 9 16,20-47-16,-1-38 15,20-49 1,9-28-16,1-19 15,9-19-15,0-10 16,9-10 0,11-9-16,18-9 15,10-29-15,19-39 16,29-57-16,10-86 16,-20-19-1,-28-38-15,-10 9 16,-20 48-16,1 29 15,-10 47-15,1 49 16,-11 18 0,1 29-16,-1 20 15,1-1-15,-1 10 16,1 0 0,9-10-16,0 10 15,10-10-15,0 10 16,0 0-16,0 9 15,-1 1 1,1 9-16,-10 0 16,1 9-16,-1 11 15,29 66 1,0 105-16,-10 86 16,-19 39-16,-9 57 15,-10 28-15,-10-85 16,-9 28-1,10-105-15,-1-86 16,0-57-16,1-48 16,-10-29-16,9-19 15,-9 0 1,0-19-16,-20-48 16,-18-86-16,-1-38 15,0-77-15,10 10 16,0-29-1,10 48-15,19 57 16,0 48-16,19 29 16,0 19-1,9 28-15,1 20 16,0 9-16,-1 10 16,20-9-16,0 9 15,9-1-15</inkml:trace>
  <inkml:trace contextRef="#ctx0" brushRef="#br0" timeOffset="8935.77">11481 13752 0,'-9'-19'16,"-1"9"-16,0 1 15,1-1-15,-1 1 16,1-1-16,-1 0 16,10 1-1,0-1-15,0 1 16,10-1-16,-1 1 16,10-1-1,1 10-15,-1 0 16,-10 0-16,1 0 15,-10 10-15,10 28 16,-10 38 0,-10 20-16,-9-10 15,0-19-15,9-19 16,0-19 0</inkml:trace>
  <inkml:trace contextRef="#ctx0" brushRef="#br0" timeOffset="9957.04">12460 7507 0,'19'0'0,"-19"0"15,0-9-15,0 9 16,10 0-16,9 0 15,10 0 1,19 0-16,48 0 16,38 0-1,19 0-15,49 0 16,-1-10-16,-18-19 16,-11-18-16,-47-1 15</inkml:trace>
  <inkml:trace contextRef="#ctx0" brushRef="#br0" timeOffset="10210.37">13774 6799 0,'-9'10'0,"9"-10"16,-10 0-16,1 0 15,-1 10 1,0 18-16,-9 20 15,-10 29-15,-9 18 16,-19 20-16,-1 28 16,0-18-1,10-20-15,0-19 16,-9-29-16,-10-9 16,-29 10-1</inkml:trace>
  <inkml:trace contextRef="#ctx0" brushRef="#br0" timeOffset="10574.5">12604 7966 0,'-10'10'15,"1"-10"-15,-1 0 16,0 0 0,1 0-16,-1 0 15,10 0-15,0 0 16,10 0-16,28 0 16,68-10-1,47 1-15,30-11 16,28 1-16,-29-9 15,-28 9-15,-39-1 16,-48 1 0,-29 10-16,-28-1 15,-10 10-15,-29 10 16,-67 38 0,-38 28-16,-1 1 15,11 9-15,18-10 16,10 1-16,10 9 15,-1 9 1,11 20-16,28-10 16,19-9-16,29-10 15,10-19-15,18-29 16,20-19 0</inkml:trace>
  <inkml:trace contextRef="#ctx0" brushRef="#br0" timeOffset="11440.69">13400 8397 0,'0'0'0,"0"0"16,0 0-16,10 19 16,19 38-16,19 58 15,19 67 1,0-1-16,0-28 16,-9-48-16,-20-47 15,-9-30 1,0-28-16,-10-19 15,10-57-15,-10-68 16,-10-47-16,1 9 16,0 29-16,-1 48 15,10 19 1,10 29-16,0 19 16,28-1-16,20-9 15,19 1 1,29-11-16,0 1 15,-10-10-15,-19 0 16,-29 0-16,-19 0 16,-10-9-1,-9-1-15,-19 1 16,-10-1-16,-10 20 16,-9 18-1,0 20-15,-10 0 16,-19 19-16,-10 29 15,-18 38-15,-30 86 16,-9 76 0,29 20-16,28 47 15,29-28-15,10 0 16,19-58-16,-10-76 16,1-48-1,-1-38-15,1-29 16,-1-19-16,-9 0 15,-10-19 1,-9-10-16,-1 1 16,1-10-16,9-20 15,10-9-15,19 0 16,19-9 0,20-1-16,28 1 15,0-1-15,29-9 16,9 10-16,1 18 15,-10 10 1,0 10-16,-10 0 16,10 9-16,0 1 15,0-1 1,0 0-16,-10-9 16,-9 0-16,-19-1 15,-20 1-15,-9 0 16,-10 9-1,-9 1-15,-1 8 16,-9 1-16,0 0 16,0 10-16,0-1 15,10-9 1,9 0-16,19-19 16</inkml:trace>
  <inkml:trace contextRef="#ctx0" brushRef="#br0" timeOffset="11657.99">15511 7096 0,'-19'9'16,"9"-9"-16,1 0 16,-10 20-16,-10 27 15,-29 68 1,-9 38-16,10 48 15,-1 38-15,0 67 16,30 38-16,28 58 16,19 19-1</inkml:trace>
  <inkml:trace contextRef="#ctx0" brushRef="#br0" timeOffset="11991.18">15837 8492 0,'0'0'16,"-9"0"-16,-1 0 15,-9 10-15,-29 18 16,-48 49 0,-29 47-16,-38 39 15,0-1-15,19-28 16,19-29 0,30-28-16,27-29 15,11-29-15,18-10 16,20-28-16</inkml:trace>
  <inkml:trace contextRef="#ctx0" brushRef="#br0" timeOffset="12151.8">15847 7450 0,'10'-10'0,"-10"10"0,0 0 15,0 0 1,0 0-16,38 10 16</inkml:trace>
  <inkml:trace contextRef="#ctx0" brushRef="#br0" timeOffset="12521.85">16643 7727 0,'0'10'16,"0"-10"-16,0 0 16,0 0-16,0-10 15,20 1 1,18-1-16,29 0 15,48 10-15,48-9 16,39-1 0</inkml:trace>
  <inkml:trace contextRef="#ctx0" brushRef="#br0" timeOffset="12721.76">16624 8310 0,'-19'10'0,"9"-10"16,-9 10-16,-48 37 15,-67 68-15,-29 19 16,9 19 0,1 29-16,28-29 15,39-10-15</inkml:trace>
  <inkml:trace contextRef="#ctx0" brushRef="#br0" timeOffset="13204.97">16835 8578 0,'10'-19'0,"-10"10"15,0-1-15,10 10 16,-1-10-1,20 10-15,9 0 16,1 0-16,-11 0 16,1 10-16,-19 0 15,-1-1 1,-9 20-16,-9 28 16,-30 29-16,-37 48 15,-39 29 1,-29 18-16,-10 1 15,10-29-15,0-19 16,20-38-16,18-29 16,20-29-1,18-19-15,20-9 16,20-10-16,8-10 16,11 0-16,-1 1 15,10-1 1,10 1-16,67-10 15,76 9-15,49 10 16,38 0 0,-1 0-16,1 0 15,-9-10-15,-20 1 16,0-10-16,-29-19 16</inkml:trace>
  <inkml:trace contextRef="#ctx0" brushRef="#br0" timeOffset="13453.06">18207 7392 0,'0'0'16,"0"0"-16,0 0 15,0 0-15,0 10 16,0 28 0,10 39-16</inkml:trace>
  <inkml:trace contextRef="#ctx0" brushRef="#br0" timeOffset="13791.16">17968 7937 0,'9'0'16,"-9"0"-16,0 0 15,10 0-15,9 0 16,10 0-1,9 10-15,1 0 16,-11-1-16,-8 1 16,-11-10-16,-9 0 15,0 9 1,0 1-16,0 19 16,-19 28-16,-29 29 15,-38 38 1,-49 48-16,-9 29 15,-9 48-15,18 9 16,20 48-16,39 19 16,37-28-1,30-68-15</inkml:trace>
  <inkml:trace contextRef="#ctx0" brushRef="#br0" timeOffset="14064.42">17785 8856 0,'-9'38'0,"9"-38"15,-10 0-15,1 19 16,-1 19-16,0 39 16,10 18-1,0 20-15,0 29 16,10 18-16,9 1 15,19 47-15,10-47 16,0-58 0,-9-48-16,9-47 15,9-39-15,30-95 16,57-163-16</inkml:trace>
  <inkml:trace contextRef="#ctx0" brushRef="#br0" timeOffset="14357.23">18524 8731 0,'0'0'16,"-9"0"-16,-1-9 15,0 9-15,1 0 16,-10 0 0,-20 9-16,-9 1 15,-9 9-15,-1 10 16,10 9-1,0 10-15,-9 19 16,9 0-16,9 0 16,10-10-16,20 0 15,9-9-15,9-10 16,20 10 0,19 10-16,19 8 15,29 11-15,10 9 16,9-19-16</inkml:trace>
  <inkml:trace contextRef="#ctx0" brushRef="#br0" timeOffset="14688.29">18831 7851 0,'0'0'16,"0"0"-16,-9 0 16,-1 0-16,0 10 15,1 47 1,-10 68-16,-1 76 16,-18 47-1,-10 77-15,0 39 0,0-1 16,10 10-1,9-86-15,10-19 16,19-67-16,9-68 16,1-46-1,0-59-15,-1-28 16,30-57-16</inkml:trace>
  <inkml:trace contextRef="#ctx0" brushRef="#br0" timeOffset="14855.33">18966 8712 0,'9'-9'0,"-9"9"15,0 0-15,0 0 16,0 0-16,10 28 16,28 49-1,29 76-15,10 67 16,0 47-16</inkml:trace>
  <inkml:trace contextRef="#ctx0" brushRef="#br0" timeOffset="15242.3">20424 7603 0,'0'0'16,"0"0"-16,-10 0 15,1 9 1,9 10-16,-10 20 16,10 28-16,-9 28 15,-1 1 1,0-10-16,1-19 15,-1-29-15</inkml:trace>
  <inkml:trace contextRef="#ctx0" brushRef="#br0" timeOffset="15740.42">19388 8540 0,'29'10'0,"-29"-10"16,0-10 0,0 0-16,9 1 15,1-1-15,9 1 16,10-1-16,19-9 16,9 0-1,39 0-15,19-10 16,0 10-16,29 0 15,10 0-15,9 0 16,-9-1 0,-1 11-16,1-1 15,-10 1-15,-39-1 16,-19 10 0,-18-9-16,-20 9 15,-20 0-15,-8 0 16,-11-10-16</inkml:trace>
  <inkml:trace contextRef="#ctx0" brushRef="#br0" timeOffset="16023.35">20875 8674 0,'-19'19'0,"9"-19"16,1 0-16,-1 0 15,-9 10-15,0-1 16,-10 10-1,0 10-15,0 9 16,-9 10 0,-20 38-16,-18 19 0,-1 10 15,0 9 1,-9 20-16,9-10 16,10-20-16,19-18 15,0-10 1,9-19-16,1-19 15,9-10-15,10-19 16,0-19-16</inkml:trace>
  <inkml:trace contextRef="#ctx0" brushRef="#br0" timeOffset="16256.56">19887 8989 0,'9'10'0,"-9"-10"16,0 0-16,0 0 15,0 0-15,0 0 16,10 10 0,19 18-16,19 20 15,19 19-15,19 29 16,20 28-16,-1 10 16,-18-19-1,-1-10-15,-9-19 16,-10-19-16,0-19 15,19-20-15,10-37 16</inkml:trace>
  <inkml:trace contextRef="#ctx0" brushRef="#br0" timeOffset="16488.21">22247 7574 0,'0'0'0,"0"0"15,0 0-15,0 0 16,0 0 0,0 0-16,0 10 15,10 9-15,-1 19 16,11 0-16</inkml:trace>
  <inkml:trace contextRef="#ctx0" brushRef="#br0" timeOffset="16707.06">21288 8033 0,'0'0'0,"0"0"15,-10 0 1,0 0-16,1 10 16,-1 9-16,1 19 15,9 10 1,0 9-16,0 1 16,0-11-1</inkml:trace>
  <inkml:trace contextRef="#ctx0" brushRef="#br0" timeOffset="17590.36">21422 8167 0,'29'-10'0,"-29"10"16,0-9-16,19 9 15,19-10 1,20 1-16,9-1 16,0 1-1,10-1-15,9 1 16,1-1-16,-1 0 15,10 1-15,0 9 16,0 0-16,-10 0 16,1 0-1,-20 0-15,-19 9 16,-10 1-16,-9 0 16,-10-1-1,-9-9-15,-10 10 16,0-1-16,0 1 15,-10-1-15,-9 10 16,-19 10 0,-30 9-16,-8 1 15,-11-1-15,10-9 16,10 9 0,0 0-16,10 0 15,18-9-15,1 9 16,9 1-16,10-11 15,9 1-15,10 0 16,10 9 0,-1 0-16,1 0 15,9 39-15,-19 47 16,-9 39 0,-11 38-16,-8 9 15,-1-28-15,0-1 16,0-18-16,10-29 15,0-19 1,0-20-16,0 1 16,-1-10-16,1 0 15,0-19 1,0-10-16,0-18 16,-1-11-16,1-9 15,0-9-15,-19-10 16,-20-10-1,-19-28-15,-19-29 16,0-19-16,-9-29 16,-1-9-16,20-19 15,19 18 1,19 1-16,19 19 16,19 19-16,20 9 15,28 1-15,30-10 16,85-39-1,97-28-15,66 0 16,49 10-16,19 9 16,38 19-1,29 29-15,-10 29 16,1 28-16,-59 29 16,1 0-16,-77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78" units="cm"/>
          <inkml:channel name="Y" type="integer" max="1992" units="cm"/>
          <inkml:channel name="T" type="integer" max="2.14748E9" units="dev"/>
        </inkml:traceFormat>
        <inkml:channelProperties>
          <inkml:channelProperty channel="X" name="resolution" value="100.60811" units="1/cm"/>
          <inkml:channelProperty channel="Y" name="resolution" value="100.91186" units="1/cm"/>
          <inkml:channelProperty channel="T" name="resolution" value="1" units="1/dev"/>
        </inkml:channelProperties>
      </inkml:inkSource>
      <inkml:timestamp xml:id="ts0" timeString="2020-11-24T10:41:20.8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10090 449 0,'0'10'0,"-10"-10"0,1 0 15,-1 10 1,-9 28-16,0 19 15,-20 29-15,1 10 16,-10-20-16,-19 20 16,-10 0-1,0 9-15,10-9 16,0-1-16,0 1 16,0 9-1,9-19-15</inkml:trace>
  <inkml:trace contextRef="#ctx0" brushRef="#br0" timeOffset="315.99">10013 1138 0,'0'0'0,"0"0"0,0 0 16,0 0 0,0 0-16,19 10 15,39 28-15,28 19 16,20 20 0,9 9-16,29 9 15,0-9-15,-29-19 16,-10-19-1,-18-9-15,-20-11 16,-19-18-16,-19-10 16,-10 0-16,-10 0 15</inkml:trace>
  <inkml:trace contextRef="#ctx0" brushRef="#br0" timeOffset="605.2">9313 2161 0,'0'-9'0,"0"9"16,0 0-16,0 0 16,0-10-16,0 1 15,19-1 1,38 0-16,39 1 15,39-10-15,-11-10 16,-8 0-16,-21 10 16,1 0-1,-19 0-15,-10 0 16,-19 0-16,-9 0 16,-30 9-16</inkml:trace>
  <inkml:trace contextRef="#ctx0" brushRef="#br0" timeOffset="801.61">9322 2534 0,'0'0'0,"-9"0"16,9 0-1,0 0-15,0 0 16,0 10-16,0-1 15,9 20-15,20 9 16,9 10 0</inkml:trace>
  <inkml:trace contextRef="#ctx0" brushRef="#br0" timeOffset="1266.36">9600 2295 0,'10'-9'0,"-10"-1"0,0 0 16,19 1 0,29 9-16,39 0 15,-1 0-15,19 9 16,11 1 0,-11 9-16,-9 0 15,-29-9-15,-19-1 16,-19 1-1,-10 0-15,-9-1 16,-10 1-16,0 9 16,-29 19-16,-29 19 15,-47 20 1,-1 9-16,-18 0 16,8-9-16,11-20 15,19-9-15,18-20 16,20-8-1,20-11-15,8-9 16,11 0-16,-1 0 16,10 0-16,0 0 15,10 0 1,38 0-16,38 0 16,10-9-16,10-11 15,-1-8 1,10-10-16,-9-10 15</inkml:trace>
  <inkml:trace contextRef="#ctx0" brushRef="#br0" timeOffset="1746.09">11049 2257 0,'0'0'0,"0"0"16,0 0-1,0 0-15,0 0 16,0 0-16,0 0 16,10-10-1,9 10-15,29-9 16,29-1-16,9 1 15,10-1 1,0 1-16,-19-11 16,-10 11-16,-9-1 15,-1 1-15,-9-1 16,-9 1 0,-1-1-16,-9 0 15,0 10-15,-10 0 16,-10 0-16,1 0 15,0 0-15,-10 0 16,0 0 0,0 0-16,0 0 15,0 0-15,0 0 16,0 0 0,0 0-16,0 0 15,0 0-15</inkml:trace>
  <inkml:trace contextRef="#ctx0" brushRef="#br0" timeOffset="2250.48">12709 899 0,'0'10'0,"0"-10"15,-9 0 1,9 0-16,-10 9 15,1 29-15,-1 48 16,0 10 0,-9 19-16,0 9 15,-10 0-15,0-18 16,1-20-16,-1-29 16,10-28-1,-1-20-15,1-9 16</inkml:trace>
  <inkml:trace contextRef="#ctx0" brushRef="#br0" timeOffset="2446.17">13410 1186 0,'0'0'15,"0"-10"-15,0 1 16,0 9-16,0-10 15,0 1 1,0 9-16,0 0 16,0 0-16,9 0 15</inkml:trace>
  <inkml:trace contextRef="#ctx0" brushRef="#br0" timeOffset="2665.37">13016 1425 0,'0'9'0,"0"-9"15,0 0 1,0 0-16,0 0 16,0 0-16,0 0 15,10 10-15,9 0 16,20 9-1,18 9-15,29 1 16</inkml:trace>
  <inkml:trace contextRef="#ctx0" brushRef="#br0" timeOffset="2882.75">13918 909 0,'0'9'16,"-9"-9"-16,9 0 16,0 0-1,0 0-15,-10 0 16,1 10-16,-1 18 16,-9 11-16,-10 28 15,-9 9 1,-1-9-16</inkml:trace>
  <inkml:trace contextRef="#ctx0" brushRef="#br0" timeOffset="3118.12">14341 1071 0,'9'0'0,"-9"-9"15,0 9-15,0-10 16,0 0 0,10 1-16,-1-1 15,11 1-15,18-1 16,10 1 0,0-1-16,0 10 15,0-10-15</inkml:trace>
  <inkml:trace contextRef="#ctx0" brushRef="#br0" timeOffset="3343.56">14273 1320 0,'0'0'0,"0"0"15,0 0-15,0 0 16,0 0-16,0 0 15,0 0 1,0 9-16,10 1 16,0 9-16,9 19 15,0 20 1,-9 28-16</inkml:trace>
  <inkml:trace contextRef="#ctx0" brushRef="#br0" timeOffset="3582.26">12623 2161 0,'0'0'0,"0"0"0,0 0 16,0 0-1,0 0-15,0 0 16,10 29-16,18 28 16,30 49-1,0 27-15,-11-8 16</inkml:trace>
  <inkml:trace contextRef="#ctx0" brushRef="#br0" timeOffset="4822.22">13275 1913 0,'10'-10'16,"-10"10"-16,0-9 16,0-1-1,10 0-15,28-9 16,29-9-16,20-11 15,-1 1 1,0 0-16,-19 9 16,1 0-16,-11 1 15,-9 9-15,0-1 16,-9 1 0,-11 10-16,-8 9 15,-1 0-15,-10 0 16,1 9-16,-1 20 15,-9 28 1,-9 39-16,-20 57 16,0 10-16,-9-10 15,9 0 1,0-29-16,1-9 16,8-39-16,11-18 15,-10-20-15,9-9 16,0-20-1,-9 1-15,0-10 16,-10 0-16,-9-10 16,-10-9-16,-10-10 15,1-18 1,-1-30-16,1-19 16,18 10-16,10 10 15,20 9-15,-1 19 16,10 10-1,0 9-15,10 10 16,-1 0-16,20 0 16,19-10-16,0 10 15,10 9 1,-1 1-16,-18 9 16,-1 0-16,-19 0 15,0 0 1,-9 0-16,-10 0 15,0 0-15,-10 9 16,-9 10-16,-10 20 16,-9-1-1,-19 19-15,9-9 16,0-10-16,9 1 16,10-20-16,10 0 15,10-9 1,-1-1-16,10 1 15,0-10-15,10 9 16,18 1 0,11 9-16,-1 0 15,-9-9-15,-10-1 16,-9 1-16,-1-1 16,-9 1-1,-9 9-15,-20 10 16,-38 18-16,-77 40 15,-38 8 1,9-18-16,19-10 16,30-10-16,8-9 15,20-20-15,29-8 16,19-11 0,20 1-16,8-10 15,11 0-15,-1 0 16,10 0-16,10 0 15,28-10 1,58-9-16,67-10 16,48 1-16,-9-11 15,28 1-15,-19-10 16,-19 10 0,10 0-16,-20 9 15,-29 0-15,-18 10 16,-20 0-1,-19 10-15,-19 9 16,-29 0-16,-20 0 16,-18 0-16,-10 0 15,-10 0 1</inkml:trace>
  <inkml:trace contextRef="#ctx0" brushRef="#br0" timeOffset="5048.47">13343 2553 0,'-10'0'0,"0"0"16,1 0-16,-1 0 15,1 10 1,-1 9-16,-9 19 16,0 1-16,-10 18 15,10 0 1,-10 1-16,10 18 15,9 10-15,10 10 16,10 0-16</inkml:trace>
  <inkml:trace contextRef="#ctx0" brushRef="#br0" timeOffset="5300.11">13851 2859 0,'0'0'0,"0"0"16,0 0-1,0 0-15,0 0 16,0 0-16,0 10 16,19 47-1,10 58-15,10 38 16,9 58-16,-10-20 15,0-48-15,-9-57 16,-10-38 0</inkml:trace>
  <inkml:trace contextRef="#ctx0" brushRef="#br0" timeOffset="6284.23">15310 1415 0,'0'0'15,"0"-9"-15,0 9 16,0-10-16,0 10 16,9 0-1,10 0-15,29 0 16,39 0-16,-10 0 16,-10 0-1,-19-9-15,-10 9 16,-19 0-16,-9 0 15,-1 0-15,-9 0 16,0 0-16,0 0 16,0 0-1,-9 19-15,-10 48 16,-20 47-16,-18 106 16,9 20-16,0 46 15,19-37 1,19-10-16,10-19 15,0-48-15,0-47 16,10-30-16,0 1 16,-1-10-1,1-10-15,-1-9 16,-9-19-16,0-10 16,-9-18-1,-1-11-15,1 1 16,-11-1-16,-8-9 15,-30-19 1,-28-29-16,-20-47 16,-19-30-16,1-28 15,9 0-15,19 29 16,19 9 0,29 20-16,9 28 15,20 19-15,10 0 16,9 10-16,19-10 15,29-9 1,38-29-16,68-29 16,38 0-16,38 0 15,10 10-15,0 9 16,28 1 0,-18 28-16,9 9 15,-10 11-15,20 8 16,-19 11-1,-11 18-15,-27-9 16</inkml:trace>
  <inkml:trace contextRef="#ctx0" brushRef="#br0" timeOffset="197499.67">15473 8741 0,'-10'0'0,"1"0"0,-1 0 15,0 0 1</inkml:trace>
  <inkml:trace contextRef="#ctx0" brushRef="#br0" timeOffset="197787.24">15492 8626 0,'19'-19'0,"-19"9"16,0 1-16,0-1 16,0 1-1,19-1-15,10 1 16,10-11-16,9 1 15,9 0-15,1-10 16,-1 1 0,10-1-16,10 0 15,10 1-15,-11-1 16,-9 10-16,1 0 16,-11 0-1,-9 0-15,-9-1 16,-1 11-16,-19-1 15,0 10-15</inkml:trace>
  <inkml:trace contextRef="#ctx0" brushRef="#br0" timeOffset="198086.64">15703 8817 0,'-9'0'0,"-1"0"16,0 0-16,1 0 16,-1 0-16,10 0 15,0 0 1,10 0-16,9 0 16,29 10-16,19-1 15,39 1-15,18 0 16,-18-1-16,-10-9 15,-10 0 1,-19-9-16,-19-1 16,-9 0-16,-1-9 15,-19 0 1</inkml:trace>
  <inkml:trace contextRef="#ctx0" brushRef="#br0" timeOffset="198970.43">15914 8263 0,'-9'0'16,"-1"0"-1,0 0-15,1 0 16,-1 0-16,1 9 16,-1 20-16,0 47 15,1 39 1,9 29-16,0 9 15,9 9-15,11-9 16,-1-48-16,-10-19 16,1-28-1,0-20-15,-10-19 16,0-9-16,0-10 16,-10-10-1,0 1-15,1-10 16,-1-1-16,1 1 15,-1 10-15,0-1 16,10 1 0,0-1-16,0 10 15,10 0-15,19 10 16,28 9-16,39 9 16,10 1-1,-1 0-15,-9-1 16,-9-8-16,-10-20 15,-30-10-15,-8-19 16,-20 1 0,0-30-16,-9-18 15,-10-29-15,-10 9 16,-19 0 0,1 20-16,-1 9 15,0 10-15,0 9 16,10 19-16,0 0 15,9 10 1,1 10-16,9-1 16,9 0-16,30-9 15,47-19 1,20 0-16,9 0 16,-19-1-16,-20 11 15,-18-1-15,-20 10 16,-18 9-1,-20 10-15,-10 0 16,-9 29-16,-29 19 16,-19 19-16,-10 0 15,0 0 1,10 0-16,19-20 16,10 1-16,9-10 15,19-9-15,10-10 16,10-9-1,38 19-15,38-10 16,10-10-16,19-9 16,0-19-1,-19 0-15,-9-19 16,-30-1-16</inkml:trace>
  <inkml:trace contextRef="#ctx0" brushRef="#br0" timeOffset="199344.13">17037 8129 0,'-19'0'0,"9"0"16,0 0-1,1 0-15,-10 9 16,-29 58-16,-29 67 16,-9 57-1,-1 29-15,10 0 16,20-57-16,19-48 15,9-48-15,10-29 16,9-29 0,0-9-16,1-9 15,9-1-15,9-18 16,11-1-16,18-9 16,19-1-1,30 1-15,9 19 16,0 9-16,19 10 15,0 10-15,0 9 16,-28 0 0,-20 0-16,-19-9 15,-10 0-15,-28-10 16,-10 0-16</inkml:trace>
  <inkml:trace contextRef="#ctx0" brushRef="#br0" timeOffset="200787.22">16404 9248 0,'-20'28'0,"11"-28"16,-1 0-16,1 0 15,-11 10-15,-8 9 16,-1 19 0,0 39-16,10 18 15,9 11-15,10-11 16,10-28-16,-1-19 15,-9-19 1,0-10-16,0-10 16,0-9-16,0 0 15,0-9 1,0-1-16,0 1 16,10-1-16,0 1 15,-1-11-15,10 1 16,10-9-1,10-11-15,18-8 16,1-11-16,9 1 16,-10-1-1,-9 11-15,-9 18 16,-10 10-16,-10 9 16,-10 1-16,1 9 15,-10 9 1,10 58-16,-20 77 15,-9 85-15,-10 1 16,0-39-16,0-38 16,20-67-1,-1-29-15,1-47 16,-1-10-16,0-19 16,-9-39-16,-10-37 15,1-10 1,-1-1-16,10 11 15,0 28-15,-1 9 16,1 11 0,10 18-16,-1 10 15,10 9-15,0 1 16,0-1-16,0 10 16,10 0-1,9 10-15,0 9 16,0 0-16,0 0 15,10 10-15,0-1 16,0 11 0,-10-11-16,0-8 15,19-1-15,10 0 16,0-19-16,10-19 16,0-20-1,9-18-15,0-19 16,10-20-16,9-19 15,-9 10 1,-10 9-16,-9 10 16,-1 10-16,-9 9 15,-10 9-15,1 1 16,-1 9 0,1 0-16,18-9 15,1 9-15,-1 0 16,-9 1-16,-9 8 15,-1 11 1,-19-1-16,0 10 16,-9 0-16,0 9 15,-10 1 1,0-1-16,0-9 16,0-10-16,-10-9 15,-9-10-15,0 0 16,-10 10-1,0 9-15,10 10 16,0 0-16,-1 10 16,1 9-1,0 9-15,-10 29 16,1 58-16,-1 57 16,10 29-16,19 19 15,0 9-15,9-9 16,10-39-1,1-9-15,-11-9 16,1-49-16,-10-28 16,0-28-1,0-20-15,-10-19 16,1 0-16,-11-10 16,-8-9-16,-11-19 15,-9 0 1,10-10-16,-1 0 15,1 10-15,9-1 16,10 11 0,0-1-16,19 0 15,9 1-15,11-11 16,18-8-16,58-20 16,19 0-1,10 0-15,-10 9 16,0 11-16,-19-1 15,-10 0-15</inkml:trace>
  <inkml:trace contextRef="#ctx0" brushRef="#br0" timeOffset="202021.19">18390 8320 0,'0'-10'16,"-10"10"-16,1 0 15,-1 0-15,0 0 16,-18 20 0,-20 47-16,-10 28 15,-9 20 1,9-10-16,20-19 16,9-38-16,10-10 15,9-28-15,1-10 16,-1 0-16,10-10 15,10 1 1,9-10-16,19-10 16,20 0-16,0 1 15,9-1-15,0 10 16,-10 0 0,1-1-16,-10 11 15,-10-1-15,-9 1 16,-10-1-1,-9 10-15,-10 0 16,0 0-16,0 0 16,-10 10-1,1-1-15,-10 10 16,-10 20-16,0-1 16,-9 0-16,-10 10 15,9-10-15,1-9 16,9-10-1,0 0-15,0-9 16,1-1-16,9-9 16,-1 0-1,11 10-15,-1-1 16,1 1-16,-1 19 16,10 28-16,0 20 15,10 9 1,-1 0-16,1 0 15,-1-29-15,-9-9 16,0-19-16,-9-20 16,-1-9-1,-9 0-15,0-9 16,0-1-16,9 1 16,0-1-1,1 0-15,-1 1 16,1-1-16,9-9 15,0 0-15,9 0 16,10-10 0,29-19-16,29-9 15,0 0-15,0 9 16,-10 10-16,0 9 16,-9 10-1,-1 9-15,-9 1 16,0 9-16,-10 0 15,1 9-15,-20 1 16,0 9 0,0 19-16,-9 20 15,-10 8-15,-19 1 16,-10-9 0,-9-10-16,-1-1 15,-9-8-15,-48 18 16,-28 0-16,-1-18 15,10-11 1,9-8-16,20-1 16,19-10-16,19-9 15,19 0 1,10 0-16,9 0 16,10 0-16,0 0 15,29 0-15,38 10 16,58-10-1,28 0-15,10 0 16,10-10-16,-10 1 16,-9-1-16,-20 1 15,-19-1 1,-19 0-16,-9 1 16,-30-1-16,-18 1 15,-20-1-15,-10 1 16,-9-1-1,-9 0-15</inkml:trace>
  <inkml:trace contextRef="#ctx0" brushRef="#br0" timeOffset="202320.42">18582 9315 0,'0'9'0,"0"-9"15,0 0-15,0 0 16,-10 0-16,10 0 16,-9 10-1,-1 18-15,0 11 16,1 8-16,-10 11 16,-10-1-1,10 1-15,-10-11 16,0-8-16,0-1 15,0 0-15,1 10 16,-11 29 0,10 9-16,10-39 15</inkml:trace>
  <inkml:trace contextRef="#ctx0" brushRef="#br0" timeOffset="202620.62">18639 9563 0,'0'-9'0,"0"9"15,0 0-15,0 0 16,0 0 0,0 0-16,0 0 15,0 9-15,19 30 16,10 27 0,10 21-16,9 8 15,0 1-15,0-1 16,0-9-16,0-9 15,0-10 1,9-10-16,10 1 16,20-10-16,-11-20 15,-8-9-15,-11-9 16,-19-10 0,1-10-16,-1-9 15</inkml:trace>
  <inkml:trace contextRef="#ctx0" brushRef="#br0" timeOffset="202770.41">19781 10290 0,'0'0'0,"-9"0"15,9 0 1,-10 0-16,10 0 16,0 0-16,-10 0 15,10 0 1,0 0-16,0-10 15</inkml:trace>
  <inkml:trace contextRef="#ctx0" brushRef="#br0" timeOffset="-178945.91">5532 15368 0,'-10'0'0,"1"0"0,-1 0 16,1 0-16,-1 0 16,0 0-1,-9 10-15,-10 9 16,-9 19-16,-29 48 16,0 10-16,-10 19 15,0-10 1,10-10-16,9-28 15,20-9-15,9-20 16,1 0-16</inkml:trace>
  <inkml:trace contextRef="#ctx0" brushRef="#br0" timeOffset="-178704.74">5225 15798 0,'10'10'0,"-10"-10"16,0 0 0,0 0-16,0 0 15,0 0-15,0 10 16,0 28 0,0 19-16,9 39 15,1 19-15,-1-1 16,11 1-16,-1 19 15,0-19 1,0-29-16</inkml:trace>
  <inkml:trace contextRef="#ctx0" brushRef="#br0" timeOffset="-178476.35">5570 15569 0,'0'10'16,"0"-10"-16,0 0 16,0 0-16,-9 0 15,-1 19 1,1 19-16,-11 29 16,-8 19-16,-1 29 15,0 38-15,10-29 16,0-19-1,9-9-15</inkml:trace>
  <inkml:trace contextRef="#ctx0" brushRef="#br0" timeOffset="-178279.41">5820 15722 0,'9'-10'0,"-9"1"0,0-1 16,0 1-1,0-1-15,10 1 16,9-1-16,10 10 16,9 0-1,10 0-15,10 10 16,0 9 0</inkml:trace>
  <inkml:trace contextRef="#ctx0" brushRef="#br0" timeOffset="-178077.42">6060 16076 0,'0'19'0,"0"-19"16,-10 0-16,10 0 16,-9 29-16,9 28 15,0 39 1,0 57-16,0 9 15,0 20-15,9-10 16,1-28 0</inkml:trace>
  <inkml:trace contextRef="#ctx0" brushRef="#br0" timeOffset="-177834.07">6156 16162 0,'9'0'16,"-9"0"-16,0 0 15,0 0-15,0 0 16,0 0 0,0 0-16,0 0 15,0 0-15,10 0 16,9 0-16,29-10 15,29 10 1</inkml:trace>
  <inkml:trace contextRef="#ctx0" brushRef="#br0" timeOffset="-177628.37">6213 16525 0,'0'0'0,"0"-9"16,0 9-16,0 0 16,0 0-16,0-10 15,0 10 1,10-9-16,19 9 16,19 0-16,38 0 15,0 0-15</inkml:trace>
  <inkml:trace contextRef="#ctx0" brushRef="#br0" timeOffset="-177329.2">6760 15913 0,'0'0'0,"0"0"16,-9 0-1,9 0-15,0 0 16,0 10-16,0 19 16,-10 47-16,10 20 15,-10 28 1,10 10-16,-9-19 15,-1-10-15,1-19 16</inkml:trace>
  <inkml:trace contextRef="#ctx0" brushRef="#br0" timeOffset="-176912.31">6760 15741 0,'10'0'0,"-10"0"16,0-9 0,0-1-16,0 0 15,0 1-15,0-1 16,0 1 0,0-1-16,9 10 15,1 0-15,19 0 16,19 0-16,0 0 15,0 10 1,0 9-16,-10 0 16,0 10-16,-9 9 15,10 29-15,-11 29 16,1 18 0,-19 11-16,-1 37 15,1 20-15,-10-10 16,10 10-16,-1-29 15,1-29 1,-10-38-16,0-29 16,0-18-16,0-30 15,0-9 1</inkml:trace>
  <inkml:trace contextRef="#ctx0" brushRef="#br0" timeOffset="-176701.18">6914 16114 0,'0'0'0,"-10"0"15,10 0 1,0 0-16,0 0 16,0 0-16,0 0 15,0 0 1,0 0-16,19 0 15,20 10-15,18 9 16,1 0-16</inkml:trace>
  <inkml:trace contextRef="#ctx0" brushRef="#br0" timeOffset="-176499.81">6827 16602 0,'0'0'15,"0"0"-15,0 0 16,0 0-16,0 0 16,0 0-1,0 0-15,0 0 16,20 0-16,28 0 16,19 0-1,0-10-15</inkml:trace>
  <inkml:trace contextRef="#ctx0" brushRef="#br0" timeOffset="-176262.44">7134 15808 0,'0'0'0,"-9"0"0,9 0 16,-10 0-1,1 0-15,9 0 16,-10 0-16,10 10 15,0 9 1,0 19-16,0 48 16,0 48-1,0 29-15,10 28 0,-1-38 16,1-10 0,9-28-16,-9-19 15</inkml:trace>
  <inkml:trace contextRef="#ctx0" brushRef="#br0" timeOffset="-175964.23">7902 15387 0,'0'0'16,"0"0"-16,0 0 15,0 0 1,0 0-16,0 0 16,0 0-16,0 0 15,0 10 1,19 28-16,10 10 15,-10-10-15</inkml:trace>
  <inkml:trace contextRef="#ctx0" brushRef="#br0" timeOffset="-175776.73">7461 15856 0,'0'9'0,"-10"-9"15,10 0-15,0 0 16,0 0-16,0 0 16,0 10-1,0 9-15,19 29 16,0 28-16</inkml:trace>
  <inkml:trace contextRef="#ctx0" brushRef="#br0" timeOffset="-175262.7">7557 16143 0,'0'0'15,"0"-10"-15,0 1 16,0-1-16,0 1 16,0-1-1,0 0-15,19 1 16,38-20-16,30-9 15,-1 0 1,10-1-16,-10 11 16,-28 9-16,-10-1 15,-10 11-15,-18 9 16,-11 0 0,1 0-16,-10 0 15,0 0-15,0 9 16,-10 1-1,-9 9-15,0 0 16,0 0-16,-10 10 16,0-10-16,0 0 15,0 0 1,10 1-16,0-1 16,0-10-16,9 1 15,1-1-15,-1 1 16,0-10-1,1 0-15,9 0 16,0 0-16,0 0 16,0 0-16,0 0 15,0 0 1,9 0-16,1 0 16,9 0-16</inkml:trace>
  <inkml:trace contextRef="#ctx0" brushRef="#br0" timeOffset="-174945.59">7461 16611 0,'0'0'0,"0"-9"16,0 9-16,0-10 15,0 1-15,0-1 16,19 1-16,29-11 16,38-8-1,10-1 1,19-9-16,20 0 0,-11 9 16,-18 0-1,-20 10-15,-28 0 16,-10 9-16,-10 1 15,-19 9-15,-9 0 16,-10 0 0</inkml:trace>
  <inkml:trace contextRef="#ctx0" brushRef="#br0" timeOffset="-174746">7777 16774 0,'0'19'0,"0"-19"15,-9 0 1,-1 0-16,1 0 16,-1 10-16,-9 18 15,-10 20-15,0 10 16,10 18 0,9 1-16,10-11 15,10-27-15</inkml:trace>
  <inkml:trace contextRef="#ctx0" brushRef="#br0" timeOffset="-174463.08">8152 16439 0,'0'10'0,"0"-10"16,0 0 0,0 0-16,0 0 15,0 0-15,0 0 16,0 0-1,0 9-15,0 1 16,0 19-16,9 18 16,1 11-16,9 9 15,10 0 1,0-10 0,9-9-16,10 0 0,19-10 15,0-9 1,20-10-16,-1-19 15,0-29-15,10-28 16</inkml:trace>
  <inkml:trace contextRef="#ctx0" brushRef="#br0" timeOffset="-173978.37">9437 15330 0,'0'9'16,"0"-9"-16,-9 0 16,-1 0-1,1 0-15,-1 10 16,-9 0-16,-20 18 16,-18 11-1,-10 18-15,-10 10 16,0 9-16,0-9 15,20-9-15,-1-11 16,10-18 0,19-10-16,10-9 15,0-1-15,9 1 16,1-10-16,9 10 16,0-1-1,9 1-15,20 18 16,10 11-16,9 18 15,0 20-15,-10 9 16,0 9 0,-9 10-16,-10 10 15,-19 0-15,-9-19 16,-10 9 0,-10 10-16,0-1 15,0-18-15,0-20 16,10-37-16</inkml:trace>
  <inkml:trace contextRef="#ctx0" brushRef="#br0" timeOffset="-173712.12">9236 15942 0,'29'0'0,"-29"0"16,0 0-16,0 0 15,9 0 1,10 0-16,10 0 16,19 0-16,10 0 15,18 0 1,20 0-16,0 10 16,-9-1-16,-20-9 15,-10 10-15,-18-10 16,-20 0-1,-9 0-15</inkml:trace>
  <inkml:trace contextRef="#ctx0" brushRef="#br0" timeOffset="-173517.64">9245 16516 0,'0'19'16,"-9"-19"-16,-1 0 15,1 0-15,-1 0 16,0 0-16,10 0 16,0 0-1,0 9-15,0 20 16,10 28-16,0 39 16,9 0-1</inkml:trace>
  <inkml:trace contextRef="#ctx0" brushRef="#br0" timeOffset="-172995.93">9370 16430 0,'19'9'0,"-19"-9"16,0 0-1,0 0-15,0 0 16,0 0-16,0 0 15,0-9-15,10 9 16,19 0 0,9 0-16,20 0 15,9 0-15,0 0 16,-9 0 0,-20 0-16,0 0 15,-18 0-15,-11 0 16,-9 0-16,0 9 15,0 10 1,-19 10-16,-10 9 16,-19 20-16,0 9 15,0-10-15,0-9 16,10-10 0,9-9-16,10-10 15,0-10-15,9 1 16,1 0-1,-1-10-15,0 0 16,10 0-16,0 0 16,0 0-16,0 0 15,10 0 1,9 0-16,19 0 16,10 0-16,10-10 15,0-9-15</inkml:trace>
  <inkml:trace contextRef="#ctx0" brushRef="#br0" timeOffset="-172695.84">10224 16238 0,'-19'10'0,"9"-10"15,1 0-15,-1 0 16,10 0-16,-9 0 16,9 0-1,0 0-15,0 0 16,0 0-16,0 0 16,0 0-1,9 0-15,1 0 16,-1 0-16,1 0 15,0 0-15,9 0 16,0 0 0</inkml:trace>
  <inkml:trace contextRef="#ctx0" brushRef="#br0" timeOffset="-172429.44">10675 16018 0,'0'0'16,"-9"0"-16,9-9 15,0 9-15,0 0 16,0 0 0,0 0-16,0 0 15,0 0-15,9 0 16,1 0-16,19 0 15,18 0 1,11 0-16,0 0 16,-1 0-16</inkml:trace>
  <inkml:trace contextRef="#ctx0" brushRef="#br0" timeOffset="-172113.16">10809 15445 0,'-9'28'0,"-1"-28"16,1 0-16,-1 0 15,0 0 1,1 19-16,-1 39 16,1 37-16,-1 58 15,10 29 1,0 19-16,0 0 15,10-29-15,-1-9 16,1-10-16,-1 0 16,1-29-16,0-9 15,9 9 1,0 10-16,0-29 16,0-19-16,1-38 15,-11-29 1</inkml:trace>
  <inkml:trace contextRef="#ctx0" brushRef="#br0" timeOffset="-171646.26">10761 16152 0,'-9'10'0,"-1"-10"15,1 0 1,-1 0-16,1 0 15,-1 9-15,0 1 16,1 9 0,-1 0-16,-9 20 15,-10 18-15,0 19 16,-9 20-16,0 9 16,-1 10-1,1-19-15,9-39 16,10-28-16,9-29 15,10-10-15,10-28 16,19-58 0,19-28-16,0 9 15,-10 20-15,0 37 16,-9 10 0,-10 20-16,1 9 15,8 9-15,-8 10 16,8 0-16,1 10 15,0 9 1,9 9-16,10 30 16,10 28-16,-1-10 15,-9-18-15,-9-20 16,-1-19 0</inkml:trace>
  <inkml:trace contextRef="#ctx0" brushRef="#br0" timeOffset="-171483.09">11174 15741 0,'-10'29'0,"10"-29"16,0 0-16,0 0 16,0 0-16,0 0 15,0 0-15,10 9 16,28 10-1</inkml:trace>
  <inkml:trace contextRef="#ctx0" brushRef="#br0" timeOffset="-170612.56">11769 15703 0,'0'0'0,"0"0"16,-10 0-16,10 0 16,-9 0-16,-1 0 15,-9 9 1,-10 11-16,-19 18 15,-48 38-15,-19 10 16,-10 10-16,29-19 16,1-20-1,18-9-15,19-20 16,10-8-16,19-11 16,10 1-1,10-10-15,-1 0 16,10 0-16,19-10 15,20-9-15,28-10 16,29 1 0,9-11-16,-9 11 15,0 9-15,-29-1 16,-9 11-16,-20 9 16,-9 0-1,-10 0-15,-9 0 16,-10 0-16,0 9 15,-10 11-15,-9 18 16,-10 0 0,-9 10-16,-10 0 15,0-1-15,0-8 16,10-11-16,9-8 16,10-11-1,-1 1-15,11-10 16,9 0-16,0 0 15,19 0 1,29-10-16,0 1 16,10-1-16,-20 0 15,0 10-15,-9 0 16,-10 0 0,-9 0-16,-10 0 15,0 10-15,-10 19 16,-28 28-1,-29 20-15,-20 18 16,1-9-16,0 0 16,19-28-16,9-10 15,20-10 1,9-19-16,19-10 16,1 1-16,9-10 15,9 0-15,39-10 16,48-9-1,19-9-15,29-11 16,-9 1-16,8 0 16,-8 0-16,-20 9 15,-29 10 1,-19 0-16,-19 9 16,-19 10-16,-19 0 15,-1 0 1</inkml:trace>
  <inkml:trace contextRef="#ctx0" brushRef="#br0" timeOffset="-170160.55">11452 16200 0,'0'0'0,"-9"0"16,9 0 0,-10 0-16,10 0 15,0 0-15,0 0 16,0 10-16,10 9 16,-1 10-1,1 9-15,9 19 16,-9 1-16,-1 8 15,1 1-15,-10 19 16,0 1 0,0 27-16,0 39 15,10 0-15,-1 0 16,1-9 0,-1-29-16,1-10 15,-1-19-15,1-29 16,-10-19-16,0-9 15,0-10 1,0-9-16,0-1 16,0-9-16,0 0 15,10 10 1,-1 0-16</inkml:trace>
  <inkml:trace contextRef="#ctx0" brushRef="#br0" timeOffset="-154753.47">7547 8349 0,'0'0'0,"0"0"0,0 0 15,0-10-15,0 1 16,0-1-1,0 0-15,0 1 16,0-1-16,10 1 16,9-10-16,10-10 15,9 0 1,0 1-16,1-1 16,-10 0-16,-1 1 15,11-1-15,-11 10 16,1 0-1,0-1-15,9 1 16,1 0-16,-1 10 16,1-1-16,-1 0 15,0 1 1,1-1-16,-1 1 16,-9 9-16,-10 0 15,0 0 1,0 0-16,1 0 15,-1 0-15,0 0 16,0 9-16,0 1 16,10-1-1,0 1-15,0 0 16,9-1-16,1 1 16,-1-1-1,0 1-15,1-1 16,-1-9-16,-9 0 15,0 0-15,-1 0 16,-8-9 0,-1 9-16,10-10 15,-10 1-15,10-1 16,-1 1-16,1-1 16,0 0-1,9-9-15,1 0 16,-1 10-16,0-1 15,1 1-15,9-1 16,-10 0 0,1 1-16,-1-1 15,0 10-15,10 0 16,0-9 0,10 9-16,9-10 15,0 10-15,0 0 16,-9 0-16,0 0 15,-1 0-15,1 0 16,-1 0 0,1-9-16,9 9 15,-9-10-15,-1 10 16,-9-10 0,0 10-16,-10-9 15,20-1-15</inkml:trace>
  <inkml:trace contextRef="#ctx0" brushRef="#br0" timeOffset="-113259.35">2078 14077 0,'0'0'0,"0"0"16,0-9-16,0-1 15,0 0-15,0 1 16,9-1-16,30 1 15,18 9 1,10 0-16,20 0 16,-10 0-16,-10 0 15,0 9-15,0 1 16,0-1 0,-19 1-16,-9 0 15</inkml:trace>
  <inkml:trace contextRef="#ctx0" brushRef="#br0" timeOffset="-113004.7">2615 14354 0,'-10'10'0,"1"-10"16,-1 0-16,1 0 15,-1 0-15,0 0 16,1 0-1,-1 0-15,1 0 16,-1 10-16,-9 18 16,-10 30-1,0 9-15,1 0 16,8-1-16,1-18 16,0-9-16,9-20 15</inkml:trace>
  <inkml:trace contextRef="#ctx0" brushRef="#br0" timeOffset="-112802.45">2557 14565 0,'10'-10'0,"-10"1"16,0 9-16,0 0 15,0 0 1,0 0-16,0 0 15,0 9-15,0 1 16,0 19 0,10 9-16,9 10 15</inkml:trace>
  <inkml:trace contextRef="#ctx0" brushRef="#br0" timeOffset="-112597">2960 14469 0,'0'0'0,"0"0"15,0 0-15,0 0 16,0 0 0,0 0-16,0 10 15,10 9-15,9 19 16,10 0-16,9 1 15</inkml:trace>
  <inkml:trace contextRef="#ctx0" brushRef="#br0" timeOffset="-112395.54">3296 13714 0,'-9'28'16,"-1"-28"-16,1 0 16,9 0-16,-10 10 15,10 9-15,0 29 16,10 38 0,-1 0-16</inkml:trace>
  <inkml:trace contextRef="#ctx0" brushRef="#br0" timeOffset="-112013.34">3344 13618 0,'-9'0'0,"9"0"15,0 0 1,0 0-16,0 0 15,0-9-15,9-1 16,20 0-16,9 1 16,10-1-1,10 1-15,0-1 16,-10 1-16,0 9 16,-10 0-16,-9 9 15,-10 1 1,0 9-16,0 10 15,0 28-15,-9 10 16,0 28 0,-10 11-16,-10-11 15,0-9-15,1-28 16,-1-20-16,1-19 16</inkml:trace>
  <inkml:trace contextRef="#ctx0" brushRef="#br0" timeOffset="-111639.33">3584 13905 0,'10'-19'0,"-10"9"16,0 1 0,0-1-16,0 1 15,0-1-15,0 0 16,0 1 0,0-1-16,0 1 15,9 9-15,1-10 16,0 1-16,9 9 15,0 0 1,-9 0-16,-1 0 16,1 0-16,-10 0 15,0 9-15,0 1 16,-10 9 0,1 10-16,-1-1 15,-9 1-15,0 0 16,-1-1-1,11-9-15,-1-9 16,1 0-16,-1-1 16,0 1-16,1-1 15,9-9 1,-10 10-16,1-1 16,-11 11-16</inkml:trace>
  <inkml:trace contextRef="#ctx0" brushRef="#br0" timeOffset="-111363.08">2999 14574 0,'0'0'16,"0"0"-16,0 0 16,0-9-16,0-1 15,0 1 1,0-1-16,0 1 16,0-1-16,9 0 15,11-9 1,37-19-16,58-19 15,20 9-15,9 0 16,-10 0-16,10 0 16,-29 10-1,-19 9-15,-19 10 16,-20 0-16,-9 10 16,-19-1-1,-10 1-15,0 9 16,-9 0-16</inkml:trace>
  <inkml:trace contextRef="#ctx0" brushRef="#br0" timeOffset="-111169.5">3862 14287 0,'-9'10'0,"-1"-10"16,1 0-16,-1 0 16,0 0-1,1 0-15,9 0 16,0 0-16,0 10 15,0 9-15,0 9 16,9 11 0,1 9-16,0-10 15,-10-19-15</inkml:trace>
  <inkml:trace contextRef="#ctx0" brushRef="#br0" timeOffset="-110998.14">4006 14297 0,'0'0'0,"0"0"15,0 0 1,0 0-16,0 0 16,0 0-16,10 0 15,0 0-15,-1 0 16,1 0 0,-1 0-16,11 0 15,-1 0-15</inkml:trace>
  <inkml:trace contextRef="#ctx0" brushRef="#br0" timeOffset="-110575.7">3613 14441 0,'-10'-10'0,"1"10"15,9 0-15,-10 0 16,1 0-1,9 0-15,0 0 16,0 0-16,0 0 16,0 10-16,0-1 15,0 1 1,0-1-16,0 1 16,9-10-16,1 0 15,-1-10 1,1 1-16,0-1 15,-1 1-15,1-1 16,-10 10-16,0 0 16,9 0-1,1 0-15,9 10 16,10 9-16,19 9 16,19 11-16,19 8 15,10 1 1,10 0-16,9-10 15,0 1-15,-9-11 16,9-18-16</inkml:trace>
  <inkml:trace contextRef="#ctx0" brushRef="#br0" timeOffset="-110196.42">4726 13618 0,'-10'0'0,"10"0"15,-9 0 1,-1 0-16,1 0 16,-1 0-16,0 10 15,1-1-15,-20 29 16,-9 20 0,-20 28-16,-9 0 15,9 0-15,10-19 16,10-19-1,9-10-15,10-9 16,0-10-16</inkml:trace>
  <inkml:trace contextRef="#ctx0" brushRef="#br0" timeOffset="-110013.2">4467 14010 0,'10'19'15,"-10"-19"-15,0 0 16,0 0-1,0 0-15,0 0 16,0 10-16,9 9 16,1 19-16,9 39 15,0 37 1,-9 30-16,9 9 16,0 0-16</inkml:trace>
  <inkml:trace contextRef="#ctx0" brushRef="#br0" timeOffset="-109529.11">5071 13924 0,'10'-9'16,"-10"9"-16,0 0 15,0 0 1,0 0-16,0 0 15,0 0-15,0 0 16,0 0-16,0 0 16,-10 0-1,1 0-15,-1 0 16,1 0-16,-1 9 16,0 1-1,-9-1-15,0 10 16,0 0-16,-10 1 15,0-1-15,1 9 16,-1-8 0,10-1-16,-1-10 15,1 1-15,10-1 16,-1 1-16,0-10 16,1 0-1,9 0-15,0 0 16,0 0-16,0 0 15,0 0-15,9 0 16,11 9 0,8-9-16,11 0 15,9 0-15,9 0 16,1-9 0</inkml:trace>
  <inkml:trace contextRef="#ctx0" brushRef="#br0" timeOffset="-109330.34">5091 14144 0,'9'19'15,"-9"-19"-15,0 0 16,0 0 0,0 0-16,0 0 15,0 10-15,-9 18 16,-1 30-1,0 37-15,-9 11 16,0-1-16</inkml:trace>
  <inkml:trace contextRef="#ctx0" brushRef="#br0" timeOffset="-109127.81">4803 14565 0,'-10'-10'15,"10"10"-15,0-9 16,0 9-16,0-10 16,0 10-1,10 0-15,19 0 16,19 0-16,28 0 16,20 10-16,0-10 15,19-10 1</inkml:trace>
  <inkml:trace contextRef="#ctx0" brushRef="#br0" timeOffset="-108912.27">5638 13494 0,'9'19'0,"-9"-19"15,0 0-15,0 0 16,0 0 0,0 0-16,0 0 15,0 9-15,0 1 16</inkml:trace>
  <inkml:trace contextRef="#ctx0" brushRef="#br0" timeOffset="-108661.52">5398 13522 0,'19'10'15,"-19"-10"-15,0 0 16,0 0 0,0 0-16,0 0 15,9 0-15,11 0 16,18-10-16,10 1 15,0-1 1,10 1-16,-1-1 16,10 1-16,-9-1 15,-10 0-15,-19 10 16</inkml:trace>
  <inkml:trace contextRef="#ctx0" brushRef="#br0" timeOffset="-108496.11">5369 13828 0,'-10'10'0,"1"-10"15,-1 0 1,1 0-16,-1 0 16,10 0-16,0 0 15,0 0 1</inkml:trace>
  <inkml:trace contextRef="#ctx0" brushRef="#br0" timeOffset="-108046.48">5935 13561 0,'10'28'0,"-10"-28"16,0 0-16,-10 0 15,0 10 1,1 0-16,-1-1 15,1 1-15,-20 18 16,-29 39-16,-28 19 16,-20 10-1,-18 0-15,-1-20 16,29-19-16,19-9 16,20-19-1,18-10-15,10-9 16,10-10-16,10 0 15,9 0-15,0-10 16,19 1 0,29-11-16,48-18 15,38-19-15,-9 9 16,0 0-16,-10 0 16,-19 10-1,0 9-15,-10 10 16,-19 0-16,-19 10 15,-9 9-15,-20 0 16,-10 0 0,1 0-16,-10 9 15,0 20-15</inkml:trace>
  <inkml:trace contextRef="#ctx0" brushRef="#br0" timeOffset="-107851.98">5551 14354 0,'0'10'0,"0"-10"15,0 0-15,0 0 16,0 0 0,0 0-16,0 0 15,0 0-15,0 10 16,0 9-1</inkml:trace>
  <inkml:trace contextRef="#ctx0" brushRef="#br0" timeOffset="-106779.83">5638 14201 0,'9'0'16,"-9"0"-16,0 0 16,0 0-16,0 0 15,0 0-15,10 0 16,-1 0-1,1-9-15,9 9 16,0 0-16,1 0 16,-1 0-1,0 0-15,0 9 16,0 1-16,0 0 16,-9-1-16,0 1 15,-1-1 1,1 1-16,-1 9 15,-9 0-15,0 0 16,0 0-16,0-9 16,-9-1-1,-1 1-15,1-10 16,-1 0-16,0 0 16,1 0-1,-1 0-15,1 0 16,-1 0-16,0 0 15,1 0-15,9 0 16,0 0 0,0 0-16,0-10 15,0 10-15,0 0 16,0 0-16,0 0 16,0 0-1,0 0-15,0 0 16,-10 0-16,1 0 15,-1 10-15,1 0 16,-11-1 0,-8 10-16,-1 10 15,0 0-15,-9 9 16,-1 0-16,1 0 16,9-9-1,10 0-15,0-1 16,9-8-16,0-1 15,10 0 1,10-10-16,0 1 16,28 0-16,10-1 15,10 1-15,9-10 16,0-10 0,10 1-16,-10-1 15,-10 0-15,-9 1 16,-9-1-1,-20 10-15,-9 0 16,-1 0-16,-9 0 16,0 0-16,0 0 15,-9 0 1,-11 0-16,1 0 16,-10 0-16,1 0 15,-1 0-15,0 0 16,10-9-1,0-1-15,-1 1 16,11-1-16,-1 0 16,1 1-16,9-1 15,9 1 1,20-1-16,29 10 16,18 10-16,1 9 15,-10 0 1,-9 10-16,-10-1 15,-10 1-15,-9 9 16,0 1-16,-10-1 16,0 0-1,-9 0-15,-10-9 16,0 0-16</inkml:trace>
  <inkml:trace contextRef="#ctx0" brushRef="#br0" timeOffset="-106496.71">6540 13848 0,'0'-10'15,"0"10"-15,0-10 16,0 1-16,0 9 15,0-10-15,9 1 16,20-1 0,19 1-16,19-1 15,29 1 1,19-11-16,-9 1 0,-10 0 16,-29 10-1,-10-1-15,-28 10 16</inkml:trace>
  <inkml:trace contextRef="#ctx0" brushRef="#br0" timeOffset="-106242.39">6280 14383 0,'0'10'0,"-9"-10"0,9 0 15,-10 0 1,10 0-16,0 0 16,0 19-16,0 38 15,10 39 1,9 47-16,0 1 16,0-30-16,1-27 15,-11-49 1,-9-38-16</inkml:trace>
  <inkml:trace contextRef="#ctx0" brushRef="#br0" timeOffset="-105779.8">6271 14144 0,'0'0'0,"0"0"16,0 0-16,0 0 15,0 0-15,0 0 16,0 0-1,0 0-15,9 0 16,11 10-16,18-10 16,29 9-1,29-9-15,0 0 16,10 10-16,9-1 16,10 1-1,-10 9-15,-10 10 16,-18-1-16,-30-9 15,-9 1-15,-19-1 16,-10-10 0,-9 1-16,-1-1 15,-9 1-15,0 9 16,0 0-16,-9 20 16,-10 8-1,-10 11-15,0-1 16,-9 10-16,-1 10 15,10-11-15,1-18 16,8-9 0,1-11-16,10-18 15,-1-10-15,0-19 16,-9-77 0</inkml:trace>
  <inkml:trace contextRef="#ctx0" brushRef="#br0" timeOffset="-105506.52">6943 13580 0,'-20'29'16,"11"-29"-16,-1 0 15,1 0-15,-1 9 16,0 10 0,1 10-16,-1 9 15,1 20-15,-11 28 16,-8 9-1,-11 10-15,-9 1 16,0-11-16,0-28 16,10-9-16,9-20 15,0-19 1,10-9-16,10-1 16,-1-9-16,0 0 15</inkml:trace>
  <inkml:trace contextRef="#ctx0" brushRef="#br0" timeOffset="-105371.91">6607 14134 0,'19'-9'16,"-19"9"-16,0 0 16,9 0-16,1 0 15,0 0 1,-1 0-16,1 9 16,-1 1-16,1 0 15,28 57 1</inkml:trace>
  <inkml:trace contextRef="#ctx0" brushRef="#br0" timeOffset="-105012.5">6971 14029 0,'0'-9'0,"-9"9"15,9 0-15,-10 0 16,1 0-16,-1 0 16,0 9-1,1 10-15,-10 48 16,-10 48-16,-10 29 15,1-30-15,0-18 16,9-29 0,10-29-16,9-9 15,0-10-15,1-9 16,-1-10 0,10 0-16,0-10 15</inkml:trace>
  <inkml:trace contextRef="#ctx0" brushRef="#br0" timeOffset="-104829.99">6943 14460 0,'-10'-10'16,"10"1"-16,0 9 16,0-10-16,0 0 15,0 10-15,0 0 16,0 0 0,0 0-16,0 0 15,19 20-15,29 27 16,48 59-16,19 27 15,-28-37 1</inkml:trace>
  <inkml:trace contextRef="#ctx0" brushRef="#br0" timeOffset="-104289.45">8036 13809 0,'-19'10'0,"10"-10"16,-1 0-1,0 0-15,1 0 16,-1 9-16,1 11 15,-11 18-15,1 19 16,-10 10 0,1 0-16,-11-10 15,1 1-15,-10-1 16</inkml:trace>
  <inkml:trace contextRef="#ctx0" brushRef="#br0" timeOffset="-104061.68">7835 14077 0,'19'29'0,"-19"-29"15,0 0-15,0 0 16,0 0 0,10 0-16,-1 9 15,20 1-15,9 9 16,30 10-16,28-1 15,0 1 1,9 9-16,1-9 16,-20-10-16</inkml:trace>
  <inkml:trace contextRef="#ctx0" brushRef="#br0" timeOffset="-103828.29">8152 14316 0,'0'29'16,"-10"-29"-16,0 0 16,1 0-16,-1 9 15,1 1 1,-11 9-16,1 29 16,0 19-16,0 0 15,9 19-15,1 10 16,9-1-1,0 1-15,9-39 16</inkml:trace>
  <inkml:trace contextRef="#ctx0" brushRef="#br0" timeOffset="-103338.52">8986 13599 0,'0'10'0,"-9"-10"16,-1 0-16,1 0 16,-1 0-1,0 0-15,-9 19 16,-38 48-16,-11 38 15,1 10 1,19-29-16,10-19 16,9-20-16,10-8 15,0-20-15,9-10 16,1 1 0,9-1-16,9 11 15,20 37-15,9 39 16,10 9-16,-9 0 15,-1 10 1,-9-10-16,-20-9 16,1-20-16,-10-19 15,-10-9-15,-9-9 16,0-20 0,0 0-16,0 0 15,-1-10-15,1 1 16,0 0-16,0-10 15,-10 0 1</inkml:trace>
  <inkml:trace contextRef="#ctx0" brushRef="#br0" timeOffset="-102678.7">9293 14335 0,'0'0'15,"0"0"-15,0 0 16,0 0-1,0 0-15,0 0 16,0 0-16,0 0 16,0-9-1,10-1-15,9 1 16,10-11-16,9 1 16,10-9-16,-9-1 15,-1 0 1,-9 1-16,-10-1 15,-9 0-15,-1 1 16,-9 8 0,0 1-16,-9 0 15,-1 0-15,0 9 16,-9 1-16,0-1 16,0 10-1,0 10-15,-10 9 16,0 10-16,-9 9 15,-1 19-15,11 10 16,8 19 0,20 0-16,0 1 15,10-21-15,9-18 16,10 0 0,0-19-16,9-1 15,10-8-15,0-11 16,0-9-16,10 0 15,-10-19 1,9-10-16,-9-9 16,-9-19-16,9-39 15</inkml:trace>
  <inkml:trace contextRef="#ctx0" brushRef="#br0" timeOffset="-102177.98">10128 13742 0,'-9'0'0,"-1"0"16,0 0-16,1 0 15,-1 0 1,10 0-16,0 0 16,-9 0-16,9 10 15,-10 9 1,10 48-16,-10 48 16,1 28-1,-1 1-15,1-30 0,9-27 16,-10-30-1,10-19-15,-10-9 16,10-20-16,0 1 16,0-10-16,0 0 15,0-10 1,0 1-16,0-10 16,10-29-16,9-29 15,10-18 1,0-1-16,0 20 15,-1 9-15,1 19 16,0 19-16,0 10 16,0 9-1,-1 10-15,-8 20 16,8 8-16,11 49 16,-1 28-16,0 19 15,-18-9 1,-1-19-16,-10-20 15,1-18-15,0-20 16,-10-9 0,0-20-16,0-9 15</inkml:trace>
  <inkml:trace contextRef="#ctx0" brushRef="#br0" timeOffset="-101785.55">10752 13704 0,'-10'10'16,"1"-10"-16,-1 0 15,1 0-15,-1 0 16,0 0-16,1 0 16,9 0-1,0 0-15,9 0 16,30 9-16,37 1 15,20-1 1,0 1-16,-9-10 16,-11 0-16,-8 0 15,-11-10-15</inkml:trace>
  <inkml:trace contextRef="#ctx0" brushRef="#br0" timeOffset="-100564.65">10963 13551 0,'0'29'0,"0"-29"16,-10 0-16,1 0 15,-1 9 1,1 1-16,-11 9 16,1 19-16,-10 58 15,1 47 1,8 10-16,20 10 15,0-10-15,10-38 16,0-29-16,9-29 16,-10-19-1,1-9-15,0-19 16,-1-1-16,1 1 16,9-10-16,-9 0 15,9 0 1,0-10-16,0 1 15,10-1-15,0 1 16,9 9-16,10-10 16,10 0-1,9 1-15,0-1 16,0 1-16,-9-10 16,-1-10-1,1-9-15,-1-1 16,1 1-16,-20 0 15,1 0-15,-20 9 16,0 0 0,-9 1-16,-10 8 15,-10 1-15,1 10 16,-11-1-16,-8 1 16,-1 9-1,-10 9-15,1 10 16,0 10-16,-1 9 15,1 10 1,0 0-16,9 0 16,19 0-16,10-10 15,10 0-15,9-9 16,19-1 0,10 1-16,19 0 15,20 0-15,9-20 16,-10-9-16,1 0 15,-20-9 1,-10-1-16,-9-9 16,-9-10-16,-11-9 15,1-10 1,0-28-16,-10-1 16,-9 10-16,-10 19 15,0 10-15,0 9 16,-10 10-1,1 10-15,-1-1 16,0 10-16,10 0 16,-9 10-1,9 9-15,-10 9 16,10 1-16,-9 0 16,9-10-16,0 0 15,0 0-15,0-9 16,0-1-1,0 1-15,0-10 16,0 0-16,0 0 16,0 0-1,0 0-15,9-10 16,10 1-16,20-20 16,-1 0-16,1 1 15,8-1 1,-8 0-16,-1 10 15,1 10-15,-11-1 16,1 10 0,0 10-16,-10 9 15,0 0-15,10 29 16,0 19-16,0 9 16,-10 1-1,-9-10-15,-1-20 16,-9-8-16,0-11 15,0-18-15,0 0 16,0-10 0,0-10-16</inkml:trace>
  <inkml:trace contextRef="#ctx0" brushRef="#br0" timeOffset="-100185.97">13285 13762 0,'0'0'0,"-10"0"15,1 0-15,-1 0 16,1 0 0,-1 0-16,0 9 15,1 10-15,-20 29 16,-9 38-16,9 10 15,-9 9 1,9-9-16,10-10 16,-1-10-16,11-18 15,9-11-15,0-8 16,0-1 0,9-9-16,1-1 15,0-9-15,-1-9 16,1-1-1,9 1-15,10 0 16,9-10-16,1-10 16,8-19-1</inkml:trace>
  <inkml:trace contextRef="#ctx0" brushRef="#br0" timeOffset="-99633.27">13707 14297 0,'0'0'0,"0"0"16,0 0-16,0 0 16,0 0-1,0-10-15,0 10 16,0-9-16,0-1 16,10 1-16,-1-1 15,1 1 1,0-1-16,-1 1 15,1-1-15,-10 0 16,0-9-16,0 0 16,0 0-1,0 0-15,-10 0 16,1 0-16,-1 0 16,-9-1-1,-10 1-15,0 10 16,-9-1-16,0 10 15,-1 10-15,1-1 16,9 10 0,-19 48-16,0 29 15,10 19-15,9 0 16,10-20 0,9-9-16,10-9 15,10-10-15,-1-20 16,10-8-16,1-11 15,8-8-15,11-1 16,9-10 0,0-9-16,9-9 15,1-10-15,9-10 16,0-9 0,20-29-16,-1-10 15</inkml:trace>
  <inkml:trace contextRef="#ctx0" brushRef="#br0" timeOffset="-99149.06">14110 13819 0,'19'0'16,"-19"0"-16,0-10 16,0 1-1,0-1-15,0 10 16,0-9-16,0 9 16,10-10-16,9 1 15,10-1 1,9 0-16,20 1 15,0-1-15,-1 1 16,-9-1-16,-10 1 16,-18-1-1,-1 10-15,-10 0 16,1-10-16,-10 1 16</inkml:trace>
  <inkml:trace contextRef="#ctx0" brushRef="#br0" timeOffset="-98968.58">14225 13647 0,'0'28'15,"0"-28"-15,0 0 16,0 0-16,0 0 16,0 10-1,0 9-15,10 48 16,0 29-16,9 18 15,0 1 1</inkml:trace>
  <inkml:trace contextRef="#ctx0" brushRef="#br0" timeOffset="-97402.17">13688 14393 0,'0'-10'16,"0"10"-16,0-9 15,0-1-15,0 0 16,0 1 0,10-1-16,28 1 15,29-10-15,48-1 16,10-8-1,19-1-15,10-9 16,-11 0-16,-18-1 16,-19 1-16,-20 0 15,-19 9 1,-19 10-16,-9 0 16,-11 9-16,-8 1 15,-11-1-15,1 1 16,-10-1-1,0 1-15,-10-1 16,1 0-16,-1 1 16,-9-1-1,0 1-15,-1-1 16,1 1-16,0 9 16,0 0-16,0 0 15,0 0 1,-1 0-16,1 0 15,10 0-15,-11 9 16,1 1 0,-10 9-16,-9 10 15,-10 9-15,0 0 16,0 0-16,10-9 16,-1 0-16,1-1 15,0 1 1,9 0-16,0-1 15,0-8-15,10-1 16,0 0 0,0 0-16,9-10 15,0 1-15,1 0 16,-1-1 0,1 1-16,9-1 15,0-9-15,0 0 16,0 0-16,0 0 15,0 0 1,0 0-16,0 0 16,0 0-16,0 10 15,9-1-15,1 11 16,9 18 0,0 19-16,-9 29 15,-1 10-15,-9 0 16,0-20-16,0-9 15,0-19 1,0-10-16,0-19 16,0-9-16,0-1 15,0-9 1,0 0-16,0 0 16,0 0-16,0 0 15,0-9-15,0-1 16,0-9-1,0-10-15,10-18 16,0-20-16,-1-10 16,10 10-16,1 10 15,-1 9 1,0 10-16,0 9 16,10 0-16,19 10 15,0 10-15,0 9 16,-10 9-1,1 1-15,-11 9 16,1 0-16,-10 0 16,1 10-1,8 9-15,-8 19 16,-1 20-16,-10-1 16,-9-9-1,0-9-15,-9-1 16,-1-19-16,1-9 15,-1-10-15,0-9 16,1-1 0,-1-9-16,1 0 15,-1 0-15,0-9 16,1-1-16,-1 1 16,-9-1-16,0-9 15,0 0 1,-1 0-16,1 0 15,10 9-15,-1 0 16,0 1 0,1-1-16,9 1 15,0-1-15,0 1 16,9-1-16,1 1 16,0 9-1,-1 9-15,20 58 16,0 38-16,-10 10 15,-9-19-15,-1-20 16,-9-28 0,0-10-16,0-28 15,0-10-15,0-10 16,10-38 0</inkml:trace>
  <inkml:trace contextRef="#ctx0" brushRef="#br0" timeOffset="-96886.47">15338 13742 0,'0'0'15,"0"0"-15,0 0 16,0-9-1,0 9-15,0 0 16,0 0-16,10 0 16,19 9-1,19 11-15,9 8 16,-9-9-16,0 0 16,-9 1-1,-10-11-15,-10 1 0,-10-1 16,1-9-1,0 0-15,-10 0 16,0 10-16,0-1 16,0 11-1,-10-1-15,0 19 16,-9 0-16,0 0 16,0 1-16,0-11 15,-1 1 1,1-10-16,0 0 15,9 0-15,1 1 16,-1-1-16,1 0 16,9 0-1,0 0-15,0 0 16,0-9-16,0-1 16,0 1-1</inkml:trace>
  <inkml:trace contextRef="#ctx0" brushRef="#br0" timeOffset="-96502.3">15415 13781 0,'-9'19'16,"9"-19"-16,0 0 16,-10 0-1,0 0-15,10 0 16,-9 9-16,-1 10 15,1 20 1,-1 18-16,-9 10 16,0 10-16,-1 9 15,1 0-15,0 0 16,0-19 0,0 0-16,9-10 15,1-9-15,-1 0 16,0-10-16,1-9 15,-1-1 1,10 1-16,0 0 16,0 9-16,0 10 15,0 0-15,0-10 16,0 0 0,0-9-16,0-10 15</inkml:trace>
  <inkml:trace contextRef="#ctx0" brushRef="#br0" timeOffset="-95985.96">15837 13666 0,'0'9'0,"0"-9"16,0 0-16,0 0 16,0 0-16,0 0 15,0 0 1,10 0-16,19 0 15,38 0-15,19 0 16,10 0 0,-9 0-16,-1 0 15,-19 0-15,-9 0 16,-10 0-16,0 0 16,-10 0-1,0 0-15,-9 0 16,-10-9-16</inkml:trace>
  <inkml:trace contextRef="#ctx0" brushRef="#br0" timeOffset="-95669.05">16528 13379 0,'-9'0'15,"-1"0"-15,1 0 16,-1 0-16,0 0 15,1 0 1,-1 10-16,-9 9 16,-19 38-16,-39 29 15,-19 29-15,0 0 16,19-20 0,0 1-16,10-20 15,19-9-15,0-19 16,10-10-1,9 1-15,0-1 16,1 0-16,-1 29 16,0 10-16,0-10 15,20-20 1</inkml:trace>
  <inkml:trace contextRef="#ctx0" brushRef="#br0" timeOffset="-95385.46">16106 14048 0,'10'29'0,"-10"-29"0,0 0 15,0 0 1,0 0-16,0 10 16,-10-1-16,1 10 15,-1 10 1,0 28-16,-9 29 15,10 10 1,-11-10-16,11-28 0,-1-11 16,10-8-1,0-20-15,0-10 16,0-9-16,0 0 16,10-19-1</inkml:trace>
  <inkml:trace contextRef="#ctx0" brushRef="#br0" timeOffset="-94535.34">16327 13867 0,'19'0'0,"-19"0"16,0-10-1,0 10-15,0 0 16,0 0-16,0 0 15,0 0 1,0 0-16,10 0 16,9 0-16,0 0 15,0 10-15,0-1 16,1 1 0,-1-1-16,0 1 15,0 0-15,-9-1 16,9 20-16,0 19 15,0 19 1,0 28-16,-9 20 16,-10 0-16,0-10 15,-10-9-15,-9-1 16,0-18 0,0-10-16,9-20 15,1-8-15,-1-11 16,1-9-1,-1-9-15,0 0 16,1-1-16,9-9 16,0 0-16,-10 0 15,10 0 1,-9-9-16,-1-1 16,0-9-16,1-19 15,-1-10-15,-9-38 16,0-29-1,9-38-15,10 29 16,0 18-16,10 40 16,-1 18-1,-9 19-15,0 10 16,0 9-16,10 1 16,0-1-16,-1 10 15,1 0 1,-1 0-16,-9 0 15,0 10-15,0-1 16,0 1 0,0 9-16,0 0 15,0 0-15,-9 0 16,-1 10-16,1 0 16,-1-10-1,0 0-15,1 0 16,-1 0-16,1 0 15,-1-9-15,10 0 16,0-1 0,0 1-16,10-1 15,28-9-15,29-19 16</inkml:trace>
  <inkml:trace contextRef="#ctx0" brushRef="#br0" timeOffset="-94235.71">17603 13293 0,'-19'9'0,"19"-9"16,-10 0-16,1 0 15,-1 0-15,0 0 16,1 10-16,-1 0 15,-9 18 1,-19 11-16,-10 18 16,-10 0-1,1 1-15,-1-1 0,0 0 16,1 1 0,-1-1-16,1 10 15,-1 0-15,10 0 16,19-19-1</inkml:trace>
  <inkml:trace contextRef="#ctx0" brushRef="#br0" timeOffset="-93940.49">17306 13800 0,'9'9'16,"-9"-9"-16,0 0 15,0 0-15,0 0 16,0 0-1,10 0-15,-1 0 16,1 0-16,0 10 16,9-1-1,9 1-15,11 0 16,-1-1-16,1 1 16,-1-1-1,0 1-15,-9-1 16,-10 1-16,1 0 15,-11-10-15,1 0 16,-10 0 0,0 0-16</inkml:trace>
  <inkml:trace contextRef="#ctx0" brushRef="#br0" timeOffset="-93657.46">16950 14249 0,'0'-9'0,"0"9"15,0 0-15,0-10 16,0 10-16,0 0 16,0 0-1,0 0-15,0 0 16,10 0-16,0 0 15,9 0 1,19 0-16,1 0 16,-1 0-16,0 0 15,1 0-15,-10 0 16,-1 0 0</inkml:trace>
  <inkml:trace contextRef="#ctx0" brushRef="#br0" timeOffset="-93472.95">16826 14670 0,'9'10'16,"-9"-10"-16,0 0 15,0 0-15,0 0 16,0 0-1,0 0-15</inkml:trace>
  <inkml:trace contextRef="#ctx0" brushRef="#br0" timeOffset="-93002.62">17200 14297 0,'10'10'0,"-10"-10"15,0 0-15,0 0 16,0 0-16,9 0 16,1 0-1,-1 0-15,1 0 16,0 9-16,-1 1 16,1-1-16,-1 1 15,1-1 1,0 1-16,-1 0 15,-9-1-15,0 1 16,0-1-16,0 1 16,-9-1-1,-1 1-15,-9 0 16,0 9-16,-1-10 16,11 1-1,-1-1-15,1 1 16,-1-1-16,0 1 15,10-10-15,0 0 16,0 0 0,10 0-16,0 10 15,9-1-15,10-9 16,-1 0-16,1 0 16,10-9-1</inkml:trace>
  <inkml:trace contextRef="#ctx0" brushRef="#br0" timeOffset="-92752.88">17862 14134 0,'19'10'16,"-19"-10"-16,0 0 15,0 0-15,0 0 16,0 0-16,0 0 15,10 0 1,-1 0-16,1 0 16,9 0-16,10 0 15,9 0 1,20 0-16,9-10 16,0 1-16,20-10 15,9-10-15</inkml:trace>
  <inkml:trace contextRef="#ctx0" brushRef="#br0" timeOffset="-92368.25">18966 13025 0,'9'19'16,"-9"-19"-16,0 0 16,-9 0-16,9 0 15,0 0 1,0 10-16,0-1 15,-10 11-15,0 8 16,1 20 0,-10 9-16,-1 10 15,1-9-15,0-1 16,0-19-16,0 1 16,-1-11-16,1-9 15,0 1 1</inkml:trace>
  <inkml:trace contextRef="#ctx0" brushRef="#br0" timeOffset="-92118.18">18898 13417 0,'39'-9'0,"-39"9"16,0-10-1,0 1-15,0 9 16,9-10-16,1 0 15,9 1-15,0 9 16,10-10 0,9 10-16,-9 0 15,10 0-15,-11 0 16,-8 0 0,-1 0-16,-10 0 15,1 0-15</inkml:trace>
  <inkml:trace contextRef="#ctx0" brushRef="#br0" timeOffset="-91966.9">18956 13599 0,'10'29'0,"-10"-29"0,0 0 16,0 0 0,0 0-16,0 0 15,0 0-15,0 0 16,0 0-1,9 0-15</inkml:trace>
  <inkml:trace contextRef="#ctx0" brushRef="#br0" timeOffset="-91584.8">19464 13264 0,'0'10'0,"0"-10"16,-9 0-16,-1 0 16,1 0-1,-1 0-15,1 0 16,-11 9-16,1 10 16,-10 10-16,1 0 15,-1-10 1,10-9-16,9-1 15,0-9-15,10 0 16,0 0 0,0 0-16,0 0 15,0 0-15,10 0 16,0 0-16,9 0 16,10 0-1,9 0-15,10-9 16,9-1-16,20 0 15,19 1-15,-9-1 16</inkml:trace>
  <inkml:trace contextRef="#ctx0" brushRef="#br0" timeOffset="-91326.47">19743 13522 0,'-10'10'0,"10"-10"16,-9 0 0,-1 0-16,10 0 15,0 0-15,0 0 16,0 0 0,0 0-16,0 0 15,10 10-15,-1-1 16,10 1-16,1-1 15,-1 1 1,0-10-16</inkml:trace>
  <inkml:trace contextRef="#ctx0" brushRef="#br0" timeOffset="-91092.1">19081 14010 0,'0'0'15,"0"0"1,0 0-16,0 0 16,0 0-16,0 0 15,0 10-15,0-1 16,0 20-1</inkml:trace>
  <inkml:trace contextRef="#ctx0" brushRef="#br0" timeOffset="-91067.17">19148 14240 0,'0'0'0,"0"-10"16</inkml:trace>
  <inkml:trace contextRef="#ctx0" brushRef="#br0" timeOffset="-90001.24">19292 13762 0,'0'9'0,"0"-9"16,0 0-1,0 0-15,0 0 16,0-9-16,0 9 16,9-10-1,11 10-15,8-10 16,1 10-16,0 0 15,-10-9-15,0 9 16,0 0 0,1 0-16,-11 0 15,1 0-15,-1 0 16,1 0 0,-10 0-16,0 9 15,10 1-15,-1 9 16,-9 0-16,0 10 15,0 0 1,0 9-16,0 0 16,0 0-16,-9 10 15,-1 0-15,0-10 16,1 0 0,-1 1-16,1-1 15,-1-9-15,0-10 16,1 0-16,-1-10 15,1 1 1,-1-10-16,1 0 16,-1 0-16,-9 0 15,0-10 1,9 1-16,0-1 16,1 1-16,-1-1 15,1 1-15,-1-1 16,0 1-1,1-1-15,9 0 16,0 1-16,0-1 16,0 1-1,0 9-15,9 0 16,-9 0-16,0 0 16,0 0-16,0 0 15,0 0-15,0 0 16,-9 0-1,-1 9-15,-9 1 16,-19 9-16,-10 0 16,-10 10-1,-19-1-15,-9 1 16,9 0-16,10-10 16,9 0-16,10-9 15,20-1 1,8 1-16,1-10 15,10 0-15,-1 0 16,0 0-16,10 0 16,0 0-1,20 0-15,28 9 16,38 1-16,29 0 16,20-10-16,28-10 15,0-9 1,0-10-16,10 0 15,-20 1-15,-28-1 16,-20 0 0,-18 10-16,-20 0 15,-19 0-15,-10 9 16,-19 1-16,-9-1 16,-10 1-1,0 9-15</inkml:trace>
  <inkml:trace contextRef="#ctx0" brushRef="#br0" timeOffset="-89719.02">19369 14278 0,'0'0'16,"-10"0"-16,10 0 15,-10 0 1,1 0-16,-1 0 16,1 0-16,-1 0 15,0 9 1,1 1-16,-1 0 16,1-1-16,-1 10 15,0-9-15,1-1 16,9 11-1,0-1-15</inkml:trace>
  <inkml:trace contextRef="#ctx0" brushRef="#br0" timeOffset="-89393.84">19791 14431 0,'-10'0'0,"10"0"16,0 0-16,0 0 16,0 0-1,0 0-15,0 0 16,0 19-16,-9 29 16,-1 57-16,10 19 15,-10-9 1,10 0-16,0-29 15,0-19-15,0-29 16,0-19-16,0-9 16,0-10-1,10-10-15,9-18 16,20-30-16,18-37 16</inkml:trace>
  <inkml:trace contextRef="#ctx0" brushRef="#br0" timeOffset="-88494.5">20558 13972 0,'10'0'0,"-10"-10"16,0 10 0,0-9-16,0 9 15,0-10-15,0 10 16,0 0-16,0-9 15,10 9 1,-1-10-16,10 10 16,1-9-16,8 9 15,11-10 1,-11 10-16,1-10 16,-10 10-16,-9 0 15,0 0-15,-1 0 16,-9 0-1,0 0-15,0 0 16,0 0-16,0 0 16,0 20-16,-9 18 15,-11 29 1,11 19-16,-1 0 16,1 0-1,-1 0-15,10-9 16,0-11-16,10 1 15,-1-9-15,10-1 16,1 1-16,-11-11 16,1-8-16,-10-20 15,0-10 1,0 1-16,-10-10 16,-9 0-16,-19-10 15,-30-9 1,-18 0-16,-19-10 15,-1 10-15,0 10 16,11-1-16,18 1 16,10-1-1,19 10-15,19-10 16,19 1-16,1-1 16,9 1-16,38-10 15,68-20 1,47-18-16,49-10 15,9-9-15,9 9 16,-8 0 0,-11 9-16,-28 20 15,-29 9-15,-29 10 16,-29 0-16,-9 9 16,-20 1-1,-9-1-15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78" units="cm"/>
          <inkml:channel name="Y" type="integer" max="1992" units="cm"/>
          <inkml:channel name="T" type="integer" max="2.14748E9" units="dev"/>
        </inkml:traceFormat>
        <inkml:channelProperties>
          <inkml:channelProperty channel="X" name="resolution" value="100.60811" units="1/cm"/>
          <inkml:channelProperty channel="Y" name="resolution" value="100.91186" units="1/cm"/>
          <inkml:channelProperty channel="T" name="resolution" value="1" units="1/dev"/>
        </inkml:channelProperties>
      </inkml:inkSource>
      <inkml:timestamp xml:id="ts0" timeString="2020-11-24T10:52:32.3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11663 7048 0,'0'10'0,"0"-10"0,0 0 0</inkml:trace>
  <inkml:trace contextRef="#ctx0" brushRef="#br0" timeOffset="36266.32">21633 6522 0,'0'0'0,"0"-9"15,0-1-15,0 0 16,0 10 0,0-9-16,0 9 15,0 0-15,0 0 16,0 0-16,0-10 15,0 10 1,0 0-16,0 0 16,0 0-16,0 0 15,0 0-15,0 0 16,0 0 0,0 0-16,10 0 15,-1 0-15,1 0 16,-1 0-1,1 10-15,9-1 16,-9 1-16,-1 0 16,1-1-16,0 1 15,-1-1 1,1 10-16,-1-9 16,1 9-16,0 0 15,-1-9-15,1 9 16,-1 0-1,1-9-15,-10-1 16,10 10 0,-10-9-16,9 9 15,1 0-15,-10-9 16,0 9-16,0-10 16,0 10-16,0-9 15,0 9 1,0-9-16,0 9 15,0-10-15,0 1 16,0 9-16,0-9 16,0-1-1,0 10-15,-10-9 16,1-1-16,-1 1 16,0 0-1,1-1-15,9 1 16,-10-1-16,1 1 15,9-1-15,-10 1 16,10 0 0,-10-1-16,10 1 15,-9-1-15,-1 1 16,10-1-16,-9 1 16,9-1-1,-10-9-15,10 10 16,0-10-16,0 10 15,-10-10 1,10 0-16,0 0 16,0 0-16,0 0 15,0 0-15,0 0 16,0 0 0,0 0-16</inkml:trace>
  <inkml:trace contextRef="#ctx0" brushRef="#br0" timeOffset="103202.82">22305 6580 0,'0'0'0,"0"0"16,0 0-16,0 0 15,0 0-15,-10 0 16,10 0-16,0 0 16,0 0-1,0 0-15,0 0 16,-9 0-16,9 0 16,-10 0-1,10 0-15,0 0 16,-10 0-16,1 0 15,9 0-15,-10 0 16,1 9 0,-1 10-16,0 0 15,1 10-15,-1 0 16,10-1-16,-9 11 16,-1-1-1,10 0-15,0 10 16,-10 0-16,10 9 15,0-9 1,0 0-16,0-10 16,0 0-16,0-9 15,0-10-15,0 0 16,0 0 0,0-9-16,0 0 15,0-1-15,0 1 16,0-1-16,0-9 15,0 0 1,0 0-16</inkml:trace>
  <inkml:trace contextRef="#ctx0" brushRef="#br0" timeOffset="104303.88">22679 6465 0,'-10'-10'0,"10"1"16,0 9-16,-9-10 16,9 1-16,0 9 15,0 0 1,0 0-16,0 0 15,0 0-15,0 0 16,0 0-16,0 0 16,0 0-1,0 0-15,0 0 16,0 0-16,0 0 16,0 0-1,9 0-15,1 0 16,0 0-16,-1 0 15,1 0-15,-1 0 16,1 9 0,0 1-16,-1-1 15,1 10-15,-1-9 16,1 9-16,-1-9 16,1 9-1,0 0-15,-1 0 16,-9 0-16,0 0 15,0 0 1,0 0-16,0 1 16,0-11-16,0 10 15,0 0-15,0 1 16,0-1 0,0 0-16,0 9 15,0-8-15,0 8 16,0 1-16,0 0 15,0-10 1,0 9-16,0-8 16,0-1-16,-9 9 15,-1-8-15,0-1 16,1 0 0,-1 0-16,1 10 15,-1-10-15,1 0 16,-1 0-1,0 0-15,-9 0 16,0 0-16,0-9 16,0 0-16,-1-1 15,1 1 1,10-1-16,-1 1 16,-9-1-16,9 1 15,-9-1-15,0 1 16,0-10-1,9 10-15,0-1 16,1 1-16,-1-1 16,1-9-1,-1 10-15,0-10 16,1 9-16,-1-9 16,1 10-16,-1-10 15,0 10 1,10-1-16</inkml:trace>
  <inkml:trace contextRef="#ctx0" brushRef="#br0" timeOffset="104939.75">22343 6952 0,'0'-9'16,"0"9"0,0-10-16,0 10 15,0-9-15,0 9 16,0 0-16,0-10 15,0 10 1,0-9-16,0-1 16,0 1-16,0-1 15,10 0 1,18 1-16,11-1 16,18-9-16,11 10 15,-11-1 1,1 0-16,-1 10 15,-9 0-15,0 0 16,-9 0-16,-11 0 16,-8 0-16,-1 0 15,-10 0 1,1 0-16,0 0 16,-10 0-16,0 0 15,0 0 1,0 0-16,0 0 15,0 0-15</inkml:trace>
  <inkml:trace contextRef="#ctx0" brushRef="#br0" timeOffset="106042.98">22842 6427 0,'-10'0'0,"10"-10"16,0 0-16,0 1 16,-9-1-16,9 1 15,-10-1 1,10 10-16,0 0 16,0-9-16,-9 9 15,9-10-15,-10 10 16,0-10-1,1 10-15,-1-9 16,1 9-16,-1 0 16,1 0-16,-1 0 15,0 0 1,1 0-16,-1 0 16,1 0-16,-1 0 15,0 0 1,1 0-16,-10 0 15,-1 9-15,1 1 16,0 0 0,-10 9-16,0 0 15,1 0-15,-1 0 16,0 0-16,0 10 16,10-10-1,0 10-15,0-10 16,-1 0-16,11 10 15,-1-10-15,1 0 16,-1 0 0,1 0-16,9 0 15,0 0-15,0 1 16,0-11-16,0 1 16,0-1-1,0 1-15</inkml:trace>
  <inkml:trace contextRef="#ctx0" brushRef="#br0" timeOffset="108175.77">23437 5642 0,'0'0'16,"-10"0"-16,10 0 16,0 0-1,0 0-15,0-9 16,10 9-16,19 0 16,48 0-16,28-10 15,39 10 1,19 0-16,-9 0 15,-30-9-15,-28-1 16,-9 1-16,-39-1 16,-10 10-1,-19-10-15,-9 10 16,-10 0-16,0 0 16,0 0-1,0 0-15,-10 0 16,-9 10-16,-10 19 15,-28 18-15,-49 20 16,-19 19 0,1 1-16,-1-1 15,0 0-15,10 0 16,19-10-16,19-18 16,29-20-1,10-19-15,19-9 16,0-10-16,9-10 15,0-19-15,20-38 16,9-28 0,29-20-16,10-9 15,9-1-15,0 11 16,0-1 0,-9 10-16,-10 9 15,-10 19-15,-9 11 16,-10 18-16,0 0 15,-9 19 1,0 10-16,-10 0 16,0 9-16,0 1 15,0 9 1,0 0-16,0 9 16,19 39-16,19 67 15,29 38-15,20 57 16,-1 1-1,10 18-15,19 10 16,-29-57-16,-9-38 16,-19-49-16,-20-37 15,-9-20 1,-19-29-16,-10-9 16,-10-9-16,-19-20 15,-38-38 1,-39-38-16,-38-29 15,-9-9-15,19-1 16,9 10-16,10 10 16,19 19-1,0 19-15,19 9 16,0 10-16,20 10 16,9 19-16,0 9 15,9 10 1,-9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78" units="cm"/>
          <inkml:channel name="Y" type="integer" max="1992" units="cm"/>
          <inkml:channel name="T" type="integer" max="2.14748E9" units="dev"/>
        </inkml:traceFormat>
        <inkml:channelProperties>
          <inkml:channelProperty channel="X" name="resolution" value="100.60811" units="1/cm"/>
          <inkml:channelProperty channel="Y" name="resolution" value="100.91186" units="1/cm"/>
          <inkml:channelProperty channel="T" name="resolution" value="1" units="1/dev"/>
        </inkml:channelProperties>
      </inkml:inkSource>
      <inkml:timestamp xml:id="ts0" timeString="2020-11-24T11:06:56.3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6645 2821 0,'0'0'0,"-10"-9"16,1 9-16,-1-10 16,1 0-16,-10 10 15,-1 0-15,-8 0 16,-11 0 0,-9 0-16,0 0 15,10 0 1,-1 10-16,11 0 0,-1-1 15,0 10 1,0 20-16,0 8 16,1 30-16,9 18 15,19 1 1,9-10-16,10-9 16,0-10-16,10-20 15,-10-18-15,1-10 16,-1-9-1,0-1-15,0-9 16,10-9-16,9-20 16,10-19-1,0-19-15,10-9 16,-10-1-16,0 1 16,-10 18-16,-9 11 15,-10 8 1,-9 11-16,-1 9 15,1 9-15,-10 0 16,0 10-16,0 0 16,0 10-1,10 9-15,9 29 16,0 19-16,0 19 16,0 0-16,-9 0 15,0-19 1,-1-10-16,1-18 15,-1-11-15,1-8 16</inkml:trace>
  <inkml:trace contextRef="#ctx0" brushRef="#br0" timeOffset="283.52">7058 3414 0,'9'-19'16,"-9"9"-16,0 1 16,0-1-1,10-9-15,19-10 16,9 1-16,0-1 15,-9 0-15,0 10 16,0 0 0,0 0-16,-1 9 15,1 1-15,10-1 16,28-9 0,19 0-16,10 0 15,-10 0-15,-18 0 16,-11 0-16,1-1 15,-10 11 1,0-1-16,0 1 16,0 9-16,-10 0 15</inkml:trace>
  <inkml:trace contextRef="#ctx0" brushRef="#br0" timeOffset="551.63">7509 3452 0,'-10'10'0,"0"-10"15,1 0-15,-1 0 16,1 0 0,9 0-16,0 0 15,0 0-15,0 0 16,19 0-1,19 0-15,29 0 16,20 0-16,9-10 16,9-9-1,1 0-15,-10 0 16,-10 0-16</inkml:trace>
  <inkml:trace contextRef="#ctx0" brushRef="#br0" timeOffset="957.81">8305 2754 0,'0'0'0,"0"0"15,0 0 1,0 0-16,0 0 15,0 0-15,0 0 16,0 0 0,10 10-16,18 9 15,11 10-15,-1-1 16,-9 1-16,0 0 16,0-1-1,-10 11-15,0-1 16,0 0-16,-9 10 15,-10 9-15,0 10 16,-10 10 0,-19 9-16,1 0 15,-1 0-15,0-19 16,10-19 0,0-20-16,9-18 15,10-10-15</inkml:trace>
  <inkml:trace contextRef="#ctx0" brushRef="#br0" timeOffset="1554.92">9140 2458 0,'-10'9'0,"1"-9"16,-1 0-16,10 0 15,0 0-15,0 0 16,0 0-16,0 10 15,0 9 1,0 19-16,0 20 16,0 28-16,0 9 15,-10 20 1,1 0-16,-1 0 16,1-20-16,-1-9 15,1-19-15,-1-19 16,0-10-1,1-19-15,9-9 16,-10 0-16,10-10 16,-9 0-16,9 0 15,-10 0 1,10-10-16,0-9 16,19-29-16,20-19 15,8 0 1,11 0-16,-10 10 15,10 9-15,-1 10 16,-9 19-16,0 0 16,-9 19-1,-1 9-15,-9 1 16,-1 18-16,1 20 16,0 19-16,-19 19 15,-10 10 1,-20 19-16,-8-20 15,-11 1-15,1-20 16,-10-18-16,10-20 16,-1-9-1,1-10-15,9-10 16,0-9-16</inkml:trace>
  <inkml:trace contextRef="#ctx0" brushRef="#br0" timeOffset="1983.56">10474 3204 0,'0'0'0,"0"0"15,0-10-15,0 10 16,0-9 0,0 9-16,9 0 15,20 0-15,19 0 16,29 0 0,9-10-16,0 0 15,-9 1-15,-19-1 16,-10 1-16,-10-1 15,-19 10 1,-9-9-16,0 9 16,-1 0-16,1 0 15,-1 0 1,1 0-16,0 0 16,-1 9-16,10 1 15,0-1-15,-9 1 16,0 9-1</inkml:trace>
  <inkml:trace contextRef="#ctx0" brushRef="#br0" timeOffset="2511.1">10618 3653 0,'0'0'0,"-10"0"16,0 0-1,10 0-15,0 0 16,0 0-16,0 0 16,0 0-1,0 0-15,0 0 16,0 0-16,0 0 15,0 0-15,0 0 16,0 0-16,10 0 16,9-9-1,0-1-15,20 0 16,-1 1-16,0 9 16,1-10-1,9 1-15,-10 9 16,1 0-16,-1 0 15,-9 0-15,0 0 16,-10 0 0,0 0-16,0 0 15,-9 0-15,-1 0 16,1 0 0,0 0-16,-10 0 15,0 0-15,0 0 16,0 0-16,0 0 15,9 0 1,1 0-16,-1 0 16</inkml:trace>
  <inkml:trace contextRef="#ctx0" brushRef="#br0" timeOffset="3325.9">12153 2869 0,'9'0'0,"-9"0"0,0 0 16,0 0-1,0 0-15,0 0 16,10 0-16,9 0 16,20 0-1,9 0-15,0 0 16,9 10-16,1-1 15,-10 1 1,-10-1-16,-9 1 16,-10-1-16,0 1 15,-9-1-15,-1 1 16,1 9 0,0 10-16,-1 19 15,1 19-15,-10 9 16,-10 10-16,-9 0 15,-10 0 1,0 0-16,1-9 16,-1-10-16,10-10 15,-1-19-15,11-9 16,-1-10 0,10-9-16,0-10 15</inkml:trace>
  <inkml:trace contextRef="#ctx0" brushRef="#br0" timeOffset="4149.81">13487 3452 0,'9'0'15,"-9"0"-15,0-9 16,-9-1-16,-1 1 16,0-1-16,1-9 15,-1 0 1,1 0-16,-1 0 16,0-1-16,1 11 15,-1-10 1,1 9-16,-1-9 15,0 10-15,1-1 16,-10 0-16,9 1 16,0-1-1,1 1-15,-1 9 16,1 0-16,-1 0 16,0 0-16,10 0 15,0 9 1,0 1-16,0 9 15,0 0-15,10 10 16,0-1-16,-1 1 16,1-10-1,-1 0-15,1 1 16,0-1-16,-1-10 16,1 1-1,-1-1-15,1-9 16,9 0-16,0 0 15,10 0-15,-10-9 16,10-10 0,-10 0-16,1-1 15,-1 1-15,-10 0 16,1 10 0,0-1-16,-1 0 15,-9 1-15,0 9 16,0 0-16,0 0 15,0 0 1,0 0-16,0 9 16,0 1-16,10 0 15,-1 9-15,1 0 16,-1 10 0,1-1-16,0 1 15,-1 0-15,1-1 16,-1 1-16,1-10 15,0-9 1,9-1-16,19-9 16</inkml:trace>
  <inkml:trace contextRef="#ctx0" brushRef="#br0" timeOffset="4716.54">14216 2812 0,'0'0'16,"0"0"-16,0 0 15,-10 0 1,10 0-16,0 0 16,0 0-16,0 9 15,-9 20 1,9 19-16,0 38 15,0 0-15,0 9 16,9-8-16,1-21 16,-1-18-1,11 0-15,-1-10 16,-10-9-16,11-10 16,-11-9-16,1-1 15,-1 1 1,11-1-16,-1-9 15,10 0-15,9-9 16,0-10-16,1-10 16,-1-9-1,-9 0-15,0-10 16,9-10-16,0-9 16,-9 0-1,0-9-15,0 9 16,0 0-16,-1 0 15,1 0-15,0 0 16,0 0 0,-1 10-16,1 9 15,-10 10-15,1 9 16,-11 10-16,1 0 16,-1 9-1,-9 1-15</inkml:trace>
  <inkml:trace contextRef="#ctx0" brushRef="#br0" timeOffset="5757.44">15694 2066 0,'0'0'0,"0"0"16,0 0-16,-10 0 16,0 0-16,1 9 15,-1 10-15,1 20 16,-1 18 0,0 29-16,-9 29 15,10 19-15,-11-10 16,1-9-1,0 9-15,0 10 16,0-19-16,-1 0 16,1-29-16,0-10 15,0-9 1,0 0-16,-1-10 16,1-9-16,10-10 15,-1-9 1,0-19-16,10-1 15,0-9-15,0 0 16,0 0-16,0-9 16,10-10-1,0-10-15,18-9 16,11-10-16,18-10 16,39-28-16,20-19 15,-21 19 1,-8 10-16,-20 18 15,-19 20-15,0 9 16,-10 10-16,1 10 16,-11 9-1,-8 9-15,-11 1 16,10 9-16,1 19 16,-11 10-1,-9 0-15,0 9 16,-9-9-16,-1 0 15,-9 0-15,-10-1 16,0 1 0,1 0-16,-11-10 15,10 0-15,-9 1 16,0-11-16,-10 1 16,0 0-1,0-1-15,-10 1 16,1 0-16,-1-10 15,10 0-15,0 0 16,10-9 0,9-1-16,0 1 15,0-1-15,0 1 16,10-10 0,0 0-16,0 0 15,0 0-15,9 0 16,0 0-16,1 0 15,-1 0 1,1 0-16,-1 0 16,1 0-16,-1 0 15,10 0-15,0 0 16,0 0 0,0 0-16,0 0 15,0 0-15,0 0 16,0 0-1,0 0-15,0 0 16,0 0-16</inkml:trace>
  <inkml:trace contextRef="#ctx0" brushRef="#br0" timeOffset="5963.88">16327 4217 0,'0'-9'15,"0"9"-15,-10 0 16,10 0-16,0 0 16,0 0-16,0 0 15,-9 0 1</inkml:trace>
  <inkml:trace contextRef="#ctx0" brushRef="#br0" timeOffset="195706.3">7518 9200 0,'-9'9'0,"9"-9"0,0 0 16,0 0-16,0 0 16,0 0-16,0 0 15,0 0-15,0 0 16,0 0 0,0 0-16,9 0 15,20 0-15,9 0 16,10 0-16,0-9 15,0 9 1,10-10-16,-10 10 16,9-9-16,1 9 15,0 0 1,9 0-16,0 0 16,-9 0-16,-1 0 15,-9 0-15,0 0 16,0 0-1,0 0-15,10 0 16,-1 0-16,10 0 16,0 0-16,1 0 15,-1 0 1,-10 0-16,11-10 16,-11 10-16,10 0 15,0 0 1,1-9-16,-11 9 15,1-10-15,-1 0 16,1 1-16,-10-1 16,0 10-1,0-9-15,0-1 16,0 1-16,0-1 16,0 1-16,0-1 15,-10 0 1,0 1-16,1-1 15,-1 1-15,1-1 16,-1 1 0,10-1-16,0 10 15,0-10-15,10 10 16,-10-9-16,-1 9 16,1 0-1,-9-10-15,-1 10 16,1 0-16,-1-9 15,0 9-15,1-10 16,-1 10 0,1 0-16,-1 0 15,0-9-15,1 9 16,-1 0-16,-9 0 16,0 0-1,-1 0-15,1 0 16,0 0-16,0 0 15,-10 0 1,10 0-16,0 0 16,-1 0-16,1 9 15,0 1 1,9-1-16,1 1 16,-11-1-16,11 1 15,-1 0-15,1 9 16,-11-10-16,11 1 15,-10-1 1,9 1-16,-9 0 16,9-1-16,-9 1 15,9-1-15,1 1 16,-1-1 0,0 1-16,10-1 15,0 1-15,0 0 16,10-1-1,-1-9-15,1 0 16,0 0-16,9 0 16,10 0-16,-1 0 15,1 0 1,9-9-16,1-1 16,9 0-16,0 1 15,19-1-15,0-9 16,0 10-1,0-10-15,0 9 16,1-9-16,-11 9 16,-9 1-1,0-1-15,0 1 16,0-1-16,-10 0 16,1 1-16,-11-1 15,1 1 1,10-1-16,-1 1 15,0 9-15,1-10 16,-1 10-16,-9-9 16,9 9-1,0-10-15,1 10 16,-10-10-16,-1 10 16,-9-9-16,10 9 15,0-10 1,9 10-16,-9 0 15,0-9-15,0 9 16,-10 0 0,10 0-16,-1-10 15,1 10-15,0 0 16,-10 0-16,0 0 16,0 0-1,1 0-15,-11 0 16,10 0-16,0 0 15,1 0-15,-1 0 16,0 0 0,0 0-16,0 0 15,0 0-15,1-9 16,8 9 0,-8 0-16,8 0 15,1 0-15,9-10 16,-9 10-16,10 0 15,-1 0 1,10-10-16,0 10 16,0 0-16,9 0 15,10-9-15,1 9 16,-1 0 0,9 0-16,11 0 15,9 0-15,0 0 16,-10 0-1,10 0-15,-10 0 16,1 9-16,-1-9 16,0 0-16,1 0 15,-11 0 1,11 0-16,-11 0 16,11 0-16,-20 0 15,0 0-15,0-9 16,0 9-1,-9 0-15,-10 0 16,-10 0-16,1 0 16,-20 0-16,0 0 15,-10 0 1,-9 0-16,0 0 16,0 9-16</inkml:trace>
  <inkml:trace contextRef="#ctx0" brushRef="#br0" timeOffset="-182622.64">9389 8578 0,'0'0'0,"0"-9"0,0 9 16,0 0-16,0 0 15,0 0 1,0 0-16,0 0 16,10 0-16,0 0 15,-1 0-15,1 9 16,-1 1-1,1-1-15,0 1 16,-1-1-16,1 11 16,-1-11-1,1 10-15,-1 0 16,-9-9-16,10 9 16,-10-9-16,0-1 15,0 1 1,0-1-16,0 1 15,0 0-15,-10-10 16,1 0-16,-1 0 16,10 0-1,-9 0-15,9-10 16,-10 0-16,10 1 16,0-1-16,0 1 15,0-1 1,0 1-16,0-1 15,0 0-15,0 1 16,0-1 0,0 1-16,0-1 15,0 1-15,0 9 16,0 0-16,0 0 16,0 0-1,0 0-15,0 0 16,0 9-16,0 1 15,0 9-15</inkml:trace>
  <inkml:trace contextRef="#ctx0" brushRef="#br0" timeOffset="-176342.67">15214 8683 0,'0'-9'0,"0"9"15,0-10 1,0 1-16,0-1 15,0 1-15,0-1 16,0 0 0,0 1-16,0-1 15,0 10-15,0 0 16,0 0 0,0 0-16,0 0 15,0 0-15,0 0 16,0 0-16,0 0 15,0 10 1,0-1-16,0 11 16,9-1-16,1 0 15,0 10-15,-10-10 16,0 0 0,0 0-16,0-9 15,0-1-15,0 1 16,0-1-16,0 1 15,0-1 1,0-9-16,0 0 16,0 0-16,0 0 15,0 0 1,0 0-16,0 0 16,0 0-16,0 0 15,0-9-15,0-1 16,0 1-1,0-1-15,0 1 16,0-1-16,-10 0 16,0 1-16</inkml:trace>
  <inkml:trace contextRef="#ctx0" brushRef="#br0" timeOffset="-190.8">8535 17769 0,'0'0'0,"0"0"0,0-10 16,0 0-1,0 1-15,20-1 16,18 1-16,20-1 16,-1 1-1,10-1-15,-9 0 16,-10-9-16,0 10 15,-10-10-15,-19 0 16,-9-1 0,0 1-16,-10-29 15,-10 1-15,-19-11 16,-19 1-16,10 9 16,-1 10-1,-9 9-15,0 10 16,0 9-16,10 10 15,9 10 1,1 0-16,8 9 16,1 9-16,0 11 15,9 8-15,10 11 16,10 9 0,0 0-16,9 0 15,0 0-15,-9 0 16,9-1-16,0 1 15,0 10 1,-9 9-16,-1 0 16,1 10-16,-10-20 15,-10-9-15,1-9 16,-10-20 0,-1-10-16,1-8 15,10-11-15,-1-9 16,0 0-1,-9 0-15,10-9 16,-1-11-16,-9-18 16,0-19-16,9-20 15,10-18 1,10-1-16,18 0 16,11 20-16,9 9 15,9 10-15,10 9 16,1 19-1,8 20-15,-8 9 16,-1 9-16,0 1 16,0 9-1,0 0-15,-9 0 16,-20 0-16,1 0 16,-11-9-1,-8-1-15,-1 1 16,-10 0-16,1-1 15,0 10-15,-1 10 16,1 9 0,-10 0-16,0 10 15,-10 0-15,1 0 16,-11 0-16,1-10 16,0-19-1,0 0-15,9-9 16,1-10-16,-1-10 15,-9-28-15,-20-58 16,11-9 0,8 9-16,11 20 15,-1 19-15,1 18 16,9 20-16,-10 0 16,0 10-1,1 9-15,-1 0 16,1 9-16,-1 10 15,-9 19 1,0 29-16,-10 39 16,10 27-16,0-8 15,9-30-15,0-8 16,10-30 0,0-19-16,0-19 15,0-9-15,10-1 16,9 1-16,19 0 15,10-10 1,10 0-16,0 0 16,-1-10-16,1 0 15,-1-9 1,-9 0-16</inkml:trace>
  <inkml:trace contextRef="#ctx0" brushRef="#br0" timeOffset="166.41">9121 18046 0,'-20'0'0,"11"0"15,-1 0 1,1 0-16,-1 0 16,1 0-16,-1 0 15,0 0 1,1 9-16,-1 30 15,10 28-15,0 19 16,10-10 0,-1 1-16,11-10 15,8-10-15,1 0 16,0-9-16,9-10 16,10 10-16,0-9 15,10-1 1,-1-10-16,30 1 15,9-19-15,19-10 16,-19-19 0,0-20-16,0-18 15,-10-10-15</inkml:trace>
  <inkml:trace contextRef="#ctx0" brushRef="#br0" timeOffset="859.46">10234 17902 0,'-10'20'0,"1"-20"16,-1 0-1,0-10-15,1 0 16,9 1-16,0-1 15,0 1 1,0-10-16,0-1 16,0 1-16,9 0 15,-9 0-15,0 10 16,0-1 0,0 0-16,0 10 15,0 0-15,0 10 16,10 9-16,9 19 15,0 10 1,1 0-16,-1-10 16,0 0-16,0-18 15,0-1 1,0-10-16,1 1 16,-1-10-16,-10-10 15,1 1-15,0-1 16,-1 1-1,1-1-15,-1 0 16,-9 1-16,0 9 16,0 0-16,0 0 15,0 0 1,0 9-16,10 30 16,-10 18-16,0 29 15,0 10-15,0 9 16,-10-9-1,1-10-15,-1-10 16,1-9-16,-1-9 16,0-11-1,1-8-15,-1-11 16,1-9-16,-1-9 16,0 0-16,1-1 15,-1-9 1,1-9-16</inkml:trace>
  <inkml:trace contextRef="#ctx0" brushRef="#br0" timeOffset="1492.7">10934 18017 0,'19'0'0,"-19"0"16,0-9-16,0 9 15,0-10-15,10 0 16,0 1 0,9-1-16,0 1 15,10-1-15,9-9 16,1 0-16,8-10 16,-8 1-1,-1-1-15,-19 0 16,1 1-16,-11-11 15,-9 1-15,-9 9 16,-11 10 0,1 0-16,0 0 15,-10 9-15,10 1 16,0 9 0,0 0-16,0 9 15,-1 30-15,1 56 16,10 49-16,9 18 15,0-9 1,0-28-16,0-30 16,0-18-16,0-20 15,-10-19 1,0-18-16,1-11 16,-1 1-16,1-10 15,-11 0-15,-8 0 16,-20-10-1,0-9-15,9 0 16,10 0-16,1 0 16,8-1-16,11 1 15,-1 0 1,20-9-16,9-1 16,39-19-16,28-19 15,20 0-15,9 0 16,-10 0-1</inkml:trace>
  <inkml:trace contextRef="#ctx0" brushRef="#br0" timeOffset="2542.47">11817 17606 0,'0'0'0,"-10"0"15,1 0 1,-1 0-16,1 0 15,-1 0-15,0 0 16,-9 0 0,-19 29-16,-10 9 15,-19 19-15,0-9 16,9 0-16,10-19 16,19-10-1,10-10-15,0 1 16,9-10-16,10 0 15,10 0-15,28-10 16,20-9 0,28-10-16,0 1 15,1-1-15,-10 0 16,-20 10-16,-9 0 16,-19 10-1,-10 9-15,-9 0 16,-10 0-16,0 0 15,-10 9 1,-9 1-16,-10 9 16,-19 10-16,-19 9 15,-10 0-15,-9 0 16,9-9 0,10 0-16,19-10 15,10 0-15,9 0 16,10 10-1,-1-1-15,11-8 16,9 8-16,9 1 16,1 0-16,0 9 15,9 0 1,0 0-16,-9-9 16,-1-10-16,-9-9 15,0-10-15,0 0 16,0-10-1,0 1-15,0-1 16,10 1-16,-1-1 16,1-9-16,9 0 15,20-10 1,9 0-16,9 1 16,20-11-16,9 1 15,1 0 1,-20 9-16,-10 10 15,-9 0-15,-9 9 16,-20 10-16,-10 0 16,1 0-1,-10 10-15,0-1 16,-10 20-16,-28 38 16,-39 29-16,-19 19 15,10-20 1,0-9-16,9-19 15,10-19-15,19-10 16,9-19-16,11-9 16,18-10-1,0 0-15,10 0 16,10-10-16,38-9 16,48-19-1,48 0-15,-10-10 16,-19 10-16,-9-1 15,-10 11-15,-29-1 16,-19 10 0,-19 0-16,-20 0 15</inkml:trace>
  <inkml:trace contextRef="#ctx0" brushRef="#br0" timeOffset="4159.09">11913 18189 0,'-10'29'0,"1"-29"16,-1 10-16,-9 18 15,-19 11 1,-1 8-16,1 1 16,-1 0-16,1-10 15,0 0-15,9 1 16,10-1 0,-1-9-16,11-1 15,-1-9-15,1-9 16,9 0-16,0-1 15,0-9 1,9 0-16,10 10 16,20-1-16,38 10 15,19 1-15,0 8 16,0 1 0,-1-10-16,11 10 15,9-10-15,0 0 16,-19 0-1,-19 0-15,-10-9 16,-9-10-16,-20-19 16,-19-10-16,10-48 15,-10-47 1,-38-29-16,-19 10 16,-10 9-16,0 19 15,9 19-15,20 39 16,0 28-1,9 10-15,10 10 16,0-1-16,0 1 16,0-1-1,10 10-15,19 0 16,19 0-16,19-10 16,0 1-1,0-1-15,-9 1 16,-20-1-16,-19 1 15,-9-1-15,-10 0 16,0 1-16,-10 9 16,-9 0-1,-29 19-15,-29 19 16,-38 48-16,-9 29 16,8 0-1,21-10-15,27-28 16,20-20-16,20-19 15,8-19-15,11-9 16,9-10 0,0 0-16,19-19 15,29-19-15,19-10 16,10-10-16,-10 11 16,-9 8-1,-20 11-15,0 8 16,-18 11-16,-11 9 15,1 0 1,-1 9-16,-9 20 16,0 9-16,0 1 15,-9-1-15,-1-9 16,1-10 0,-1-10-16,0 1 15,1-10-15,-1-10 16,1-9-16,-11-29 15,1-38 1,0-9-16,9 9 16,10 9-16,0 20 15,0 9 1,0 19-16,0 10 16,0 9-16,0 1 15,10 9-15,19 19 16,19 29-1,29 57-15,19 38 16,19 20-16,-19 0 16,-10-10-16,-19-39 15,-9-8 1,-20-59-16,0-8 16,1-11-16,-1-18 15,-9-10-15,-10-10 16,-9-9-1,9-19-15,-9-29 16,-10-9-16,-10-1 16,0 10-1,1 19-15,-1 20 16,1 8-16,-1 11 16,-9 9-16,-10 9 15,-19 20 1,-10 19-16,-28 28 15,9-9-15,-9 10 16,9-10-16,20-19 16,9-20-1,9-9-15,11-19 16,8-9-16,1-20 16,0-66-1,19-39-15,10-38 16,9-39-16,10 10 15,-1 10-15,1 9 16,0 20 0,-10 37-16,0 49 15,-9 28-15,-1 19 16,-9 10-16,0 10 16,0-1-1,10 10-15,0 0 16,-1 0-16,1 10 15,-1-1 1,11 1-16,-1 9 16,10 0-16,9 0 15</inkml:trace>
  <inkml:trace contextRef="#ctx0" brushRef="#br0" timeOffset="4609.1">14005 17682 0,'0'20'15,"-10"-20"-15,1 0 16,-1 0-16,0 0 16,1 0-16,-1 0 15,10 0 1,-9 9-16,-1 10 16,0 20-16,1 8 15,-1 11 1,1 9-16,-1 0 15,0 0-15,1 19 16,9 28-16,0 39 16,0 0-1,0 0-15,0-47 16,0-59-16,0-18 16,0-10-16,0-9 15,0-29 1,0-96-16</inkml:trace>
  <inkml:trace contextRef="#ctx0" brushRef="#br0" timeOffset="5026.12">14034 17616 0,'19'0'0,"-19"0"16,0 0-1,0-10-15,0 10 16,0 0-16,9 0 15,10 0-15,20 0 16,-1 0 0,10 0-16,-9 10 15,-1-1-15,-9 1 16,-10-10 0,-9 0-16,-10 9 15,0 1-15,-20 28 16,-8 19-16,-20 1 15,0-1 1,0 1-16,9-11 16,10-8-16,10-20 15,10 0-15,-1-10 16,10 1 0,0 0-16,0-10 15,10 9-15,18-9 16,20 0-16,10-19 15,28-19 1,10-20-16,10-9 16</inkml:trace>
  <inkml:trace contextRef="#ctx0" brushRef="#br0" timeOffset="5392.33">15099 17625 0,'0'0'0,"0"0"16,0 0-1,-10 0-15,0 0 16,1 0-16,-1 0 16,-9 0-16,0 10 15,0-1 1,-10 10-16,0 0 16,-9 20-16,9-1 15,0 0 1,10-9-16,0 0 15,9-10-15,1 0 16,-1 0-16,10 0 16,0 10-1,0 9-15,19 29 16,10 19-16,0-9 16,-1-10-16,11-10 15,-1-9 1,1 0-16,-1-10 15,0 0-15,1 0 16,-1-9-16</inkml:trace>
  <inkml:trace contextRef="#ctx0" brushRef="#br0" timeOffset="5892.67">15463 17883 0,'0'-9'16,"0"9"-16,-9 0 15,9 0-15,0 0 16,0 0 0,0 0-16,0 0 15,0 0-15,0 9 16,19 20 0,19 28-16,10 10 15,10 19-15,-10-9 16,0-10-16,-10-10 15,0-9 1,-9-10-16,-10-19 16,1-9-16,-11 0 15,1-10-15,-10 0 16,0-10 0,0 0-16,0-9 15,-10-9-15,1 8 16,-1 1-16,-9 0 15,-29 10 1,-19 9-16,0 19 16,-10 9-16,10 1 15,9 0 1,10 0-16,0-1 16,10 1-16,9-10 15,10-9-15,9-10 16,10-10-1,19-47-15,58-77 16,48-58-16</inkml:trace>
  <inkml:trace contextRef="#ctx0" brushRef="#br0" timeOffset="6092.37">16077 17405 0,'20'19'16,"-20"-19"-16,0 0 16,9 10-16,20 9 15,0 0 1,-1 10-16,1-1 15,0-8-15,0 8 16,0 30 0,9 37-16,-9 58 15,-10 29-15,-19-19 16,-19-20-16,-10-9 16,-9 9-16,-20-18 15,10-49 1</inkml:trace>
  <inkml:trace contextRef="#ctx0" brushRef="#br0" timeOffset="37109">19359 17606 0,'0'0'0,"-10"0"0,1 0 16,9-10-16,-10 10 15,1 0-15,-1 0 16,0 0-1,1 0-15,-10 0 16,-1 0-16,-8 0 16,-11 10-1,-9 19-15,-9 18 16,-10 20-16,-1 19 16,11 10-16,18 0 15,20-10 1,19-19-16,10-19 15</inkml:trace>
  <inkml:trace contextRef="#ctx0" brushRef="#br0" timeOffset="37575.12">19109 18333 0,'29'0'0,"-29"-10"16,0 1-1,10-1-15,28-19 16,1 1-16,9-1 16,-10 0-16,0 1 15,1-1 1,-20 10-16,0 0 15,-9 9-15,-1 1 16,1-1 0,-10 0-16,0 1 15,0-1-15,0 1 16,0-1 0,0 10-16,0 0 0,0 0 15,0 0 1,0 0-16,0 0 15,0 0 1,0 0-16,0 10 16,0-1-16,0 1 15,0-1-15,0 11 16,0-1 0,0 0-16,0 9 15,0 1-15,0 0 16,0 0-16,0-1 15,0 1 1,0 0-16,0-10 16,0 9-16,0-8 15,0 8 1,0-9-16,0 1 16,0 8-16</inkml:trace>
  <inkml:trace contextRef="#ctx0" brushRef="#br0" timeOffset="37929.81">19877 17835 0,'0'20'0,"0"-20"16,-10 0-16,10 0 16,0 0-16,0 0 15,0 9 1,0 1-16,0-1 16,10 10-16,0 10 15,18 19 1,1 0-16,10 0 15,-1-1-15,-9 1 16,0-10-16,-10 1 16,0-11-1,0 1-15,0 0 16,1-10-16</inkml:trace>
  <inkml:trace contextRef="#ctx0" brushRef="#br0" timeOffset="38240.98">20194 17912 0,'0'10'0,"0"-10"15,0 0-15,0 0 16,0 0-16,-10 0 15,1 0-15,-1 9 16,0 10 0,-18 19-16,-1 1 15,-10 9-15,1-10 16,9 0 0,0 0-16,1 1 15,-1-1-15,10 0 16,-1-9-16,11 9 15</inkml:trace>
  <inkml:trace contextRef="#ctx0" brushRef="#br0" timeOffset="38558.23">19647 17749 0,'0'0'16,"0"0"-16,0 0 15,0 0 1,0 0-16,0 0 16,-10 0-16,1 10 15,-1 28-15,0 29 16,10 0-1,0 0-15,0 0 16,0-10-16,0 1 16,10 9-16,9 0 15,10 0 1,9-20-16</inkml:trace>
  <inkml:trace contextRef="#ctx0" brushRef="#br0" timeOffset="39008.21">20789 17596 0,'-10'10'15,"10"-10"-15,-10 0 16,10 0-16,0 0 16,0 0-1,0 10-15,0-1 16,0 20-16,0 9 16,0 10-1,0 0-15,0-10 16,-9 0-1,-1 0-15,1 1 0,-1-1 16,0-9 0,-9 9-16,10-9 15,-11 9-15,-8 0 16,-1 0 0,0 1-16,0-11 15,1 1-15,-1 0 16,10-10-16,-1 0 15,1 0-15,0 0 16</inkml:trace>
  <inkml:trace contextRef="#ctx0" brushRef="#br0" timeOffset="39366.8">20990 18457 0,'10'10'16,"-10"-10"-16,0 0 15,0 0-15,0 0 16,0 0-1,0 0-15,0 0 16,0 9-16,-10 1 16,1-1-1,-1 1-15,0-10 16,1 9-16,-1 1 16,1-10-16,-1 10 15,10-1 1,0 1-16,0-10 15</inkml:trace>
  <inkml:trace contextRef="#ctx0" brushRef="#br0" timeOffset="39874.85">21374 17749 0,'0'20'0,"-10"-20"15,1 0-15,-1 0 16,1 0-16,-1 0 16,10 0-1,0 0-15,0 9 16,0 1-16,10 28 15,18 29 1,11 19-16,-1 0 16,1 0-16,-1-9 15,-9-20-15,-1 0 16,1-18 0,0-1-16,-10-9 15,0-10-15,1 0 16,8 0-16,1 10 15,0-10 1</inkml:trace>
  <inkml:trace contextRef="#ctx0" brushRef="#br0" timeOffset="40228.83">21950 17912 0,'0'10'0,"0"-10"15,-10 0 1,0 0-16,10 0 16,-9 0-16,-1 0 15,1 0-15,-1 9 16,-9 20-1,-10 9-15,0 10 16,-9 9-16,0-9 16,-1 9-1,-9 1-15,10-10 16,-1-1-16,1-8 16,0-1-16,-1 0 15,11 10 1,-1-10-16</inkml:trace>
  <inkml:trace contextRef="#ctx0" brushRef="#br0" timeOffset="40998.82">19071 16975 0,'0'0'0,"-10"0"16,10 0-16,-9 0 15,9 0 1,0 0-16,0-10 16,0 10-16,0-9 15,0 9 1,0-10-16,0 1 16,0-1-16,9 0 15,11 1-15,28-1 16,28 1-1,30-1-15,19 1 16,28 9-16,10 0 16,-9 0-1,-1 0-15,1 0 16,-10 0-16,-10 0 16,-9 0-16,-10 9 15,0-9-15,-19 0 16,-9 10-1,-11-10-15,-18 0 16,-10 0-16,-10 0 16,-9 0-1,-10 0-15,0 0 16,-9 0-16,0 0 16,-1 0-16,-9 0 15,0 9 1,0-9-16,0 10 15,0-1-15</inkml:trace>
  <inkml:trace contextRef="#ctx0" brushRef="#br0" timeOffset="41512.64">19052 17051 0,'0'0'16,"0"0"-16,0-9 15,-10-1-15,10 10 16,0 0 0,0-9-16,0 9 15,10-10-15,28 10 16,49 0 0,28 0-16,29 10 15,9-1-15,10 1 16,-9 9-1,9 0-15,0 0 16,-9-9-16,-1 9 16,-28-10-16,-10 1 15,0-1 1,-19 1-16,-9 0 16,-30-1-16,-9 1 15,-19-10-15,-10 0 16,-9 0-1,-10 0-15,0 0 16,0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72.97298" units="1/cm"/>
          <inkml:channelProperty channel="Y" name="resolution" value="73.09644" units="1/cm"/>
          <inkml:channelProperty channel="T" name="resolution" value="1" units="1/dev"/>
        </inkml:channelProperties>
      </inkml:inkSource>
      <inkml:timestamp xml:id="ts0" timeString="2020-11-24T11:15:48.84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978" units="cm"/>
          <inkml:channel name="Y" type="integer" max="1992" units="cm"/>
          <inkml:channel name="T" type="integer" max="2.14748E9" units="dev"/>
        </inkml:traceFormat>
        <inkml:channelProperties>
          <inkml:channelProperty channel="X" name="resolution" value="100.60811" units="1/cm"/>
          <inkml:channelProperty channel="Y" name="resolution" value="100.91186" units="1/cm"/>
          <inkml:channelProperty channel="T" name="resolution" value="1" units="1/dev"/>
        </inkml:channelProperties>
      </inkml:inkSource>
      <inkml:timestamp xml:id="ts1" timeString="2020-11-24T11:16:31.572"/>
    </inkml:context>
  </inkml:definitions>
  <inkml:trace contextRef="#ctx0" brushRef="#br0">21246 17198 0</inkml:trace>
  <inkml:trace contextRef="#ctx1" brushRef="#br0">13583 7010 0,'0'-10'0,"0"10"0,-10 0 0,0 0 16,1 0-1,-1 0-15,10 0 16,-9 0-16,-1 0 15,0 0 1,1 0-16,-1 10 16,1 9-16,-1 0 15,0 0-15,1 0 16,-1 10 0,1-10-16,9 10 15,0 0-15,0-1 16,0 1-1,9-10-15,1 0 16,-10 0-16,9 0 16,-9-9-16,0 0 15,0-10 1,0 0-16,0-10 16,0 0-16,0 1 15,0-10-15,0-10 16,0-9-1,0-10-15,0 10 16,0-1-16,0 1 16,0 10-1,0 8-15,0 1 16,0 10-16,-9-1 16,-1 10-16,1 0 15,9 10-15,-10-1 16,0 20-1,1 9-15,9 0 16,-10 1-16,10-1 16</inkml:trace>
  <inkml:trace contextRef="#ctx1" brushRef="#br0" timeOffset="569.44">13419 7813 0,'-9'0'0,"-1"0"16,1 0-16,-1 0 15,0 0-15,1 0 16,-1 0 0,1 0-16,-1 10 15,0-1-15,1 10 16,-1 1-1,1 8-15,-1 1 16,0 0-16,1 9 16,-1-9-1,1 9-15,-1 0 0,0 0 16,10 1 0,0 8-16,10-8 15,9-1-15</inkml:trace>
  <inkml:trace contextRef="#ctx1" brushRef="#br0" timeOffset="979.34">13630 7756 0,'0'0'16,"0"0"-16,0 0 16,0 0-1,0 0-15,0 0 16,0 0-16,0 0 16,0 0-16,0 0 15,0 0 1,10 9-16,0 10 15,9 1-15,0 18 16,0 10 0,10 9-16,0 10 15,-10 0-15,0-10 16,0 1 0,1-10-16,-11-1 0,1-8 15,-1-1 1,1-9-16,-10-10 15,0-10-15</inkml:trace>
  <inkml:trace contextRef="#ctx1" brushRef="#br0" timeOffset="1966.26">13515 7077 0,'0'0'16,"-9"0"-16,-1-10 15,1 1-15,-1 9 16,0 0-16,1 0 15,9 0 1,-10 0-16,1 0 16,-1 9-16,-9 10 15,0 10 1,-1 9-16,1-9 16,10 0-16,-1-1 15,0-8 1,1 8-16,9 1 15,9 0-15,11-1 16,18 1-16,10 0 16,0-1-16,0-9 15,0-9 1,-10-10-16,1 0 16,-20-10-16,0-9 15,-9 0 1,-1-9-16,1-1 15,-1-19-15,-9 0 16,0 10-16,-9-10 16,-1 10-1,-9 9-15,0 10 16,0 0-16,-1 0 16,-8 9-16,-1 1 15,0 9 1,0 9-16,10 1 15,0-1-15,0 10 16,0 10-16,-1 0 16,11 0-1,9-1-15,0 1 16,9 0-16,1-10 16,9 0-1,0 0-15,20 0 16,-10-9-16,9-1 15,-9-9-15,-1-9 16,-8-10 0,-1-1-16,-10 1 15,1 0-15,0-9 16,-1-11 0,-9 1-16,0 0 15,-9 9-15,-1 10 16,0 0-16,1 9 15,-10 1 1,-1 9-16,-8 0 16,-1 9-16,0 10 15,0 0 1,1 10-16,-1 0 0,10-10 16,-1 0-1,11 0-15,9-9 16,9-1-16</inkml:trace>
  <inkml:trace contextRef="#ctx1" brushRef="#br0" timeOffset="3569.29">7154 7039 0,'0'-10'15,"0"10"-15,0 0 16,0 0-1,-10 0-15,10 0 16,-10 0-16,1 0 16,-1 0-16,1 0 15,-1 0 1,0 0-16,1 0 16,-1 0-16,1 0 15,-1 10-15,0-1 16,1 10-1,9 0-15,0 10 16,0 0-16,9-1 16,1 1-16,9 0 15,0 0 1,1-10-16,-1 0 16,0 0-16,-9 0 15,-1-9 1,1-1-16,-1 1 15,1-1-15,9-9 16,-9 0-16,9-9 16,0-1-1,-9 1-15,-1-11 16,1 1-16,0 0 16,-10 0-16,0 0 15,0 0 1,-10 0-16,0 9 15,1 1-15,-10-1 16,-1 10-16,-8 0 16,-1 10-1,-10-1-15,1 10 16,9 0-16,-9 20 16,9-1-1,10 10-15,0 9 16,9-9-16,10 0 15,0-10-15,10 0 16,-1-9 0,11-10-16,-1-9 15,9-1-15,1 1 16,10-10-16,-1-10 16,-9-9-1,-10 0-15,0 0 16,-9 0-16,-1-10 15,1 0-15,-10 1 16,0-1 0,0 0-16,-10 1 15,1 8-15,-1 1 16,-9 10 0,0-1-16,0 1 15,-10 9-15,0 0 16,10 9-1,0 1-15,-1 9 16,-8 10-16,-1 9 16,10-10-16,9 11 15,1-11-15,9 1 16,0-10 0,0 0-16,9 0 15,1 1-15</inkml:trace>
  <inkml:trace contextRef="#ctx1" brushRef="#br0" timeOffset="4212.75">6827 7804 0,'0'9'16,"0"-9"-16,0 0 16,0 0-1,0 0-15,0 0 16,0 0-16,0 0 16,0 0-1,0 0-15,0 10 16,0-1-16,0 10 15,10 10-15,0 0 16,-1 9 0,1 0-16,-1 1 15,11-1-15,-1 0 16,0 0-16,0-9 16,0 0-1,1-10-15,-1 0 16,9 0-16,11-9 15,-1-10-15,1-10 16,-11-9 0,1-10-16,10-9 15,-11-10-15,11-9 16,9-10 0,0 0-16,-10 10 15,10-1-15,0 1 16,19-10-16</inkml:trace>
  <inkml:trace contextRef="#ctx1" brushRef="#br0" timeOffset="21145.93">13285 5690 0,'0'0'0,"0"0"16,0 0-16,0 0 15,0 0 1,0 0-16,0 0 16,0 0-16,0 0 15,0 0-15,10 0 16,-1 0 0,10 0-16,10 0 15,0 0-15,9 0 16,10 0-1,20 10-15,18-10 16,0 9-16,10-9 16,-9 10-16,-1-10 15,0 9 1,10-9-16,-9 10 16,-1 0-16,-19-10 15,0 0-15,-19 0 16,0 0-1,-9 0-15,-1 0 16,0 0-16,1 0 16,-10 0-1,-1 0-15,-8 0 16,-1 0-16,0 0 16,-9 0-16,-1 0 15,1 0 1,-1 0-16,1 0 15,-10 0-15,0 0 16,0 0-16,9 0 16,-9 0-1,0 0-15,0 0 16,0 0-16,0 0 16,0 0-1,0-10-15,0 10 16,0 0-16,0 0 15,0 0-15,0 0 16,0-10 0,0 10-16,0 0 15,0 0-15,10 0 16,-10 0-16,0 0 16,0 0-1,0 0-15,0-9 16,0 9-16,0 0 15,0 0 1,0 0-16,0 0 16,0 0-16,0 0 15,0 0-15</inkml:trace>
  <inkml:trace contextRef="#ctx1" brushRef="#br0" timeOffset="30967.98">7873 7010 0,'-9'0'0,"9"-10"0,0 10 16,0 0-16,-10 0 16,10 0-16,-10 0 15,10 0 1,0 0-16,-9 0 15,9 0-15,-10 0 16,10 0-16,-9 0 16,-1 10-1,1-1-15,-1 11 16,0 18-16,1 19 16,-1 39-1,1 19-15,9 18 16,9-18-16,1-19 15,9-10-15,0-29 16,-9-18 0,-1-20-16,-9 0 15,0-10-15,0-9 16,0 0-16,0 0 16,0-9-1,0-1-15,0 1 16,10-10-16,-1-10 15,1-9-15,0-10 16,-10 0 0,0 0-16,0 0 15,0 1-15,-10 8 16,0 1 0,1 9-16,-1 1 15,1-1-15,-1 10 16,10 0-16,-9 0 15,-1-1 1,10 11-16,0-1 16,-10 1-16,10-1 15,-9 10-15,9 0 16,-10 0 0,10 0-16,-9 0 15,-1 10-15,10-1 16,0 1-16,-10 9 15,10 0 1,0 0-16,0-9 16,0 9-16,0-9 15,0-1 1,0 1-16,0-1 16,0 1-16,0-1 15,10 1-15,0-1 16,-1-9-1,10 0-15,1 0 16,8 0-16,1-9 16,0-1-1,-10-9-15,0 0 16,0 0-16,1 0 16,-11 0-16,1 0 15,-1-1 1,1-8-16,-10 9 15,0 0-15,0-1 16,0 1-16,0 0 16,0 10-1,0-1-15,0 0 16,0 10-16,0 0 16,0 0-16,0 0 15,0 0 1,0 0-16,0 0 15</inkml:trace>
  <inkml:trace contextRef="#ctx1" brushRef="#br0" timeOffset="31869.27">18658 4676 0,'20'0'16,"-20"0"-16,9 0 16,1 0-1,19 0-15,-1 0 16,-8 0-16,-1 0 15,-10 0 1,1 0-16</inkml:trace>
  <inkml:trace contextRef="#ctx1" brushRef="#br0" timeOffset="39519.42">7950 7268 0,'0'0'0,"-10"0"16,1 0-16,-1 0 15,1 0 1,-1 0-16,0 0 16,10 0-16,-9 0 15,-1 0 1,1 0-16,-1 0 16,0 0-16,1 0 15,-1 0-15,1 0 16,-1 0-1,10 0-15,-9 10 16,9-1-16,-10 20 16,10 9-1,0 10-15,10 9 16,-1-9-16,1 0 16,-1-10-16,1 0 15,-1-9 1,1-10-16,0-9 15,-1-1-15,1-9 16,-1 0-16,-9 0 16,0-9-1,0-1-15,0 1 16,0-10-16,0-1 16,10-8-1,-10-1-15,0 0 16,0 1-16,0-1 15,-10 0-15,1 1 16,-1-1 0,1 0-16,-11 10 15,1 0-15,10 0 16,-1 9-16,1 1 16,-1-1-1,0 10-15,1 0 16,-1 0-16,1 10 15,-1-1 1,10 1-16,0-1 16,0 11-16,0-1 15,0 0-15,0 0 16,0 0 0,0-9-16,0-1 15,0 1-15,0-1 16,0-9-16,0 0 15,0 0 1,0 0-16,10-9 16,-10-1-16,9-9 15,1 0-15,-1-10 16,1 1 0,0-1-16,-10 0 15,0 10-15,0 0 16,0 9-1,0 1-15,0 9 16,0 0-16,0 0 16,0 9-16,0 1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A9BDD-BE82-48A3-964D-AD1914B8849E}" type="datetimeFigureOut">
              <a:rPr lang="zh-CN" altLang="en-US" smtClean="0"/>
              <a:pPr/>
              <a:t>2020/11/24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FEC8F-95E8-41C8-8873-451908F716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861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1EDF00-595B-4DF6-9888-DBA8EAA1AA9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88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007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808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758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926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773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700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914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131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711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542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02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2197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0764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5817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489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707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1572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9946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7957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1968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806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8391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4171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4239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0587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8640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9672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058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504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02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52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354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588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376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A6A969-3D1B-4EB3-808E-6F83EDFCC93B}" type="datetime1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090655-0128-4601-B353-4037D7B3F846}" type="datetime1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6C2E47-B2FB-46C2-A847-5E70E86547EA}" type="datetime1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CC1A97-FDDF-44BB-B007-0EBC800E7087}" type="datetime1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392F7E-DA71-46D4-A424-749970BB65C4}" type="datetime1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5C5DDC-4F73-4346-8D1E-3FD367B76DAA}" type="datetime1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ECD129-BE6C-4B4A-87BC-E8971FC06F8E}" type="datetime1">
              <a:rPr lang="zh-CN" altLang="en-US" smtClean="0"/>
              <a:t>2020/11/24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7EB1E-B14E-4037-B7FF-865737F082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3761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376DFF-4779-4FCD-9555-554A8B2E0087}" type="datetime1">
              <a:rPr lang="zh-CN" altLang="en-US" smtClean="0"/>
              <a:t>2020/11/24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B0F3DC-E6CF-48F7-934A-F431FB508C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1324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A0DE91-E6AA-496F-8442-B018A7E77945}" type="datetime1">
              <a:rPr lang="zh-CN" altLang="en-US" smtClean="0"/>
              <a:t>2020/11/24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C7FC83-8066-4654-8EEE-2C7D03B3EB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9586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B8CEB2-ABCB-4EF1-9638-BE448D618D29}" type="datetime1">
              <a:rPr lang="zh-CN" altLang="en-US" smtClean="0"/>
              <a:t>2020/11/24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78174-64F6-4C42-8A1E-6234C61030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5793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9B5AB8-3380-4FFA-B0C6-E19B5AD531E4}" type="datetime1">
              <a:rPr lang="zh-CN" altLang="en-US" smtClean="0"/>
              <a:t>2020/11/24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102304-25E7-4908-B533-EEFAEDF931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480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9D5034-8369-45ED-8B22-B5C510848F7B}" type="datetime1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B063F3-56CE-4F9B-855C-B6A94DB4D7D8}" type="datetime1">
              <a:rPr lang="zh-CN" altLang="en-US" smtClean="0"/>
              <a:t>2020/11/24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F10C8-BE29-40A7-80F1-051C35551C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4001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B7EC3-B409-4C6C-B9E1-4FC0CA6940C7}" type="datetime1">
              <a:rPr lang="zh-CN" altLang="en-US" smtClean="0"/>
              <a:t>2020/11/24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515E0A-FA34-4FAF-8EE7-D090EE56A5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27081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8E78F5-20C4-4561-9E4E-D3047880E6CA}" type="datetime1">
              <a:rPr lang="zh-CN" altLang="en-US" smtClean="0"/>
              <a:t>2020/11/24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4CBC4-3E5D-4145-9F6F-C77E388B8C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5473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24C46F-AC9B-4861-A330-7F52740D4824}" type="datetime1">
              <a:rPr lang="zh-CN" altLang="en-US" smtClean="0"/>
              <a:t>2020/11/24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78A1DB-CA29-4741-B6BF-43BBBA1440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06800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891E7F-759C-48A4-9A38-919D458D0107}" type="datetime1">
              <a:rPr lang="zh-CN" altLang="en-US" smtClean="0"/>
              <a:t>2020/11/24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5EF4FC-C31C-49D5-BD39-FBBCA2D379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46058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4393C3-528B-4EEB-BA0C-F995B8B4622E}" type="datetime1">
              <a:rPr lang="zh-CN" altLang="en-US" smtClean="0"/>
              <a:t>2020/11/24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64D56F-EAF5-4454-BA78-5C280A46D6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8487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CD57DF2-1981-49F4-91FC-1DEEDDD3831B}" type="datetime1">
              <a:rPr lang="zh-CN" altLang="en-US" smtClean="0"/>
              <a:t>2020/11/24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9709A75-4F0D-4A49-824E-DCDCF1A828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59018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8CFDDE4-8D43-488C-A20A-04C2D229EA75}" type="datetime1">
              <a:rPr lang="zh-CN" altLang="en-US" smtClean="0"/>
              <a:t>2020/11/24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0AE1A5D-9161-4A9D-908B-A507ED3381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3573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FA1CB14-F173-4AAA-A6F9-F93EB6A6D701}" type="datetime1">
              <a:rPr lang="zh-CN" altLang="en-US" smtClean="0"/>
              <a:t>2020/11/24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1058BC0-93EB-4E3A-AB24-5E674BEDC0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34106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04A9413-58FC-4C24-BB1F-37F5D7E5D570}" type="datetime1">
              <a:rPr lang="zh-CN" altLang="en-US" smtClean="0"/>
              <a:t>2020/11/24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E1BCE57-30B1-4606-BF5F-DC7363B81B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852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BB55B8-EECA-43FD-AF28-9F9B6C8EAB73}" type="datetime1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母版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8479655" y="6515337"/>
            <a:ext cx="207147" cy="205741"/>
          </a:xfrm>
          <a:prstGeom prst="rect">
            <a:avLst/>
          </a:prstGeom>
          <a:ln>
            <a:round/>
          </a:ln>
        </p:spPr>
        <p:txBody>
          <a:bodyPr lIns="38100" tIns="38100" rIns="38100" bIns="38100" anchor="ctr"/>
          <a:lstStyle>
            <a:lvl1pPr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900525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14CF2E-0AEF-4EAF-A0E7-C8D94860D50F}" type="datetime1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E9CEB1-E553-4ED9-AC59-BBA487DAF695}" type="datetime1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EA520-D01D-42A5-876C-FF74D9E3BECE}" type="datetime1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01D1B5-49BF-4CBE-BD5C-FB755306DF0D}" type="datetime1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A0AC54-F6F9-46FC-AF53-1BC87D09DC19}" type="datetime1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A186CD-E415-43A5-AF2B-91F60FFA067D}" type="datetime1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355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7600" y="567372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37F8F460-48CA-475A-A643-C2E4048690A9}" type="datetime1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2355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 b="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552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endParaRPr lang="zh-CN" altLang="en-US" sz="1600" b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>
    <p:zoom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 b="1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 b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 b="1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F5E1BAFB-6661-4084-BF4C-C18A008736E2}" type="datetime1">
              <a:rPr lang="zh-CN" altLang="en-US" smtClean="0"/>
              <a:t>2020/11/24</a:t>
            </a:fld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447EB21-0172-454E-936D-8F137637BB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527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方正姚体" pitchFamily="2" charset="-122"/>
          <a:ea typeface="方正姚体" pitchFamily="2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600" b="1">
          <a:solidFill>
            <a:schemeClr val="tx1"/>
          </a:solidFill>
          <a:latin typeface="幼圆" pitchFamily="49" charset="-122"/>
          <a:ea typeface="幼圆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仿宋_GB2312" pitchFamily="49" charset="-122"/>
          <a:ea typeface="仿宋_GB2312" pitchFamily="49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仿宋_GB2312" pitchFamily="49" charset="-122"/>
          <a:ea typeface="仿宋_GB2312" pitchFamily="49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仿宋_GB2312" pitchFamily="49" charset="-122"/>
          <a:ea typeface="仿宋_GB2312" pitchFamily="49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仿宋_GB2312" pitchFamily="49" charset="-122"/>
          <a:ea typeface="仿宋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.xml"/><Relationship Id="rId5" Type="http://schemas.openxmlformats.org/officeDocument/2006/relationships/image" Target="../media/image15.png"/><Relationship Id="rId4" Type="http://schemas.openxmlformats.org/officeDocument/2006/relationships/image" Target="../media/image1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customXml" Target="../ink/ink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customXml" Target="../ink/ink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0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3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441325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7200">
                <a:solidFill>
                  <a:srgbClr val="FF0000"/>
                </a:solidFill>
                <a:ea typeface="隶书" pitchFamily="49" charset="-122"/>
              </a:rPr>
              <a:t>人工智能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pic>
        <p:nvPicPr>
          <p:cNvPr id="12295" name="Picture 10" descr="http://t0.gstatic.com/images?q=tbn:ANd9GcS2nkzKA1a7Gv7tUBOyjAAinRnB9uH0Ke8gN-dHZZTpb9GsDhq6q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0" t="6602" r="11195" b="27930"/>
          <a:stretch>
            <a:fillRect/>
          </a:stretch>
        </p:blipFill>
        <p:spPr bwMode="auto">
          <a:xfrm>
            <a:off x="7689850" y="33338"/>
            <a:ext cx="1436688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2" descr="http://t0.gstatic.com/images?q=tbn:ANd9GcRRQAKLygWTUPr319LaczMNk7p0HnnI9ny4pmRYbLfehk96IrP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34925"/>
            <a:ext cx="1457325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807804" y="4725144"/>
            <a:ext cx="36199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罗平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luop@ict.ac.cn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14050" name="Picture 2" descr="http://www.ict.cas.cn/images/cnp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800" y="3573016"/>
            <a:ext cx="3438525" cy="571501"/>
          </a:xfrm>
          <a:prstGeom prst="rect">
            <a:avLst/>
          </a:prstGeom>
          <a:noFill/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7309E1-5922-4851-B920-B73124BE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EB1E-B14E-4037-B7FF-865737F0828D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362321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+mn-lt"/>
              </a:rPr>
              <a:t>Problems with </a:t>
            </a:r>
            <a:r>
              <a:rPr lang="en-US" altLang="zh-CN" sz="3600" dirty="0" err="1">
                <a:latin typeface="+mn-lt"/>
              </a:rPr>
              <a:t>Propositionalization</a:t>
            </a:r>
            <a:r>
              <a:rPr lang="en-US" altLang="zh-CN" sz="3600" dirty="0">
                <a:latin typeface="+mn-lt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Propositionalization seems to generate lots of irrelevant sentences.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E.g., from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   </a:t>
                </a:r>
                <a:r>
                  <a:rPr lang="en-US" altLang="zh-CN" sz="1800" b="0" dirty="0">
                    <a:latin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𝐾𝑖𝑛𝑔</m:t>
                    </m:r>
                    <m:d>
                      <m:dPr>
                        <m:ctrlP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𝐺𝑟𝑒𝑒𝑑𝑦</m:t>
                    </m:r>
                    <m:d>
                      <m:dPr>
                        <m:ctrlP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𝐸𝑣𝑖𝑙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b="0" dirty="0">
                  <a:solidFill>
                    <a:srgbClr val="CC00CC"/>
                  </a:solidFill>
                  <a:latin typeface="+mj-ea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solidFill>
                      <a:srgbClr val="CC00CC"/>
                    </a:solidFill>
                    <a:latin typeface="+mj-ea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𝐾𝑖𝑛𝑔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𝐽𝑜h𝑛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b="0" dirty="0">
                  <a:solidFill>
                    <a:srgbClr val="CC00CC"/>
                  </a:solidFill>
                  <a:latin typeface="+mj-ea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solidFill>
                      <a:srgbClr val="CC00CC"/>
                    </a:solidFill>
                    <a:latin typeface="+mj-ea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𝐺𝑟𝑒𝑒𝑑𝑦</m:t>
                    </m:r>
                    <m:d>
                      <m:dPr>
                        <m:ctrlP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sz="1800" b="0" dirty="0">
                  <a:solidFill>
                    <a:srgbClr val="CC00CC"/>
                  </a:solidFill>
                  <a:latin typeface="+mj-ea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solidFill>
                      <a:srgbClr val="CC00CC"/>
                    </a:solidFill>
                    <a:latin typeface="+mj-ea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𝐵𝑟𝑜𝑡h𝑒𝑟</m:t>
                    </m:r>
                    <m:d>
                      <m:dPr>
                        <m:ctrlP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𝑅𝑖𝑐h𝑎𝑟𝑑</m:t>
                        </m:r>
                        <m: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𝐽𝑜h𝑛</m:t>
                        </m:r>
                      </m:e>
                    </m:d>
                  </m:oMath>
                </a14:m>
                <a:endParaRPr lang="en-US" altLang="zh-CN" sz="18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It seems obvious that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𝐸𝑣𝑖𝑙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𝐽𝑜h𝑛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黑体" pitchFamily="49" charset="-122"/>
                      </a:rPr>
                      <m:t>, </m:t>
                    </m:r>
                  </m:oMath>
                </a14:m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but </a:t>
                </a:r>
                <a:r>
                  <a:rPr lang="en-US" altLang="zh-CN" sz="1800" b="0" dirty="0" err="1">
                    <a:latin typeface="Arial" pitchFamily="34" charset="0"/>
                    <a:ea typeface="黑体" pitchFamily="49" charset="-122"/>
                  </a:rPr>
                  <a:t>propositionalization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produces lots of facts such as 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𝐺𝑟𝑒𝑒𝑑𝑦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𝑅𝑖𝑐h𝑎𝑟𝑑</m:t>
                        </m:r>
                      </m:e>
                    </m:d>
                  </m:oMath>
                </a14:m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that are irrelevant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With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𝑝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  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𝑘</m:t>
                    </m:r>
                  </m:oMath>
                </a14:m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-</a:t>
                </a:r>
                <a:r>
                  <a:rPr lang="en-US" altLang="zh-CN" sz="1800" b="0" dirty="0" err="1">
                    <a:latin typeface="Arial" pitchFamily="34" charset="0"/>
                    <a:ea typeface="黑体" pitchFamily="49" charset="-122"/>
                  </a:rPr>
                  <a:t>ary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predicates and </a:t>
                </a:r>
                <a:r>
                  <a:rPr lang="en-US" altLang="zh-CN" sz="1800" b="0" i="1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n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constants, there are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𝑝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18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instantiations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With function symbols, it gets much </a:t>
                </a:r>
                <a:r>
                  <a:rPr lang="en-US" altLang="zh-CN" sz="1800" b="0" dirty="0" err="1">
                    <a:latin typeface="Arial" pitchFamily="34" charset="0"/>
                    <a:ea typeface="黑体" pitchFamily="49" charset="-122"/>
                  </a:rPr>
                  <a:t>much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worse!</a:t>
                </a:r>
              </a:p>
              <a:p>
                <a:pPr>
                  <a:spcBef>
                    <a:spcPts val="1200"/>
                  </a:spcBef>
                </a:pPr>
                <a:endParaRPr lang="en-US" altLang="zh-CN" sz="18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1800" dirty="0"/>
              </a:p>
              <a:p>
                <a:pPr lvl="1"/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  <a:blipFill>
                <a:blip r:embed="rId3"/>
                <a:stretch>
                  <a:fillRect t="-7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049D4F4-B2D8-4EA7-A0F5-CB44A430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219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7FF58F-53DE-48BF-AAA2-33575EF67F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C00000"/>
                </a:solidFill>
              </a:rPr>
              <a:t>First-Order Logic: Inference</a:t>
            </a:r>
            <a:endParaRPr lang="zh-CN" altLang="en-US" sz="2800" dirty="0">
              <a:solidFill>
                <a:srgbClr val="C00000"/>
              </a:solidFill>
            </a:endParaRPr>
          </a:p>
          <a:p>
            <a:r>
              <a:rPr lang="en-US" altLang="zh-CN" dirty="0"/>
              <a:t>Resolution in FOL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95B935-C4E2-4AFF-A83A-ED2224DF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11</a:t>
            </a:fld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C98CD380-8E7A-4854-9F6B-1ED39EE6B18E}"/>
                  </a:ext>
                </a:extLst>
              </p14:cNvPr>
              <p14:cNvContentPartPr/>
              <p14:nvPr/>
            </p14:nvContentPartPr>
            <p14:xfrm>
              <a:off x="1276560" y="2447640"/>
              <a:ext cx="7824240" cy="319212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C98CD380-8E7A-4854-9F6B-1ED39EE6B1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7200" y="2438280"/>
                <a:ext cx="7842960" cy="321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3871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Unification</a:t>
            </a:r>
            <a:r>
              <a:rPr lang="en-US" altLang="zh-CN" sz="40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We can get the inference immediately if we can find a substitution </a:t>
                </a:r>
                <a14:m>
                  <m:oMath xmlns:m="http://schemas.openxmlformats.org/officeDocument/2006/math">
                    <m:r>
                      <a:rPr lang="zh-CN" altLang="en-US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𝜃</m:t>
                    </m:r>
                  </m:oMath>
                </a14:m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𝐾𝑖𝑛𝑔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𝑥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)</m:t>
                    </m:r>
                  </m:oMath>
                </a14:m>
                <a:r>
                  <a:rPr lang="en-US" altLang="zh-CN" sz="18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𝐺𝑟𝑒𝑒𝑑𝑦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𝑥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)</m:t>
                    </m:r>
                  </m:oMath>
                </a14:m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match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𝐾𝑖𝑛𝑔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𝐽𝑜h𝑛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)</m:t>
                    </m:r>
                  </m:oMath>
                </a14:m>
                <a:r>
                  <a:rPr lang="en-US" altLang="zh-CN" sz="18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𝐺𝑟𝑒𝑒𝑑𝑦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𝑦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)</m:t>
                    </m:r>
                  </m:oMath>
                </a14:m>
                <a:endParaRPr lang="en-US" altLang="zh-CN" sz="18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zh-CN" altLang="en-US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𝜃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={</m:t>
                    </m:r>
                    <m:f>
                      <m:fPr>
                        <m:type m:val="lin"/>
                        <m:ctrlP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𝑥</m:t>
                        </m:r>
                      </m:num>
                      <m:den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𝐽𝑜h𝑛</m:t>
                        </m:r>
                      </m:den>
                    </m:f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𝑦</m:t>
                        </m:r>
                      </m:num>
                      <m:den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𝐽𝑜h𝑛</m:t>
                        </m:r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}</m:t>
                        </m:r>
                      </m:den>
                    </m:f>
                  </m:oMath>
                </a14:m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works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𝑈𝑁𝐼𝐹𝑌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zh-CN" altLang="en-US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𝛼</m:t>
                        </m:r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,</m:t>
                        </m:r>
                        <m:r>
                          <a:rPr lang="zh-CN" altLang="en-US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𝛽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=</m:t>
                    </m:r>
                    <m:r>
                      <a:rPr lang="zh-CN" altLang="en-US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𝜃</m:t>
                    </m:r>
                  </m:oMath>
                </a14:m>
                <a:r>
                  <a:rPr lang="en-US" altLang="zh-CN" sz="18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if </a:t>
                </a:r>
                <a14:m>
                  <m:oMath xmlns:m="http://schemas.openxmlformats.org/officeDocument/2006/math">
                    <m:r>
                      <a:rPr lang="zh-CN" altLang="en-US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𝛼𝜃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=</m:t>
                    </m:r>
                    <m:r>
                      <a:rPr lang="zh-CN" altLang="en-US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𝛽𝜃</m:t>
                    </m:r>
                  </m:oMath>
                </a14:m>
                <a:endParaRPr lang="en-US" altLang="zh-CN" sz="1800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  <a:blipFill>
                <a:blip r:embed="rId3"/>
                <a:stretch>
                  <a:fillRect t="-7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droppedImage.pdf">
            <a:extLst>
              <a:ext uri="{FF2B5EF4-FFF2-40B4-BE49-F238E27FC236}">
                <a16:creationId xmlns:a16="http://schemas.microsoft.com/office/drawing/2014/main" id="{77577973-92FE-46FB-9BB2-C5208129C4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841" r="-280" b="9902"/>
          <a:stretch/>
        </p:blipFill>
        <p:spPr>
          <a:xfrm>
            <a:off x="323528" y="3212976"/>
            <a:ext cx="8229600" cy="18002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2B35981-045F-44FC-844C-67C738A50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12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4353308-2A9A-46C3-85F4-76A2B0293EE2}"/>
                  </a:ext>
                </a:extLst>
              </p:cNvPr>
              <p:cNvSpPr txBox="1"/>
              <p:nvPr/>
            </p:nvSpPr>
            <p:spPr>
              <a:xfrm>
                <a:off x="457200" y="5202718"/>
                <a:ext cx="77586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Standardizing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apart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eliminates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overlap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of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variables</m:t>
                      </m:r>
                      <m:r>
                        <m:rPr>
                          <m:nor/>
                        </m:rPr>
                        <a:rPr lang="zh-CN" altLang="en-US" smtClean="0"/>
                        <m:t>, </m:t>
                      </m:r>
                      <m:r>
                        <m:rPr>
                          <m:nor/>
                        </m:rPr>
                        <a:rPr lang="zh-CN" altLang="en-US" smtClean="0"/>
                        <m:t>e</m:t>
                      </m:r>
                      <m:r>
                        <m:rPr>
                          <m:nor/>
                        </m:rPr>
                        <a:rPr lang="zh-CN" altLang="en-US" i="1" smtClean="0"/>
                        <m:t>.</m:t>
                      </m:r>
                      <m:r>
                        <m:rPr>
                          <m:nor/>
                        </m:rPr>
                        <a:rPr lang="zh-CN" altLang="en-US" i="1" smtClean="0"/>
                        <m:t>g</m:t>
                      </m:r>
                      <m:r>
                        <m:rPr>
                          <m:nor/>
                        </m:rPr>
                        <a:rPr lang="zh-CN" altLang="en-US" i="1" smtClean="0"/>
                        <m:t>., </m:t>
                      </m:r>
                      <m:r>
                        <a:rPr lang="zh-CN" altLang="en-US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nor/>
                        </m:rPr>
                        <a:rPr lang="zh-CN" altLang="en-US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</a:rPr>
                        <m:t>nows</m:t>
                      </m:r>
                      <m:r>
                        <m:rPr>
                          <m:nor/>
                        </m:rPr>
                        <a:rPr lang="zh-CN" altLang="en-US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i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sub>
                          </m:sSub>
                          <m:r>
                            <a:rPr lang="zh-CN" altLang="en-US" i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𝑂𝐽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4353308-2A9A-46C3-85F4-76A2B0293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202718"/>
                <a:ext cx="7758608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E6D68C68-EF4E-4607-8AC0-977E2C46FEEC}"/>
                  </a:ext>
                </a:extLst>
              </p14:cNvPr>
              <p14:cNvContentPartPr/>
              <p14:nvPr/>
            </p14:nvContentPartPr>
            <p14:xfrm>
              <a:off x="748080" y="161640"/>
              <a:ext cx="7164360" cy="62906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E6D68C68-EF4E-4607-8AC0-977E2C46FE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8720" y="152280"/>
                <a:ext cx="7183080" cy="630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348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Resolution: brief summary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Full first-order version</a:t>
                </a:r>
              </a:p>
              <a:p>
                <a:pPr>
                  <a:spcBef>
                    <a:spcPts val="12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𝑈𝑁𝐼𝐹𝑌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𝜃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For example,</a:t>
                </a:r>
              </a:p>
              <a:p>
                <a:pPr>
                  <a:spcBef>
                    <a:spcPts val="12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With 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𝜃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={</m:t>
                    </m:r>
                    <m:f>
                      <m:fPr>
                        <m:type m:val="lin"/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𝑥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𝐾𝑒𝑛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}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Apply resolution steps to </a:t>
                </a:r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CNF(KB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∧¬</m:t>
                    </m:r>
                    <m:r>
                      <a:rPr lang="zh-CN" altLang="en-US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)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; complete for FOL</a:t>
                </a:r>
              </a:p>
              <a:p>
                <a:pPr>
                  <a:spcBef>
                    <a:spcPts val="12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  <a:blipFill>
                <a:blip r:embed="rId3"/>
                <a:stretch>
                  <a:fillRect t="-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8CCFB1C-7EF0-4617-A304-19173768167E}"/>
                  </a:ext>
                </a:extLst>
              </p:cNvPr>
              <p:cNvSpPr txBox="1"/>
              <p:nvPr/>
            </p:nvSpPr>
            <p:spPr>
              <a:xfrm>
                <a:off x="899592" y="1890804"/>
                <a:ext cx="6900030" cy="671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zh-CN" sz="20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…∨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       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00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00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00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8CCFB1C-7EF0-4617-A304-191737681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890804"/>
                <a:ext cx="6900030" cy="671146"/>
              </a:xfrm>
              <a:prstGeom prst="rect">
                <a:avLst/>
              </a:prstGeom>
              <a:blipFill>
                <a:blip r:embed="rId4"/>
                <a:stretch>
                  <a:fillRect b="-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31DD868-260E-40A8-A132-7F61ECE3C346}"/>
                  </a:ext>
                </a:extLst>
              </p:cNvPr>
              <p:cNvSpPr txBox="1"/>
              <p:nvPr/>
            </p:nvSpPr>
            <p:spPr>
              <a:xfrm>
                <a:off x="1475656" y="3743232"/>
                <a:ext cx="4104009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𝑅𝑖𝑐h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zh-CN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𝑈𝑛h𝑎𝑝𝑝𝑦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0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altLang="zh-CN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𝑅𝑖𝑐h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  <m:t>𝐾𝑒𝑛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𝑈𝑛h𝑎𝑝𝑝𝑦</m:t>
                          </m:r>
                          <m:r>
                            <a:rPr lang="en-US" altLang="zh-CN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𝐾𝑒𝑛</m:t>
                          </m:r>
                          <m:r>
                            <a:rPr lang="en-US" altLang="zh-CN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CC00CC"/>
                              </a:solidFill>
                            </a:rPr>
                            <m:t>  </m:t>
                          </m:r>
                        </m:den>
                      </m:f>
                    </m:oMath>
                  </m:oMathPara>
                </a14:m>
                <a:endParaRPr lang="en-US" altLang="zh-CN" b="0" dirty="0">
                  <a:solidFill>
                    <a:srgbClr val="CC00CC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31DD868-260E-40A8-A132-7F61ECE3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743232"/>
                <a:ext cx="4104009" cy="586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E7FA31-E814-4491-8F54-EC70C0604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13</a:t>
            </a:fld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E09D3DED-7911-4AB8-AAF1-DFC986844E09}"/>
                  </a:ext>
                </a:extLst>
              </p14:cNvPr>
              <p14:cNvContentPartPr/>
              <p14:nvPr/>
            </p14:nvContentPartPr>
            <p14:xfrm>
              <a:off x="4198680" y="1814400"/>
              <a:ext cx="4712400" cy="85752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E09D3DED-7911-4AB8-AAF1-DFC986844E0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89320" y="1805040"/>
                <a:ext cx="4731120" cy="87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2514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Conversion to CNF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5517232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Everyone who loves animals is loved by someone: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𝐴𝑛𝑖𝑚𝑎𝑙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𝐿𝑜𝑣𝑒𝑠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⇒[∃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𝐿𝑜𝑣𝑒𝑠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Eliminate biconditionals and implications 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¬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𝐴𝑛𝑖𝑚𝑎𝑙</m:t>
                        </m:r>
                        <m:d>
                          <m:dPr>
                            <m:ctrlPr>
                              <a:rPr lang="en-US" altLang="zh-CN" sz="2000" b="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𝐿𝑜𝑣𝑒𝑠</m:t>
                        </m:r>
                        <m:d>
                          <m:dPr>
                            <m:ctrlPr>
                              <a:rPr lang="en-US" altLang="zh-CN" sz="2000" b="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[∃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𝐿𝑜𝑣𝑒𝑠</m:t>
                    </m:r>
                    <m:d>
                      <m:dPr>
                        <m:ctrlP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Move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inwards: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¬∀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≡∃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¬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¬∃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≡∀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¬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¬(¬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𝐴𝑛𝑖𝑚𝑎𝑙</m:t>
                          </m:r>
                          <m:d>
                            <m:dPr>
                              <m:ctrlP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𝐿𝑜𝑣𝑒𝑠</m:t>
                          </m:r>
                          <m:d>
                            <m:dPr>
                              <m:ctrlP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∨[∃</m:t>
                      </m:r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𝐿𝑜𝑣𝑒𝑠</m:t>
                      </m:r>
                      <m:d>
                        <m:dPr>
                          <m:ctrlP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¬¬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𝐴𝑛𝑖𝑚𝑎𝑙</m:t>
                          </m:r>
                          <m:d>
                            <m:dPr>
                              <m:ctrlP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𝐿𝑜𝑣𝑒𝑠</m:t>
                          </m:r>
                          <m:d>
                            <m:dPr>
                              <m:ctrlP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∨[∃</m:t>
                      </m:r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𝐿𝑜𝑣𝑒𝑠</m:t>
                      </m:r>
                      <m:d>
                        <m:dPr>
                          <m:ctrlP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𝐴𝑛𝑖𝑚𝑎𝑙</m:t>
                          </m:r>
                          <m:d>
                            <m:dPr>
                              <m:ctrlP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𝐿𝑜𝑣𝑒𝑠</m:t>
                          </m:r>
                          <m:d>
                            <m:dPr>
                              <m:ctrlP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∨[∃</m:t>
                      </m:r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𝐿𝑜𝑣𝑒𝑠</m:t>
                      </m:r>
                      <m:d>
                        <m:dPr>
                          <m:ctrlP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Standardize variables: each quantifier should use a different one 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𝐴𝑛𝑖𝑚𝑎𝑙</m:t>
                          </m:r>
                          <m:d>
                            <m:dPr>
                              <m:ctrlP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𝐿𝑜𝑣𝑒𝑠</m:t>
                          </m:r>
                          <m:d>
                            <m:dPr>
                              <m:ctrlP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∨[∃</m:t>
                      </m:r>
                      <m:r>
                        <a:rPr lang="en-US" altLang="zh-CN" sz="20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𝐿𝑜𝑣𝑒𝑠</m:t>
                      </m:r>
                      <m:d>
                        <m:dPr>
                          <m:ctrlP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 err="1">
                    <a:latin typeface="Arial" pitchFamily="34" charset="0"/>
                    <a:ea typeface="黑体" pitchFamily="49" charset="-122"/>
                  </a:rPr>
                  <a:t>Skolemize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: a more general form of existential instantiation.         Each existential variable is replaced by a </a:t>
                </a:r>
                <a:r>
                  <a:rPr lang="en-US" altLang="zh-CN" sz="2000" b="0" dirty="0" err="1">
                    <a:solidFill>
                      <a:srgbClr val="0000FF"/>
                    </a:solidFill>
                    <a:latin typeface="Arial" pitchFamily="34" charset="0"/>
                    <a:ea typeface="黑体" pitchFamily="49" charset="-122"/>
                  </a:rPr>
                  <a:t>Skolem</a:t>
                </a:r>
                <a:r>
                  <a:rPr lang="en-US" altLang="zh-CN" sz="2000" b="0" dirty="0">
                    <a:solidFill>
                      <a:srgbClr val="0000FF"/>
                    </a:solidFill>
                    <a:latin typeface="Arial" pitchFamily="34" charset="0"/>
                    <a:ea typeface="黑体" pitchFamily="49" charset="-122"/>
                  </a:rPr>
                  <a:t> function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of the enclosing universally quantified variables: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𝐴𝑛𝑖𝑚𝑎𝑙</m:t>
                          </m:r>
                          <m:d>
                            <m:dPr>
                              <m:ctrlP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𝐿𝑜𝑣𝑒𝑠</m:t>
                          </m:r>
                          <m:d>
                            <m:dPr>
                              <m:ctrlP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∨[ </m:t>
                      </m:r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𝐿𝑜𝑣𝑒𝑠</m:t>
                      </m:r>
                      <m:d>
                        <m:dPr>
                          <m:ctrlP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20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4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4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4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4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400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5517232"/>
              </a:xfrm>
              <a:blipFill>
                <a:blip r:embed="rId3"/>
                <a:stretch>
                  <a:fillRect t="-5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1C4DA5E-9385-42E5-8F40-EE0C94B0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14</a:t>
            </a:fld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534E230-811B-4CAA-A17A-A51A6B294795}"/>
                  </a:ext>
                </a:extLst>
              </p14:cNvPr>
              <p14:cNvContentPartPr/>
              <p14:nvPr/>
            </p14:nvContentPartPr>
            <p14:xfrm>
              <a:off x="2209320" y="743760"/>
              <a:ext cx="5693040" cy="60868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534E230-811B-4CAA-A17A-A51A6B2947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9960" y="734400"/>
                <a:ext cx="5711760" cy="610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5907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Conversion to CNF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686800" cy="4790157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Drop universal quantifiers: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𝐴𝑛𝑖𝑚𝑎𝑙</m:t>
                          </m:r>
                          <m:d>
                            <m:dPr>
                              <m:ctrlP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𝐿𝑜𝑣𝑒𝑠</m:t>
                          </m:r>
                          <m:d>
                            <m:dPr>
                              <m:ctrlP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∨[ </m:t>
                      </m:r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𝐿𝑜𝑣𝑒𝑠</m:t>
                      </m:r>
                      <m:d>
                        <m:dPr>
                          <m:ctrlP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20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),</m:t>
                          </m:r>
                          <m:r>
                            <a:rPr lang="en-US" altLang="zh-CN" sz="20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Distribute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over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: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𝐴𝑛𝑖𝑚𝑎𝑙</m:t>
                          </m:r>
                          <m:d>
                            <m:dPr>
                              <m:ctrlP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𝐿𝑜𝑣𝑒𝑠</m:t>
                          </m:r>
                          <m:d>
                            <m:dPr>
                              <m:ctrlP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∨[</m:t>
                      </m:r>
                      <m:r>
                        <a:rPr lang="en-US" altLang="zh-CN" sz="20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𝐿𝑜𝑣𝑒𝑠</m:t>
                      </m:r>
                      <m:d>
                        <m:dPr>
                          <m:ctrlP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𝐿𝑜𝑣𝑒𝑠</m:t>
                      </m:r>
                      <m:d>
                        <m:dPr>
                          <m:ctrlP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20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),</m:t>
                          </m:r>
                          <m:r>
                            <a:rPr lang="en-US" altLang="zh-CN" sz="2000" b="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686800" cy="4790157"/>
              </a:xfrm>
              <a:blipFill>
                <a:blip r:embed="rId3"/>
                <a:stretch>
                  <a:fillRect t="-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0AC1363-3432-4F5F-8268-5770BA47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15</a:t>
            </a:fld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CB072DAD-805F-4D45-A7DD-D0DC30BEF965}"/>
                  </a:ext>
                </a:extLst>
              </p14:cNvPr>
              <p14:cNvContentPartPr/>
              <p14:nvPr/>
            </p14:nvContentPartPr>
            <p14:xfrm>
              <a:off x="2457720" y="1683360"/>
              <a:ext cx="5191200" cy="450828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CB072DAD-805F-4D45-A7DD-D0DC30BEF9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48360" y="1674000"/>
                <a:ext cx="5209920" cy="452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79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Example knowledge base 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9116B5-F522-4EF2-8551-ED4F9C941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16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B766445-57AC-4791-A621-26710BEB767B}"/>
                  </a:ext>
                </a:extLst>
              </p:cNvPr>
              <p:cNvSpPr txBox="1"/>
              <p:nvPr/>
            </p:nvSpPr>
            <p:spPr>
              <a:xfrm>
                <a:off x="434355" y="1041400"/>
                <a:ext cx="7379840" cy="819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1600" b="1" smtClean="0"/>
                        <m:t>The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law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says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that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it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is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a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crime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for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an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American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to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sell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weapons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to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hostile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nations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.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The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country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Nono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,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an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enemy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of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America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,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has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some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missiles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,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and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all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of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its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missiles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were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sold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to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it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by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Colonel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West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,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who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is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American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.</m:t>
                      </m:r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B766445-57AC-4791-A621-26710BEB7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55" y="1041400"/>
                <a:ext cx="7379840" cy="819712"/>
              </a:xfrm>
              <a:prstGeom prst="rect">
                <a:avLst/>
              </a:prstGeom>
              <a:blipFill>
                <a:blip r:embed="rId3"/>
                <a:stretch>
                  <a:fillRect b="-5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CDCFFDF8-93FD-412C-BC6C-F69AB2191AD1}"/>
              </a:ext>
            </a:extLst>
          </p:cNvPr>
          <p:cNvSpPr txBox="1"/>
          <p:nvPr/>
        </p:nvSpPr>
        <p:spPr>
          <a:xfrm>
            <a:off x="457200" y="2007727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/>
              <a:t>Prove that Col. West is a criminal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C6692A3-1F4D-4A79-9AC1-1D7AC4BCBBAA}"/>
              </a:ext>
            </a:extLst>
          </p:cNvPr>
          <p:cNvSpPr txBox="1"/>
          <p:nvPr/>
        </p:nvSpPr>
        <p:spPr>
          <a:xfrm>
            <a:off x="847911" y="2518817"/>
            <a:ext cx="65527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… </a:t>
            </a:r>
            <a:r>
              <a:rPr lang="zh-CN" altLang="en-US" sz="1600" dirty="0"/>
              <a:t>it is a crime for an American to sell weapons to hostile nations: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7013593-5338-4DBC-B94A-16B7B4750D98}"/>
                  </a:ext>
                </a:extLst>
              </p:cNvPr>
              <p:cNvSpPr txBox="1"/>
              <p:nvPr/>
            </p:nvSpPr>
            <p:spPr>
              <a:xfrm>
                <a:off x="1115616" y="2780928"/>
                <a:ext cx="763284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60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zh-CN" altLang="en-US" sz="1600" i="1">
                              <a:solidFill>
                                <a:srgbClr val="CC00CC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solidFill>
                                <a:srgbClr val="CC00CC"/>
                              </a:solidFill>
                            </a:rPr>
                            <m:t>American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solidFill>
                                <a:srgbClr val="CC00CC"/>
                              </a:solidFill>
                            </a:rPr>
                            <m:t> 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)∧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Weapon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)∧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Sells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)∧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Hostile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)⇒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Criminal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sz="1600" i="1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7013593-5338-4DBC-B94A-16B7B4750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780928"/>
                <a:ext cx="7632848" cy="338554"/>
              </a:xfrm>
              <a:prstGeom prst="rect">
                <a:avLst/>
              </a:prstGeom>
              <a:blipFill>
                <a:blip r:embed="rId4"/>
                <a:stretch>
                  <a:fillRect t="-107143" b="-169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181A707-3721-4A6F-8372-162B3B7ACC41}"/>
                  </a:ext>
                </a:extLst>
              </p:cNvPr>
              <p:cNvSpPr txBox="1"/>
              <p:nvPr/>
            </p:nvSpPr>
            <p:spPr>
              <a:xfrm>
                <a:off x="800708" y="3055125"/>
                <a:ext cx="75425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1600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smtClean="0"/>
                        <m:t>Nono</m:t>
                      </m:r>
                      <m:r>
                        <m:rPr>
                          <m:nor/>
                        </m:rPr>
                        <a:rPr lang="zh-CN" altLang="en-US" sz="1600" smtClean="0"/>
                        <m:t> 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m:rPr>
                          <m:nor/>
                        </m:rPr>
                        <a:rPr lang="zh-CN" alt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1600">
                          <a:latin typeface="Cambria Math" panose="02040503050406030204" pitchFamily="18" charset="0"/>
                        </a:rPr>
                        <m:t>has</m:t>
                      </m:r>
                      <m:r>
                        <m:rPr>
                          <m:nor/>
                        </m:rPr>
                        <a:rPr lang="zh-CN" alt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1600">
                          <a:latin typeface="Cambria Math" panose="02040503050406030204" pitchFamily="18" charset="0"/>
                        </a:rPr>
                        <m:t>some</m:t>
                      </m:r>
                      <m:r>
                        <m:rPr>
                          <m:nor/>
                        </m:rPr>
                        <a:rPr lang="zh-CN" alt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1600">
                          <a:latin typeface="Cambria Math" panose="02040503050406030204" pitchFamily="18" charset="0"/>
                        </a:rPr>
                        <m:t>missiles</m:t>
                      </m:r>
                      <m:r>
                        <m:rPr>
                          <m:nor/>
                        </m:rPr>
                        <a:rPr lang="zh-CN" altLang="en-US" sz="160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zh-CN" altLang="en-US" sz="160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zh-CN" altLang="en-US" sz="160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zh-CN" altLang="en-US" sz="1600"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zh-CN" altLang="en-US" sz="1600">
                          <a:latin typeface="Cambria Math" panose="02040503050406030204" pitchFamily="18" charset="0"/>
                        </a:rPr>
                        <m:t>., 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zh-CN" alt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1600" i="1">
                          <a:latin typeface="Cambria Math" panose="02040503050406030204" pitchFamily="18" charset="0"/>
                        </a:rPr>
                        <m:t>Owns</m:t>
                      </m:r>
                      <m:r>
                        <m:rPr>
                          <m:nor/>
                        </m:rPr>
                        <a:rPr lang="zh-CN" alt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zh-CN" altLang="en-US" sz="1600" i="1">
                          <a:latin typeface="Cambria Math" panose="02040503050406030204" pitchFamily="18" charset="0"/>
                        </a:rPr>
                        <m:t>Nono</m:t>
                      </m:r>
                      <m:r>
                        <m:rPr>
                          <m:nor/>
                        </m:rPr>
                        <a:rPr lang="zh-CN" altLang="en-US" sz="16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)∧</m:t>
                      </m:r>
                      <m:r>
                        <m:rPr>
                          <m:nor/>
                        </m:rPr>
                        <a:rPr lang="zh-CN" altLang="en-US" sz="1600" i="1">
                          <a:latin typeface="Cambria Math" panose="02040503050406030204" pitchFamily="18" charset="0"/>
                        </a:rPr>
                        <m:t>Missile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zh-CN" altLang="en-US" sz="1600" i="1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1600" i="1">
                          <a:latin typeface="Cambria Math" panose="02040503050406030204" pitchFamily="18" charset="0"/>
                        </a:rPr>
                        <m:t> : 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181A707-3721-4A6F-8372-162B3B7AC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08" y="3055125"/>
                <a:ext cx="7542584" cy="338554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AF9A269-193E-407C-8A27-ED165265C073}"/>
                  </a:ext>
                </a:extLst>
              </p:cNvPr>
              <p:cNvSpPr txBox="1"/>
              <p:nvPr/>
            </p:nvSpPr>
            <p:spPr>
              <a:xfrm>
                <a:off x="1128577" y="3316615"/>
                <a:ext cx="4572000" cy="3702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1600" i="1" smtClean="0">
                          <a:solidFill>
                            <a:srgbClr val="CC00CC"/>
                          </a:solidFill>
                        </a:rPr>
                        <m:t>Owns</m:t>
                      </m:r>
                      <m:r>
                        <m:rPr>
                          <m:nor/>
                        </m:rPr>
                        <a:rPr lang="zh-CN" altLang="en-US" sz="1600" i="1" smtClean="0">
                          <a:solidFill>
                            <a:srgbClr val="CC00CC"/>
                          </a:solidFill>
                        </a:rPr>
                        <m:t> </m:t>
                      </m:r>
                      <m:d>
                        <m:dPr>
                          <m:endChr m:val=""/>
                          <m:ctrlP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zh-CN" altLang="en-US" sz="1600" i="1">
                              <a:solidFill>
                                <a:srgbClr val="CC00CC"/>
                              </a:solidFill>
                            </a:rPr>
                            <m:t>Nono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solidFill>
                                <a:srgbClr val="CC00CC"/>
                              </a:solidFill>
                            </a:rPr>
                            <m:t>, </m:t>
                          </m:r>
                          <m:sSub>
                            <m:sSubPr>
                              <m:ctrlPr>
                                <a:rPr lang="zh-CN" altLang="en-US" sz="16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sz="16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zh-CN" altLang="en-US" sz="160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1600" b="0" i="0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nor/>
                        </m:rPr>
                        <a:rPr lang="zh-CN" altLang="en-US" sz="16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zh-CN" altLang="en-US" sz="16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160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</a:rPr>
                        <m:t>Missile</m:t>
                      </m:r>
                      <m:r>
                        <m:rPr>
                          <m:nor/>
                        </m:rPr>
                        <a:rPr lang="zh-CN" altLang="en-US" sz="160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6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sz="1600" i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600" dirty="0">
                  <a:solidFill>
                    <a:srgbClr val="CC00CC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AF9A269-193E-407C-8A27-ED165265C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577" y="3316615"/>
                <a:ext cx="4572000" cy="370294"/>
              </a:xfrm>
              <a:prstGeom prst="rect">
                <a:avLst/>
              </a:prstGeom>
              <a:blipFill>
                <a:blip r:embed="rId6"/>
                <a:stretch>
                  <a:fillRect t="-142623" b="-2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E8B5F9D-AB93-40FC-88C7-FD164B699D1C}"/>
                  </a:ext>
                </a:extLst>
              </p:cNvPr>
              <p:cNvSpPr txBox="1"/>
              <p:nvPr/>
            </p:nvSpPr>
            <p:spPr>
              <a:xfrm>
                <a:off x="800708" y="3590812"/>
                <a:ext cx="718254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600" b="0" i="0" smtClean="0">
                          <a:latin typeface="+mn-ea"/>
                        </a:rPr>
                        <m:t>...</m:t>
                      </m:r>
                      <m:r>
                        <m:rPr>
                          <m:nor/>
                        </m:rPr>
                        <a:rPr lang="zh-CN" altLang="en-US" sz="1600" smtClean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1600" smtClean="0">
                          <a:latin typeface="+mn-ea"/>
                        </a:rPr>
                        <m:t>all</m:t>
                      </m:r>
                      <m:r>
                        <m:rPr>
                          <m:nor/>
                        </m:rPr>
                        <a:rPr lang="zh-CN" altLang="en-US" sz="1600" smtClean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1600" smtClean="0">
                          <a:latin typeface="+mn-ea"/>
                        </a:rPr>
                        <m:t>of</m:t>
                      </m:r>
                      <m:r>
                        <m:rPr>
                          <m:nor/>
                        </m:rPr>
                        <a:rPr lang="zh-CN" altLang="en-US" sz="1600" smtClean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1600" smtClean="0">
                          <a:latin typeface="+mn-ea"/>
                        </a:rPr>
                        <m:t>its</m:t>
                      </m:r>
                      <m:r>
                        <m:rPr>
                          <m:nor/>
                        </m:rPr>
                        <a:rPr lang="zh-CN" altLang="en-US" sz="1600" smtClean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1600" smtClean="0">
                          <a:latin typeface="+mn-ea"/>
                        </a:rPr>
                        <m:t>missiles</m:t>
                      </m:r>
                      <m:r>
                        <m:rPr>
                          <m:nor/>
                        </m:rPr>
                        <a:rPr lang="zh-CN" altLang="en-US" sz="1600" smtClean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1600" smtClean="0">
                          <a:latin typeface="+mn-ea"/>
                        </a:rPr>
                        <m:t>were</m:t>
                      </m:r>
                      <m:r>
                        <m:rPr>
                          <m:nor/>
                        </m:rPr>
                        <a:rPr lang="zh-CN" altLang="en-US" sz="1600" smtClean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1600" smtClean="0">
                          <a:latin typeface="+mn-ea"/>
                        </a:rPr>
                        <m:t>sold</m:t>
                      </m:r>
                      <m:r>
                        <m:rPr>
                          <m:nor/>
                        </m:rPr>
                        <a:rPr lang="zh-CN" altLang="en-US" sz="1600" smtClean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1600" smtClean="0">
                          <a:latin typeface="+mn-ea"/>
                        </a:rPr>
                        <m:t>to</m:t>
                      </m:r>
                      <m:r>
                        <m:rPr>
                          <m:nor/>
                        </m:rPr>
                        <a:rPr lang="zh-CN" altLang="en-US" sz="1600" smtClean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1600" smtClean="0">
                          <a:latin typeface="+mn-ea"/>
                        </a:rPr>
                        <m:t>it</m:t>
                      </m:r>
                      <m:r>
                        <m:rPr>
                          <m:nor/>
                        </m:rPr>
                        <a:rPr lang="zh-CN" altLang="en-US" sz="1600" smtClean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1600" smtClean="0">
                          <a:latin typeface="+mn-ea"/>
                        </a:rPr>
                        <m:t>by</m:t>
                      </m:r>
                      <m:r>
                        <m:rPr>
                          <m:nor/>
                        </m:rPr>
                        <a:rPr lang="zh-CN" altLang="en-US" sz="1600" smtClean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1600" smtClean="0">
                          <a:latin typeface="+mn-ea"/>
                        </a:rPr>
                        <m:t>Colonel</m:t>
                      </m:r>
                      <m:r>
                        <m:rPr>
                          <m:nor/>
                        </m:rPr>
                        <a:rPr lang="zh-CN" altLang="en-US" sz="1600" smtClean="0"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1600" smtClean="0">
                          <a:latin typeface="+mn-ea"/>
                        </a:rPr>
                        <m:t>West</m:t>
                      </m:r>
                      <m:r>
                        <m:rPr>
                          <m:nor/>
                        </m:rPr>
                        <a:rPr lang="zh-CN" altLang="en-US" sz="1600" smtClean="0">
                          <a:latin typeface="+mn-ea"/>
                        </a:rPr>
                        <m:t> </m:t>
                      </m:r>
                    </m:oMath>
                  </m:oMathPara>
                </a14:m>
                <a:endParaRPr lang="zh-CN" altLang="en-US" sz="1600" dirty="0">
                  <a:latin typeface="+mn-ea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E8B5F9D-AB93-40FC-88C7-FD164B699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08" y="3590812"/>
                <a:ext cx="7182544" cy="338554"/>
              </a:xfrm>
              <a:prstGeom prst="rect">
                <a:avLst/>
              </a:prstGeom>
              <a:blipFill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69A799E-E4EF-4F2C-929B-6DCE32DA9499}"/>
                  </a:ext>
                </a:extLst>
              </p:cNvPr>
              <p:cNvSpPr txBox="1"/>
              <p:nvPr/>
            </p:nvSpPr>
            <p:spPr>
              <a:xfrm>
                <a:off x="1139962" y="3826702"/>
                <a:ext cx="71105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zh-CN" altLang="en-US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zh-CN" altLang="en-US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CN" altLang="en-US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Missile</m:t>
                          </m:r>
                          <m:r>
                            <m:rPr>
                              <m:nor/>
                            </m:rPr>
                            <a:rPr lang="zh-CN" altLang="en-US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)∧</m:t>
                          </m:r>
                          <m:r>
                            <m:rPr>
                              <m:nor/>
                            </m:rPr>
                            <a:rPr lang="zh-CN" altLang="en-US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CN" altLang="en-US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Owns</m:t>
                          </m:r>
                          <m:r>
                            <m:rPr>
                              <m:nor/>
                            </m:rPr>
                            <a:rPr lang="zh-CN" altLang="en-US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zh-CN" altLang="en-US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Nono</m:t>
                          </m:r>
                          <m:r>
                            <m:rPr>
                              <m:nor/>
                            </m:rPr>
                            <a:rPr lang="zh-CN" altLang="en-US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CN" altLang="en-US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)⇒</m:t>
                          </m:r>
                          <m:r>
                            <m:rPr>
                              <m:nor/>
                            </m:rPr>
                            <a:rPr lang="zh-CN" altLang="en-US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CN" altLang="en-US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Sells</m:t>
                          </m:r>
                          <m:r>
                            <a:rPr lang="zh-CN" altLang="en-US" i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zh-CN" altLang="en-US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West</m:t>
                          </m:r>
                          <m:r>
                            <m:rPr>
                              <m:nor/>
                            </m:rPr>
                            <a:rPr lang="zh-CN" altLang="en-US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CN" altLang="en-US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zh-CN" altLang="en-US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CN" altLang="en-US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Nono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CC00CC"/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69A799E-E4EF-4F2C-929B-6DCE32DA9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962" y="3826702"/>
                <a:ext cx="7110536" cy="369332"/>
              </a:xfrm>
              <a:prstGeom prst="rect">
                <a:avLst/>
              </a:prstGeom>
              <a:blipFill>
                <a:blip r:embed="rId8"/>
                <a:stretch>
                  <a:fillRect t="-120000" b="-19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1599D7A-1219-4ADE-B2C6-9D9EC219EBA9}"/>
                  </a:ext>
                </a:extLst>
              </p:cNvPr>
              <p:cNvSpPr txBox="1"/>
              <p:nvPr/>
            </p:nvSpPr>
            <p:spPr>
              <a:xfrm>
                <a:off x="789298" y="4126499"/>
                <a:ext cx="45720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1600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smtClean="0"/>
                        <m:t>Missiles</m:t>
                      </m:r>
                      <m:r>
                        <m:rPr>
                          <m:nor/>
                        </m:rPr>
                        <a:rPr lang="zh-CN" altLang="en-US" sz="1600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smtClean="0"/>
                        <m:t>are</m:t>
                      </m:r>
                      <m:r>
                        <m:rPr>
                          <m:nor/>
                        </m:rPr>
                        <a:rPr lang="zh-CN" altLang="en-US" sz="1600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smtClean="0"/>
                        <m:t>weapons</m:t>
                      </m:r>
                      <m:r>
                        <m:rPr>
                          <m:nor/>
                        </m:rPr>
                        <a:rPr lang="zh-CN" altLang="en-US" sz="1600" smtClean="0"/>
                        <m:t>: 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1599D7A-1219-4ADE-B2C6-9D9EC219E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98" y="4126499"/>
                <a:ext cx="4572000" cy="338554"/>
              </a:xfrm>
              <a:prstGeom prst="rect">
                <a:avLst/>
              </a:prstGeom>
              <a:blipFill>
                <a:blip r:embed="rId9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4212D91-4A3F-49BB-B8D3-22BF17995AE8}"/>
                  </a:ext>
                </a:extLst>
              </p:cNvPr>
              <p:cNvSpPr txBox="1"/>
              <p:nvPr/>
            </p:nvSpPr>
            <p:spPr>
              <a:xfrm>
                <a:off x="1139962" y="4418595"/>
                <a:ext cx="45720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60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zh-CN" altLang="en-US" sz="1600" i="1">
                              <a:solidFill>
                                <a:srgbClr val="CC00CC"/>
                              </a:solidFill>
                            </a:rPr>
                            <m:t>Missile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)⇒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Weapon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sz="1600" i="1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4212D91-4A3F-49BB-B8D3-22BF17995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962" y="4418595"/>
                <a:ext cx="4572000" cy="338554"/>
              </a:xfrm>
              <a:prstGeom prst="rect">
                <a:avLst/>
              </a:prstGeom>
              <a:blipFill>
                <a:blip r:embed="rId10"/>
                <a:stretch>
                  <a:fillRect t="-109091" b="-17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A793CA2-474D-4744-B14B-46544A1CB94A}"/>
                  </a:ext>
                </a:extLst>
              </p:cNvPr>
              <p:cNvSpPr txBox="1"/>
              <p:nvPr/>
            </p:nvSpPr>
            <p:spPr>
              <a:xfrm>
                <a:off x="847911" y="4687614"/>
                <a:ext cx="45720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1600" smtClean="0"/>
                        <m:t>An</m:t>
                      </m:r>
                      <m:r>
                        <m:rPr>
                          <m:nor/>
                        </m:rPr>
                        <a:rPr lang="zh-CN" altLang="en-US" sz="1600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smtClean="0"/>
                        <m:t>enemy</m:t>
                      </m:r>
                      <m:r>
                        <m:rPr>
                          <m:nor/>
                        </m:rPr>
                        <a:rPr lang="zh-CN" altLang="en-US" sz="1600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smtClean="0"/>
                        <m:t>of</m:t>
                      </m:r>
                      <m:r>
                        <m:rPr>
                          <m:nor/>
                        </m:rPr>
                        <a:rPr lang="zh-CN" altLang="en-US" sz="1600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smtClean="0"/>
                        <m:t>America</m:t>
                      </m:r>
                      <m:r>
                        <m:rPr>
                          <m:nor/>
                        </m:rPr>
                        <a:rPr lang="zh-CN" altLang="en-US" sz="1600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smtClean="0"/>
                        <m:t>counts</m:t>
                      </m:r>
                      <m:r>
                        <m:rPr>
                          <m:nor/>
                        </m:rPr>
                        <a:rPr lang="zh-CN" altLang="en-US" sz="1600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smtClean="0"/>
                        <m:t>as</m:t>
                      </m:r>
                      <m:r>
                        <m:rPr>
                          <m:nor/>
                        </m:rPr>
                        <a:rPr lang="zh-CN" altLang="en-US" sz="1600" smtClean="0"/>
                        <m:t> "</m:t>
                      </m:r>
                      <m:r>
                        <m:rPr>
                          <m:nor/>
                        </m:rPr>
                        <a:rPr lang="zh-CN" altLang="en-US" sz="1600" smtClean="0"/>
                        <m:t>hostile</m:t>
                      </m:r>
                      <m:r>
                        <m:rPr>
                          <m:nor/>
                        </m:rPr>
                        <a:rPr lang="zh-CN" altLang="en-US" sz="1600" smtClean="0"/>
                        <m:t>"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A793CA2-474D-4744-B14B-46544A1CB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11" y="4687614"/>
                <a:ext cx="4572000" cy="338554"/>
              </a:xfrm>
              <a:prstGeom prst="rect">
                <a:avLst/>
              </a:prstGeom>
              <a:blipFill>
                <a:blip r:embed="rId11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3A18F24-2974-4FC7-B9E0-82352E541358}"/>
                  </a:ext>
                </a:extLst>
              </p:cNvPr>
              <p:cNvSpPr txBox="1"/>
              <p:nvPr/>
            </p:nvSpPr>
            <p:spPr>
              <a:xfrm>
                <a:off x="1142331" y="4956413"/>
                <a:ext cx="45720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60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zh-CN" altLang="en-US" sz="1600" i="1">
                              <a:solidFill>
                                <a:srgbClr val="CC00CC"/>
                              </a:solidFill>
                            </a:rPr>
                            <m:t>Enemy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solidFill>
                                <a:srgbClr val="CC00CC"/>
                              </a:solidFill>
                            </a:rPr>
                            <m:t> 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America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)⇒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Hostile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sz="1600" i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3A18F24-2974-4FC7-B9E0-82352E541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331" y="4956413"/>
                <a:ext cx="4572000" cy="338554"/>
              </a:xfrm>
              <a:prstGeom prst="rect">
                <a:avLst/>
              </a:prstGeom>
              <a:blipFill>
                <a:blip r:embed="rId12"/>
                <a:stretch>
                  <a:fillRect l="-133" t="-107143" b="-169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59B1661-2E96-4252-B16E-316E7332CC11}"/>
                  </a:ext>
                </a:extLst>
              </p:cNvPr>
              <p:cNvSpPr txBox="1"/>
              <p:nvPr/>
            </p:nvSpPr>
            <p:spPr>
              <a:xfrm>
                <a:off x="800708" y="5204621"/>
                <a:ext cx="45720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1600" smtClean="0"/>
                        <m:t>West</m:t>
                      </m:r>
                      <m:r>
                        <m:rPr>
                          <m:nor/>
                        </m:rPr>
                        <a:rPr lang="zh-CN" altLang="en-US" sz="1600" smtClean="0"/>
                        <m:t>, </m:t>
                      </m:r>
                      <m:r>
                        <m:rPr>
                          <m:nor/>
                        </m:rPr>
                        <a:rPr lang="zh-CN" altLang="en-US" sz="1600" smtClean="0"/>
                        <m:t>who</m:t>
                      </m:r>
                      <m:r>
                        <m:rPr>
                          <m:nor/>
                        </m:rPr>
                        <a:rPr lang="zh-CN" altLang="en-US" sz="1600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smtClean="0"/>
                        <m:t>is</m:t>
                      </m:r>
                      <m:r>
                        <m:rPr>
                          <m:nor/>
                        </m:rPr>
                        <a:rPr lang="zh-CN" altLang="en-US" sz="1600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smtClean="0"/>
                        <m:t>American</m:t>
                      </m:r>
                      <m:r>
                        <m:rPr>
                          <m:nor/>
                        </m:rPr>
                        <a:rPr lang="zh-CN" altLang="en-US" sz="1600" smtClean="0"/>
                        <m:t> 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...</m:t>
                      </m:r>
                      <m:r>
                        <m:rPr>
                          <m:nor/>
                        </m:rPr>
                        <a:rPr lang="zh-CN" altLang="en-US" sz="16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59B1661-2E96-4252-B16E-316E7332C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08" y="5204621"/>
                <a:ext cx="4572000" cy="338554"/>
              </a:xfrm>
              <a:prstGeom prst="rect">
                <a:avLst/>
              </a:prstGeom>
              <a:blipFill>
                <a:blip r:embed="rId13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70E1098-63DE-48A5-801B-653C85E3CA36}"/>
                  </a:ext>
                </a:extLst>
              </p:cNvPr>
              <p:cNvSpPr txBox="1"/>
              <p:nvPr/>
            </p:nvSpPr>
            <p:spPr>
              <a:xfrm>
                <a:off x="1160178" y="5517528"/>
                <a:ext cx="45720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60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zh-CN" altLang="en-US" sz="1600" i="1">
                              <a:solidFill>
                                <a:srgbClr val="CC00CC"/>
                              </a:solidFill>
                            </a:rPr>
                            <m:t>American</m:t>
                          </m:r>
                          <m: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West</m:t>
                          </m:r>
                        </m:e>
                      </m:d>
                    </m:oMath>
                  </m:oMathPara>
                </a14:m>
                <a:endParaRPr lang="zh-CN" altLang="en-US" sz="1600" i="1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70E1098-63DE-48A5-801B-653C85E3C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78" y="5517528"/>
                <a:ext cx="4572000" cy="338554"/>
              </a:xfrm>
              <a:prstGeom prst="rect">
                <a:avLst/>
              </a:prstGeom>
              <a:blipFill>
                <a:blip r:embed="rId14"/>
                <a:stretch>
                  <a:fillRect t="-107143" b="-169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548E883-9CDA-4121-B3A4-B889D7CD6E47}"/>
                  </a:ext>
                </a:extLst>
              </p:cNvPr>
              <p:cNvSpPr txBox="1"/>
              <p:nvPr/>
            </p:nvSpPr>
            <p:spPr>
              <a:xfrm>
                <a:off x="800708" y="5781829"/>
                <a:ext cx="57294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1600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smtClean="0"/>
                        <m:t>The</m:t>
                      </m:r>
                      <m:r>
                        <m:rPr>
                          <m:nor/>
                        </m:rPr>
                        <a:rPr lang="zh-CN" altLang="en-US" sz="1600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smtClean="0"/>
                        <m:t>country</m:t>
                      </m:r>
                      <m:r>
                        <m:rPr>
                          <m:nor/>
                        </m:rPr>
                        <a:rPr lang="zh-CN" altLang="en-US" sz="1600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smtClean="0"/>
                        <m:t>Nono</m:t>
                      </m:r>
                      <m:r>
                        <m:rPr>
                          <m:nor/>
                        </m:rPr>
                        <a:rPr lang="zh-CN" altLang="en-US" sz="1600" smtClean="0"/>
                        <m:t>, </m:t>
                      </m:r>
                      <m:r>
                        <m:rPr>
                          <m:nor/>
                        </m:rPr>
                        <a:rPr lang="zh-CN" altLang="en-US" sz="1600" smtClean="0"/>
                        <m:t>an</m:t>
                      </m:r>
                      <m:r>
                        <m:rPr>
                          <m:nor/>
                        </m:rPr>
                        <a:rPr lang="zh-CN" altLang="en-US" sz="1600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smtClean="0"/>
                        <m:t>enemy</m:t>
                      </m:r>
                      <m:r>
                        <m:rPr>
                          <m:nor/>
                        </m:rPr>
                        <a:rPr lang="zh-CN" altLang="en-US" sz="1600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smtClean="0"/>
                        <m:t>of</m:t>
                      </m:r>
                      <m:r>
                        <m:rPr>
                          <m:nor/>
                        </m:rPr>
                        <a:rPr lang="zh-CN" altLang="en-US" sz="1600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smtClean="0"/>
                        <m:t>America</m:t>
                      </m:r>
                      <m:r>
                        <m:rPr>
                          <m:nor/>
                        </m:rPr>
                        <a:rPr lang="zh-CN" altLang="en-US" sz="1600" smtClean="0"/>
                        <m:t> 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548E883-9CDA-4121-B3A4-B889D7CD6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08" y="5781829"/>
                <a:ext cx="5729423" cy="338554"/>
              </a:xfrm>
              <a:prstGeom prst="rect">
                <a:avLst/>
              </a:prstGeom>
              <a:blipFill>
                <a:blip r:embed="rId1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E83992C-109A-4E44-88DE-D4F717462C86}"/>
                  </a:ext>
                </a:extLst>
              </p:cNvPr>
              <p:cNvSpPr txBox="1"/>
              <p:nvPr/>
            </p:nvSpPr>
            <p:spPr>
              <a:xfrm>
                <a:off x="1128577" y="6042774"/>
                <a:ext cx="308338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1600" i="1" smtClean="0">
                          <a:solidFill>
                            <a:srgbClr val="CC00CC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1600" i="1" smtClean="0">
                          <a:solidFill>
                            <a:srgbClr val="CC00CC"/>
                          </a:solidFill>
                        </a:rPr>
                        <m:t>Enemy</m:t>
                      </m:r>
                      <m:r>
                        <m:rPr>
                          <m:nor/>
                        </m:rPr>
                        <a:rPr lang="zh-CN" altLang="en-US" sz="1600" i="1" smtClean="0">
                          <a:solidFill>
                            <a:srgbClr val="CC00CC"/>
                          </a:solidFill>
                        </a:rPr>
                        <m:t> (</m:t>
                      </m:r>
                      <m:r>
                        <m:rPr>
                          <m:nor/>
                        </m:rPr>
                        <a:rPr lang="zh-CN" altLang="en-US" sz="1600" i="1" smtClean="0">
                          <a:solidFill>
                            <a:srgbClr val="CC00CC"/>
                          </a:solidFill>
                        </a:rPr>
                        <m:t>Nono</m:t>
                      </m:r>
                      <m:r>
                        <m:rPr>
                          <m:nor/>
                        </m:rPr>
                        <a:rPr lang="zh-CN" altLang="en-US" sz="1600" i="1" smtClean="0">
                          <a:solidFill>
                            <a:srgbClr val="CC00CC"/>
                          </a:solidFill>
                        </a:rPr>
                        <m:t>, </m:t>
                      </m:r>
                      <m:r>
                        <m:rPr>
                          <m:nor/>
                        </m:rPr>
                        <a:rPr lang="zh-CN" altLang="en-US" sz="1600" i="1" smtClean="0">
                          <a:solidFill>
                            <a:srgbClr val="CC00CC"/>
                          </a:solidFill>
                        </a:rPr>
                        <m:t>America</m:t>
                      </m:r>
                      <m:r>
                        <m:rPr>
                          <m:nor/>
                        </m:rPr>
                        <a:rPr lang="zh-CN" altLang="en-US" sz="1600" i="1" smtClean="0">
                          <a:solidFill>
                            <a:srgbClr val="CC00CC"/>
                          </a:solidFill>
                        </a:rPr>
                        <m:t>) </m:t>
                      </m:r>
                    </m:oMath>
                  </m:oMathPara>
                </a14:m>
                <a:endParaRPr lang="zh-CN" altLang="en-US" sz="1600" i="1" dirty="0">
                  <a:solidFill>
                    <a:srgbClr val="CC00CC"/>
                  </a:solidFill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E83992C-109A-4E44-88DE-D4F717462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577" y="6042774"/>
                <a:ext cx="3083383" cy="338554"/>
              </a:xfrm>
              <a:prstGeom prst="rect">
                <a:avLst/>
              </a:prstGeom>
              <a:blipFill>
                <a:blip r:embed="rId1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251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Resolution proof</a:t>
            </a:r>
          </a:p>
        </p:txBody>
      </p:sp>
      <p:pic>
        <p:nvPicPr>
          <p:cNvPr id="8" name="droppedImage.pdf">
            <a:extLst>
              <a:ext uri="{FF2B5EF4-FFF2-40B4-BE49-F238E27FC236}">
                <a16:creationId xmlns:a16="http://schemas.microsoft.com/office/drawing/2014/main" id="{A12BFBA5-622D-4266-886F-8F9D17698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1" y="1587500"/>
            <a:ext cx="8100640" cy="49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E3C401-FBBD-4A3C-BB24-8679804E5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46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Completeness of FOL resolution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507288" cy="4790157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Resolution is </a:t>
                </a:r>
                <a:r>
                  <a:rPr lang="en-US" altLang="zh-CN" sz="2000" b="0" dirty="0">
                    <a:solidFill>
                      <a:srgbClr val="0000FF"/>
                    </a:solidFill>
                    <a:latin typeface="Arial" pitchFamily="34" charset="0"/>
                    <a:ea typeface="黑体" pitchFamily="49" charset="-122"/>
                  </a:rPr>
                  <a:t>refutation-complete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. If a set of sentences is unsatisfiable, resolution always derives a contradiction.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It can find all answers of a given question,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𝑄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)</m:t>
                    </m:r>
                  </m:oMath>
                </a14:m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,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by proving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𝐾𝐵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∧¬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is unsatisfiable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Check out AIMA for the (brief) proof:</a:t>
                </a: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507288" cy="4790157"/>
              </a:xfrm>
              <a:blipFill>
                <a:blip r:embed="rId3"/>
                <a:stretch>
                  <a:fillRect r="-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BD716955-610F-44B3-B279-2B86354417B0}"/>
              </a:ext>
            </a:extLst>
          </p:cNvPr>
          <p:cNvSpPr txBox="1"/>
          <p:nvPr/>
        </p:nvSpPr>
        <p:spPr>
          <a:xfrm>
            <a:off x="1619672" y="4213537"/>
            <a:ext cx="6120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If </a:t>
            </a:r>
            <a:r>
              <a:rPr lang="en-US" altLang="zh-CN" sz="2000" i="1" dirty="0">
                <a:solidFill>
                  <a:srgbClr val="CC00CC"/>
                </a:solidFill>
              </a:rPr>
              <a:t>S</a:t>
            </a:r>
            <a:r>
              <a:rPr lang="en-US" altLang="zh-CN" sz="2000" dirty="0"/>
              <a:t> is an unsatisfiable set of clauses, then the application of a finite number of resolution steps to </a:t>
            </a:r>
            <a:r>
              <a:rPr lang="en-US" altLang="zh-CN" sz="2000" i="1" dirty="0">
                <a:solidFill>
                  <a:srgbClr val="CC00CC"/>
                </a:solidFill>
              </a:rPr>
              <a:t>S</a:t>
            </a:r>
            <a:r>
              <a:rPr lang="en-US" altLang="zh-CN" sz="2000" dirty="0"/>
              <a:t> will yield a contradiction</a:t>
            </a:r>
            <a:endParaRPr lang="zh-CN" altLang="en-US" sz="2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1DCFB3F-509A-47C5-AA8C-1B22140F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7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7FF58F-53DE-48BF-AAA2-33575EF67F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C00000"/>
                </a:solidFill>
              </a:rPr>
              <a:t>First-Order Logic: Inference</a:t>
            </a:r>
            <a:endParaRPr lang="zh-CN" altLang="en-US" sz="2800" dirty="0">
              <a:solidFill>
                <a:srgbClr val="C00000"/>
              </a:solidFill>
            </a:endParaRPr>
          </a:p>
          <a:p>
            <a:r>
              <a:rPr lang="en-US" altLang="zh-CN" sz="2000" dirty="0">
                <a:latin typeface="+mn-lt"/>
              </a:rPr>
              <a:t>Generalized Modus Ponens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95B935-C4E2-4AFF-A83A-ED2224DF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30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32066" y="2404779"/>
            <a:ext cx="9109711" cy="927946"/>
          </a:xfrm>
          <a:prstGeom prst="rect">
            <a:avLst/>
          </a:prstGeom>
          <a:ln w="12700"/>
          <a:effectLst>
            <a:reflection stA="19848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>
              <a:buClr>
                <a:srgbClr val="000000"/>
              </a:buClr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sz="5580" dirty="0"/>
              <a:t>Knowledge </a:t>
            </a:r>
            <a:r>
              <a:rPr lang="en-US" sz="5580" dirty="0"/>
              <a:t>4</a:t>
            </a:r>
            <a:endParaRPr sz="5580" dirty="0"/>
          </a:p>
        </p:txBody>
      </p:sp>
      <p:pic>
        <p:nvPicPr>
          <p:cNvPr id="42" name="dropped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773" y="5574342"/>
            <a:ext cx="1394460" cy="103219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466C802-DB2E-4DCC-B422-24CA684A20F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+mn-lt"/>
              </a:rPr>
              <a:t>Generalized Modus Ponens (GMP) </a:t>
            </a:r>
            <a:br>
              <a:rPr lang="en-US" altLang="zh-CN" sz="3600" dirty="0">
                <a:latin typeface="+mn-lt"/>
              </a:rPr>
            </a:br>
            <a:r>
              <a:rPr lang="zh-CN" altLang="en-US" sz="3600" dirty="0">
                <a:latin typeface="+mn-lt"/>
              </a:rPr>
              <a:t>前见推理</a:t>
            </a:r>
            <a:endParaRPr lang="en-US" altLang="zh-CN" sz="3600" dirty="0">
              <a:latin typeface="+mn-lt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4581128"/>
            <a:ext cx="8075240" cy="901725"/>
          </a:xfrm>
        </p:spPr>
        <p:txBody>
          <a:bodyPr/>
          <a:lstStyle/>
          <a:p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GMP used with KB of definite clauses (exactly one positive literal) All variables assumed universally quantified</a:t>
            </a:r>
          </a:p>
          <a:p>
            <a:endParaRPr lang="en-US" altLang="zh-CN" b="0" dirty="0">
              <a:latin typeface="Arial" pitchFamily="34" charset="0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ADAD854-1EAC-4064-85BE-18583CBFDB7F}"/>
                  </a:ext>
                </a:extLst>
              </p:cNvPr>
              <p:cNvSpPr txBox="1"/>
              <p:nvPr/>
            </p:nvSpPr>
            <p:spPr>
              <a:xfrm>
                <a:off x="1187624" y="1772816"/>
                <a:ext cx="6522235" cy="7285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80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CN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,  (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∧…∧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altLang="zh-CN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zh-CN" altLang="en-US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zh-CN" altLang="en-US" sz="2800" dirty="0">
                    <a:solidFill>
                      <a:srgbClr val="CC00CC"/>
                    </a:solidFill>
                  </a:rPr>
                  <a:t> </a:t>
                </a:r>
                <a:r>
                  <a:rPr lang="zh-CN" altLang="en-US" dirty="0"/>
                  <a:t>    </a:t>
                </a:r>
                <a:r>
                  <a:rPr lang="en-US" altLang="zh-CN" dirty="0"/>
                  <a:t>where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zh-CN" altLang="en-US" sz="200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000" dirty="0">
                    <a:solidFill>
                      <a:srgbClr val="CC00CC"/>
                    </a:solidFill>
                  </a:rPr>
                  <a:t> </a:t>
                </a:r>
                <a:r>
                  <a:rPr lang="en-US" altLang="zh-CN" dirty="0"/>
                  <a:t>for all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ADAD854-1EAC-4064-85BE-18583CBFD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772816"/>
                <a:ext cx="6522235" cy="728533"/>
              </a:xfrm>
              <a:prstGeom prst="rect">
                <a:avLst/>
              </a:prstGeom>
              <a:blipFill>
                <a:blip r:embed="rId3"/>
                <a:stretch>
                  <a:fillRect l="-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8FA6EC6-C3E3-4165-B737-357298A36770}"/>
                  </a:ext>
                </a:extLst>
              </p:cNvPr>
              <p:cNvSpPr txBox="1"/>
              <p:nvPr/>
            </p:nvSpPr>
            <p:spPr>
              <a:xfrm>
                <a:off x="1403648" y="3120230"/>
                <a:ext cx="572463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dirty="0">
                    <a:solidFill>
                      <a:srgbClr val="CC00CC"/>
                    </a:solidFill>
                  </a:rPr>
                  <a:t> </a:t>
                </a:r>
                <a:r>
                  <a:rPr lang="en-US" altLang="zh-CN" dirty="0"/>
                  <a:t>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𝐾𝑖𝑛𝑔</m:t>
                    </m:r>
                    <m:r>
                      <a:rPr lang="en-US" altLang="zh-CN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𝐽𝑜h𝑛</m:t>
                    </m:r>
                    <m:r>
                      <a:rPr lang="en-US" altLang="zh-CN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CC00CC"/>
                    </a:solidFill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CC00CC"/>
                    </a:solidFill>
                  </a:rPr>
                  <a:t>  </a:t>
                </a:r>
                <a:r>
                  <a:rPr lang="en-US" altLang="zh-CN" dirty="0"/>
                  <a:t>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𝐾𝑖𝑛𝑔</m:t>
                    </m:r>
                    <m:r>
                      <a:rPr lang="en-US" altLang="zh-CN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rgbClr val="CC00CC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dirty="0">
                    <a:solidFill>
                      <a:srgbClr val="CC00CC"/>
                    </a:solidFill>
                  </a:rPr>
                  <a:t> </a:t>
                </a:r>
                <a:r>
                  <a:rPr lang="en-US" altLang="zh-CN" dirty="0"/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Greedy</m:t>
                    </m:r>
                    <m:r>
                      <a:rPr lang="en-US" altLang="zh-CN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CC00CC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CC00CC"/>
                    </a:solidFill>
                  </a:rPr>
                  <a:t>  </a:t>
                </a:r>
                <a:r>
                  <a:rPr lang="en-US" altLang="zh-CN" dirty="0"/>
                  <a:t>is </a:t>
                </a:r>
                <a:r>
                  <a:rPr lang="en-US" altLang="zh-CN" dirty="0">
                    <a:solidFill>
                      <a:srgbClr val="CC00CC"/>
                    </a:solidFill>
                  </a:rPr>
                  <a:t>Greedy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rgbClr val="CC00CC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zh-CN" dirty="0"/>
                  <a:t> is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{</m:t>
                    </m:r>
                    <m:f>
                      <m:fPr>
                        <m:type m:val="lin"/>
                        <m:ctrlPr>
                          <a:rPr lang="en-US" altLang="zh-CN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𝐽𝑜h𝑛</m:t>
                        </m:r>
                      </m:den>
                    </m:f>
                    <m:r>
                      <a:rPr lang="en-US" altLang="zh-CN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altLang="zh-CN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𝐽𝑜h𝑛</m:t>
                        </m:r>
                      </m:den>
                    </m:f>
                    <m:r>
                      <a:rPr lang="en-US" altLang="zh-CN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>
                    <a:solidFill>
                      <a:srgbClr val="CC00CC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>
                    <a:solidFill>
                      <a:srgbClr val="CC00CC"/>
                    </a:solidFill>
                  </a:rPr>
                  <a:t>  </a:t>
                </a:r>
                <a:r>
                  <a:rPr lang="en-US" altLang="zh-CN" dirty="0"/>
                  <a:t>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𝐸𝑣𝑖𝑙</m:t>
                    </m:r>
                    <m:r>
                      <a:rPr lang="en-US" altLang="zh-CN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CN" altLang="en-US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𝐸𝑣𝑖𝑙</m:t>
                    </m:r>
                    <m:r>
                      <a:rPr lang="en-US" altLang="zh-CN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𝐽𝑜h𝑛</m:t>
                    </m:r>
                    <m:r>
                      <a:rPr lang="en-US" altLang="zh-CN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8FA6EC6-C3E3-4165-B737-357298A36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120230"/>
                <a:ext cx="5724636" cy="1200329"/>
              </a:xfrm>
              <a:prstGeom prst="rect">
                <a:avLst/>
              </a:prstGeom>
              <a:blipFill>
                <a:blip r:embed="rId4"/>
                <a:stretch>
                  <a:fillRect t="-3046" b="-314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69E43943-9CE4-4437-AECF-21E3C6EB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272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Soundness of GMP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Need to show that</a:t>
                </a:r>
              </a:p>
              <a:p>
                <a:pPr>
                  <a:spcBef>
                    <a:spcPts val="12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Provided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′</m:t>
                        </m:r>
                      </m:sup>
                    </m:sSubSup>
                    <m:r>
                      <a:rPr lang="zh-CN" altLang="en-US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𝜃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𝑖</m:t>
                        </m:r>
                      </m:sub>
                    </m:sSub>
                    <m:r>
                      <a:rPr lang="zh-CN" altLang="en-US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𝜃</m:t>
                    </m:r>
                  </m:oMath>
                </a14:m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𝑖</m:t>
                    </m:r>
                  </m:oMath>
                </a14:m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Lemma: For any definite clause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𝑝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zh-CN" altLang="en-US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by UI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1.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∧…∧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∧…∧</m:t>
                        </m:r>
                        <m:sSub>
                          <m:sSubPr>
                            <m:ctrlPr>
                              <a:rPr lang="en-US" altLang="zh-CN" sz="2000" b="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zh-CN" altLang="en-US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1</m:t>
                        </m:r>
                      </m:sub>
                    </m:sSub>
                    <m:r>
                      <a:rPr lang="zh-CN" altLang="en-US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𝜃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∧…∧</m:t>
                    </m:r>
                    <m:sSub>
                      <m:sSubPr>
                        <m:ctrlP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m:rPr>
                        <m:sty m:val="p"/>
                      </m:rPr>
                      <a:rPr lang="el-GR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sz="2000" b="0" i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2.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,…,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𝑛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sSubSup>
                      <m:sSubSupPr>
                        <m:ctrlP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SupPr>
                      <m:e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∧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…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Sup>
                      <m:sSubSupPr>
                        <m:ctrlP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SupPr>
                      <m:e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𝑛</m:t>
                        </m:r>
                      </m:sub>
                      <m:sup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sSubSup>
                      <m:sSubSupPr>
                        <m:ctrlP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SupPr>
                      <m:e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′</m:t>
                        </m:r>
                      </m:sup>
                    </m:sSubSup>
                    <m:r>
                      <a:rPr lang="zh-CN" altLang="en-US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𝜃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∧…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Sup>
                      <m:sSubSupPr>
                        <m:ctrlP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SupPr>
                      <m:e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𝑛</m:t>
                        </m:r>
                      </m:sub>
                      <m:sup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′</m:t>
                        </m:r>
                      </m:sup>
                    </m:sSubSup>
                    <m:r>
                      <a:rPr lang="zh-CN" altLang="en-US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𝜃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3. From 1 and 2</a:t>
                </a:r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𝑞</m:t>
                    </m:r>
                    <m:r>
                      <a:rPr lang="zh-CN" altLang="en-US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𝜃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follows by ordinary Modus Ponens</a:t>
                </a: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  <a:blipFill>
                <a:blip r:embed="rId3"/>
                <a:stretch>
                  <a:fillRect t="-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B69D44E-D1CF-4A38-8B67-8F06FAD4FDF3}"/>
                  </a:ext>
                </a:extLst>
              </p:cNvPr>
              <p:cNvSpPr txBox="1"/>
              <p:nvPr/>
            </p:nvSpPr>
            <p:spPr>
              <a:xfrm>
                <a:off x="1413237" y="1772816"/>
                <a:ext cx="49993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黑体" pitchFamily="49" charset="-122"/>
                        </a:rPr>
                        <m:t>,…,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黑体" pitchFamily="49" charset="-122"/>
                        </a:rPr>
                        <m:t>,  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∧…∧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altLang="zh-CN" sz="24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sz="240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⊨</m:t>
                      </m:r>
                      <m:r>
                        <a:rPr lang="en-US" altLang="zh-CN" sz="24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zh-CN" altLang="en-US" sz="24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B69D44E-D1CF-4A38-8B67-8F06FAD4F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237" y="1772816"/>
                <a:ext cx="4999382" cy="369332"/>
              </a:xfrm>
              <a:prstGeom prst="rect">
                <a:avLst/>
              </a:prstGeom>
              <a:blipFill>
                <a:blip r:embed="rId4"/>
                <a:stretch>
                  <a:fillRect l="-854" r="-610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636CB24-26E1-4FB0-998A-2DDE11A85931}"/>
              </a:ext>
            </a:extLst>
          </p:cNvPr>
          <p:cNvSpPr txBox="1"/>
          <p:nvPr/>
        </p:nvSpPr>
        <p:spPr>
          <a:xfrm>
            <a:off x="458071" y="4737653"/>
            <a:ext cx="745075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lang="en-US" altLang="zh-CN" dirty="0">
                <a:solidFill>
                  <a:srgbClr val="FF0000"/>
                </a:solidFill>
              </a:rPr>
              <a:t>the soundness of ordinary Modus Ponens 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sym typeface="Lucida Bright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04D76E-84B6-4A1B-A9B3-7F8F30231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31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Forward chaining algorithm </a:t>
            </a:r>
          </a:p>
        </p:txBody>
      </p:sp>
      <p:pic>
        <p:nvPicPr>
          <p:cNvPr id="8" name="droppedImage.pdf">
            <a:extLst>
              <a:ext uri="{FF2B5EF4-FFF2-40B4-BE49-F238E27FC236}">
                <a16:creationId xmlns:a16="http://schemas.microsoft.com/office/drawing/2014/main" id="{8B0DBDF0-5A8E-4FE1-BFFC-F3A677A9F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43" y="1196752"/>
            <a:ext cx="8813801" cy="4981713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7150AA-CC15-4256-88E8-B972F978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794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54E1866-D088-4953-9145-D4363CDE2B67}"/>
              </a:ext>
            </a:extLst>
          </p:cNvPr>
          <p:cNvSpPr/>
          <p:nvPr/>
        </p:nvSpPr>
        <p:spPr bwMode="auto">
          <a:xfrm>
            <a:off x="3635895" y="980683"/>
            <a:ext cx="4610087" cy="3505138"/>
          </a:xfrm>
          <a:prstGeom prst="roundRect">
            <a:avLst>
              <a:gd name="adj" fmla="val 10053"/>
            </a:avLst>
          </a:prstGeom>
          <a:solidFill>
            <a:srgbClr val="E9E7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4B49BAD0-80D3-4839-8345-7194F5B74E59}"/>
              </a:ext>
            </a:extLst>
          </p:cNvPr>
          <p:cNvSpPr/>
          <p:nvPr/>
        </p:nvSpPr>
        <p:spPr bwMode="auto">
          <a:xfrm>
            <a:off x="87335" y="1606215"/>
            <a:ext cx="3312368" cy="2016224"/>
          </a:xfrm>
          <a:prstGeom prst="roundRect">
            <a:avLst>
              <a:gd name="adj" fmla="val 10053"/>
            </a:avLst>
          </a:prstGeom>
          <a:solidFill>
            <a:srgbClr val="E9E7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Forward chaining proof 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540BF5-0073-4C2A-8D72-A1E897DF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2B1DD20-C969-482B-8945-304FB07F5FB5}"/>
              </a:ext>
            </a:extLst>
          </p:cNvPr>
          <p:cNvSpPr/>
          <p:nvPr/>
        </p:nvSpPr>
        <p:spPr bwMode="auto">
          <a:xfrm>
            <a:off x="87335" y="1390191"/>
            <a:ext cx="3312368" cy="436910"/>
          </a:xfrm>
          <a:prstGeom prst="roundRect">
            <a:avLst/>
          </a:prstGeom>
          <a:solidFill>
            <a:srgbClr val="27298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宋体" pitchFamily="2" charset="-122"/>
              </a:rPr>
              <a:t>Facts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43D243F-34B9-4F5E-99B5-A6D1E4550931}"/>
                  </a:ext>
                </a:extLst>
              </p:cNvPr>
              <p:cNvSpPr txBox="1"/>
              <p:nvPr/>
            </p:nvSpPr>
            <p:spPr>
              <a:xfrm>
                <a:off x="267913" y="1858459"/>
                <a:ext cx="243004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zh-CN" altLang="en-US" i="1" smtClean="0">
                        <a:solidFill>
                          <a:srgbClr val="FF0000"/>
                        </a:solidFill>
                      </a:rPr>
                      <m:t>Owns</m:t>
                    </m:r>
                    <m:r>
                      <m:rPr>
                        <m:nor/>
                      </m:rPr>
                      <a:rPr lang="zh-CN" altLang="en-US" i="1" smtClean="0">
                        <a:solidFill>
                          <a:srgbClr val="FF0000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zh-CN" altLang="en-US" i="1" smtClean="0">
                        <a:solidFill>
                          <a:srgbClr val="FF0000"/>
                        </a:solidFill>
                      </a:rPr>
                      <m:t>Nono</m:t>
                    </m:r>
                    <m:r>
                      <m:rPr>
                        <m:nor/>
                      </m:rPr>
                      <a:rPr lang="zh-CN" altLang="en-US" i="1" smtClean="0">
                        <a:solidFill>
                          <a:srgbClr val="FF0000"/>
                        </a:solidFill>
                      </a:rPr>
                      <m:t>, 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i="1" dirty="0">
                    <a:solidFill>
                      <a:srgbClr val="FF0000"/>
                    </a:solidFill>
                  </a:rPr>
                  <a:t>)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43D243F-34B9-4F5E-99B5-A6D1E4550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13" y="1858459"/>
                <a:ext cx="2430041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850B668-3A44-469F-8FCA-C3D5632D0748}"/>
                  </a:ext>
                </a:extLst>
              </p:cNvPr>
              <p:cNvSpPr txBox="1"/>
              <p:nvPr/>
            </p:nvSpPr>
            <p:spPr>
              <a:xfrm>
                <a:off x="266821" y="2242385"/>
                <a:ext cx="68246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i="1" smtClean="0">
                          <a:solidFill>
                            <a:srgbClr val="FF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i="1" smtClean="0">
                          <a:solidFill>
                            <a:srgbClr val="FF0000"/>
                          </a:solidFill>
                        </a:rPr>
                        <m:t>Missile</m:t>
                      </m:r>
                      <m:r>
                        <m:rPr>
                          <m:nor/>
                        </m:rPr>
                        <a:rPr lang="zh-CN" altLang="en-US" i="1" smtClean="0">
                          <a:solidFill>
                            <a:srgbClr val="FF0000"/>
                          </a:solidFill>
                        </a:rPr>
                        <m:t> 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850B668-3A44-469F-8FCA-C3D5632D0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21" y="2242385"/>
                <a:ext cx="6824662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B15DB01-4D18-4677-92E5-2E4A934FB723}"/>
                  </a:ext>
                </a:extLst>
              </p:cNvPr>
              <p:cNvSpPr txBox="1"/>
              <p:nvPr/>
            </p:nvSpPr>
            <p:spPr>
              <a:xfrm>
                <a:off x="375367" y="2706005"/>
                <a:ext cx="1801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𝐴𝑚𝑒𝑟𝑖𝑐𝑎𝑛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𝑊𝑒𝑠𝑡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B15DB01-4D18-4677-92E5-2E4A934FB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67" y="2706005"/>
                <a:ext cx="1801775" cy="276999"/>
              </a:xfrm>
              <a:prstGeom prst="rect">
                <a:avLst/>
              </a:prstGeom>
              <a:blipFill>
                <a:blip r:embed="rId5"/>
                <a:stretch>
                  <a:fillRect l="-2373" r="-4068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5B95A6C-D280-419C-8252-BDDB862E546B}"/>
                  </a:ext>
                </a:extLst>
              </p:cNvPr>
              <p:cNvSpPr txBox="1"/>
              <p:nvPr/>
            </p:nvSpPr>
            <p:spPr>
              <a:xfrm>
                <a:off x="373432" y="3164222"/>
                <a:ext cx="2491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𝐸𝑛𝑒𝑚𝑦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𝑁𝑜𝑛𝑜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𝐴𝑚𝑒𝑟𝑖𝑐𝑎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5B95A6C-D280-419C-8252-BDDB862E5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32" y="3164222"/>
                <a:ext cx="2491323" cy="276999"/>
              </a:xfrm>
              <a:prstGeom prst="rect">
                <a:avLst/>
              </a:prstGeom>
              <a:blipFill>
                <a:blip r:embed="rId6"/>
                <a:stretch>
                  <a:fillRect l="-2445" r="-2689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DB3B454-B5C1-45D7-84A7-1FDE1219CD55}"/>
              </a:ext>
            </a:extLst>
          </p:cNvPr>
          <p:cNvSpPr/>
          <p:nvPr/>
        </p:nvSpPr>
        <p:spPr bwMode="auto">
          <a:xfrm>
            <a:off x="3635896" y="986810"/>
            <a:ext cx="4610086" cy="436910"/>
          </a:xfrm>
          <a:prstGeom prst="roundRect">
            <a:avLst/>
          </a:prstGeom>
          <a:solidFill>
            <a:srgbClr val="27298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宋体" pitchFamily="2" charset="-122"/>
              </a:rPr>
              <a:t>Implications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44AD710-D6B5-4370-A7D0-4358DB9ED2D5}"/>
                  </a:ext>
                </a:extLst>
              </p:cNvPr>
              <p:cNvSpPr txBox="1"/>
              <p:nvPr/>
            </p:nvSpPr>
            <p:spPr>
              <a:xfrm>
                <a:off x="3968969" y="1444775"/>
                <a:ext cx="4956350" cy="547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𝐴𝑚𝑒𝑟𝑖𝑐𝑎𝑛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𝑊𝑒𝑎𝑝𝑜𝑛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𝑆𝑒𝑙𝑙𝑠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𝐻𝑜𝑠𝑡𝑖𝑙𝑒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𝐶𝑟𝑖𝑚𝑖𝑛𝑎𝑙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44AD710-D6B5-4370-A7D0-4358DB9E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969" y="1444775"/>
                <a:ext cx="4956350" cy="547650"/>
              </a:xfrm>
              <a:prstGeom prst="rect">
                <a:avLst/>
              </a:prstGeom>
              <a:blipFill>
                <a:blip r:embed="rId7"/>
                <a:stretch>
                  <a:fillRect l="-17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F8E1481-6C00-474F-BF96-14798A6CBDD5}"/>
                  </a:ext>
                </a:extLst>
              </p:cNvPr>
              <p:cNvSpPr txBox="1"/>
              <p:nvPr/>
            </p:nvSpPr>
            <p:spPr>
              <a:xfrm>
                <a:off x="3968969" y="2352486"/>
                <a:ext cx="4224250" cy="547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𝑀𝑖𝑠𝑠𝑖𝑙𝑒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)∧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𝑂𝑤𝑛𝑠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𝑁𝑜𝑛𝑜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𝑆𝑒𝑙𝑙𝑠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𝑊𝑒𝑠𝑡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𝑁𝑜𝑛𝑜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F8E1481-6C00-474F-BF96-14798A6CB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969" y="2352486"/>
                <a:ext cx="4224250" cy="547650"/>
              </a:xfrm>
              <a:prstGeom prst="rect">
                <a:avLst/>
              </a:prstGeom>
              <a:blipFill>
                <a:blip r:embed="rId8"/>
                <a:stretch>
                  <a:fillRect l="-202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3EA6394-3F0C-41A0-AD6E-C665CBEC1B3C}"/>
                  </a:ext>
                </a:extLst>
              </p:cNvPr>
              <p:cNvSpPr txBox="1"/>
              <p:nvPr/>
            </p:nvSpPr>
            <p:spPr>
              <a:xfrm>
                <a:off x="3914080" y="3142507"/>
                <a:ext cx="26391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𝑀𝑖𝑠𝑠𝑖𝑙𝑒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𝑊𝑒𝑎𝑝𝑜𝑛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3EA6394-3F0C-41A0-AD6E-C665CBEC1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080" y="3142507"/>
                <a:ext cx="2639120" cy="276999"/>
              </a:xfrm>
              <a:prstGeom prst="rect">
                <a:avLst/>
              </a:prstGeom>
              <a:blipFill>
                <a:blip r:embed="rId9"/>
                <a:stretch>
                  <a:fillRect l="-1617" t="-2222" r="-2540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D3481DD-B63D-40C4-BAC4-94BD51DABB80}"/>
                  </a:ext>
                </a:extLst>
              </p:cNvPr>
              <p:cNvSpPr txBox="1"/>
              <p:nvPr/>
            </p:nvSpPr>
            <p:spPr>
              <a:xfrm>
                <a:off x="3910603" y="3710945"/>
                <a:ext cx="34751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𝐸𝑛𝑒𝑚𝑦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𝐴𝑚𝑒𝑟𝑖𝑐𝑎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𝐻𝑜𝑠𝑡𝑖𝑙𝑒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D3481DD-B63D-40C4-BAC4-94BD51DAB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603" y="3710945"/>
                <a:ext cx="3475117" cy="276999"/>
              </a:xfrm>
              <a:prstGeom prst="rect">
                <a:avLst/>
              </a:prstGeom>
              <a:blipFill>
                <a:blip r:embed="rId10"/>
                <a:stretch>
                  <a:fillRect l="-1754" r="-1754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内容占位符 4">
                <a:extLst>
                  <a:ext uri="{FF2B5EF4-FFF2-40B4-BE49-F238E27FC236}">
                    <a16:creationId xmlns:a16="http://schemas.microsoft.com/office/drawing/2014/main" id="{7FA300E4-7A8C-4F91-BAD3-97A3C77481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335" y="4629431"/>
                <a:ext cx="8229600" cy="3861296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1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iteration,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1800" b="0" dirty="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has unsatisfied premises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is satisfied with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zh-CN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𝑥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, 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𝑆𝑒𝑙𝑙𝑠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 (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𝑊𝑒𝑠𝑡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, </m:t>
                    </m:r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,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𝑁𝑜𝑛𝑜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)</m:t>
                    </m:r>
                  </m:oMath>
                </a14:m>
                <a:r>
                  <a:rPr lang="en-US" altLang="zh-CN" sz="1800" b="0" dirty="0">
                    <a:solidFill>
                      <a:srgbClr val="FF0000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is added.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is satisfied with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zh-CN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𝑥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, 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𝑊𝑒𝑎𝑝𝑜𝑛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)</m:t>
                    </m:r>
                  </m:oMath>
                </a14:m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is added.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is satisfied with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zh-CN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𝑁𝑜𝑛𝑜</m:t>
                            </m:r>
                          </m:den>
                        </m:f>
                      </m:e>
                    </m:d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, 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𝐻𝑜𝑠𝑡𝑖𝑙𝑒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𝑁𝑜𝑛𝑜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)</m:t>
                    </m:r>
                  </m:oMath>
                </a14:m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is added.</a:t>
                </a: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2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𝑛𝑑</m:t>
                        </m:r>
                      </m:sup>
                    </m:sSup>
                  </m:oMath>
                </a14:m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iteration,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1800" b="0" dirty="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is satisfied with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zh-CN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𝑊𝑒𝑠𝑡</m:t>
                            </m:r>
                          </m:den>
                        </m:f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,</m:t>
                        </m:r>
                        <m:f>
                          <m:fPr>
                            <m:type m:val="lin"/>
                            <m:ctrlPr>
                              <a:rPr lang="en-US" altLang="zh-CN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𝑦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itchFamily="49" charset="-12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,</m:t>
                        </m:r>
                        <m:f>
                          <m:fPr>
                            <m:type m:val="lin"/>
                            <m:ctrlPr>
                              <a:rPr lang="en-US" altLang="zh-CN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𝑧</m:t>
                            </m:r>
                          </m:num>
                          <m:den>
                            <m:r>
                              <a:rPr lang="en-US" altLang="zh-CN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𝑁𝑜𝑛𝑜</m:t>
                            </m:r>
                          </m:den>
                        </m:f>
                      </m:e>
                    </m:d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,  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𝐶𝑟𝑖𝑚𝑖𝑛𝑎𝑙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𝑊𝑒𝑠𝑡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)</m:t>
                    </m:r>
                  </m:oMath>
                </a14:m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is added</a:t>
                </a:r>
              </a:p>
              <a:p>
                <a:pPr>
                  <a:spcBef>
                    <a:spcPts val="12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21" name="内容占位符 4">
                <a:extLst>
                  <a:ext uri="{FF2B5EF4-FFF2-40B4-BE49-F238E27FC236}">
                    <a16:creationId xmlns:a16="http://schemas.microsoft.com/office/drawing/2014/main" id="{7FA300E4-7A8C-4F91-BAD3-97A3C77481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335" y="4629431"/>
                <a:ext cx="8229600" cy="3861296"/>
              </a:xfrm>
              <a:blipFill>
                <a:blip r:embed="rId11"/>
                <a:stretch>
                  <a:fillRect t="-3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5B029F5-0CE2-4A63-92D7-77F62607C5AF}"/>
                  </a:ext>
                </a:extLst>
              </p:cNvPr>
              <p:cNvSpPr txBox="1"/>
              <p:nvPr/>
            </p:nvSpPr>
            <p:spPr>
              <a:xfrm>
                <a:off x="3557621" y="3646530"/>
                <a:ext cx="5040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altLang="zh-CN" sz="1800" b="0" dirty="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5B029F5-0CE2-4A63-92D7-77F62607C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621" y="3646530"/>
                <a:ext cx="50405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F9A9C82-E92B-4BF8-AE87-C48058A3400A}"/>
                  </a:ext>
                </a:extLst>
              </p:cNvPr>
              <p:cNvSpPr txBox="1"/>
              <p:nvPr/>
            </p:nvSpPr>
            <p:spPr>
              <a:xfrm>
                <a:off x="3580281" y="1521618"/>
                <a:ext cx="5040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1800" b="0" dirty="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F9A9C82-E92B-4BF8-AE87-C48058A34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281" y="1521618"/>
                <a:ext cx="504056" cy="369332"/>
              </a:xfrm>
              <a:prstGeom prst="rect">
                <a:avLst/>
              </a:prstGeom>
              <a:blipFill>
                <a:blip r:embed="rId1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28B6AF6-37EE-47CD-AB9F-EF4A1A1D448B}"/>
                  </a:ext>
                </a:extLst>
              </p:cNvPr>
              <p:cNvSpPr txBox="1"/>
              <p:nvPr/>
            </p:nvSpPr>
            <p:spPr>
              <a:xfrm>
                <a:off x="3576146" y="235248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sz="1800" b="0" dirty="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28B6AF6-37EE-47CD-AB9F-EF4A1A1D4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146" y="2352486"/>
                <a:ext cx="504056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D2E7B33-8492-436D-95CE-824EFEA3902D}"/>
                  </a:ext>
                </a:extLst>
              </p:cNvPr>
              <p:cNvSpPr txBox="1"/>
              <p:nvPr/>
            </p:nvSpPr>
            <p:spPr>
              <a:xfrm>
                <a:off x="3575922" y="3085142"/>
                <a:ext cx="5040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altLang="zh-CN" sz="1800" b="0" dirty="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D2E7B33-8492-436D-95CE-824EFEA39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922" y="3085142"/>
                <a:ext cx="50405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2C8F795-EE87-491A-9C2F-75B5A51142B8}"/>
                  </a:ext>
                </a:extLst>
              </p:cNvPr>
              <p:cNvSpPr txBox="1"/>
              <p:nvPr/>
            </p:nvSpPr>
            <p:spPr>
              <a:xfrm>
                <a:off x="0" y="1846775"/>
                <a:ext cx="5040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b="0" dirty="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2C8F795-EE87-491A-9C2F-75B5A5114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46775"/>
                <a:ext cx="50405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8F91D39-2127-4D99-A6B0-4529844FE290}"/>
                  </a:ext>
                </a:extLst>
              </p:cNvPr>
              <p:cNvSpPr txBox="1"/>
              <p:nvPr/>
            </p:nvSpPr>
            <p:spPr>
              <a:xfrm>
                <a:off x="14793" y="2228661"/>
                <a:ext cx="5040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b="0" dirty="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8F91D39-2127-4D99-A6B0-4529844FE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3" y="2228661"/>
                <a:ext cx="504056" cy="369332"/>
              </a:xfrm>
              <a:prstGeom prst="rect">
                <a:avLst/>
              </a:prstGeom>
              <a:blipFill>
                <a:blip r:embed="rId1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A9B4169-5F0A-46CB-AC92-94586768DC48}"/>
                  </a:ext>
                </a:extLst>
              </p:cNvPr>
              <p:cNvSpPr txBox="1"/>
              <p:nvPr/>
            </p:nvSpPr>
            <p:spPr>
              <a:xfrm>
                <a:off x="2661" y="265669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b="0" dirty="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A9B4169-5F0A-46CB-AC92-94586768D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" y="2656694"/>
                <a:ext cx="504056" cy="369332"/>
              </a:xfrm>
              <a:prstGeom prst="rect">
                <a:avLst/>
              </a:prstGeom>
              <a:blipFill>
                <a:blip r:embed="rId1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8B0551B-582C-4AFF-9555-4B46B426621E}"/>
                  </a:ext>
                </a:extLst>
              </p:cNvPr>
              <p:cNvSpPr txBox="1"/>
              <p:nvPr/>
            </p:nvSpPr>
            <p:spPr>
              <a:xfrm>
                <a:off x="14793" y="312230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1800" b="0" dirty="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8B0551B-582C-4AFF-9555-4B46B4266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3" y="3122304"/>
                <a:ext cx="50405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659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Forward chaining proof </a:t>
            </a:r>
          </a:p>
        </p:txBody>
      </p:sp>
      <p:pic>
        <p:nvPicPr>
          <p:cNvPr id="9" name="droppedImage.pdf">
            <a:extLst>
              <a:ext uri="{FF2B5EF4-FFF2-40B4-BE49-F238E27FC236}">
                <a16:creationId xmlns:a16="http://schemas.microsoft.com/office/drawing/2014/main" id="{1FA62B90-B53F-4224-92FB-0B60ED6B1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41" y="1844824"/>
            <a:ext cx="8396659" cy="3714652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B3E5839-5EEA-47C1-8C89-CC2DD7989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295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Properties of forward chaining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340768"/>
                <a:ext cx="8229601" cy="4790157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Sound and complete for first-order definite clauses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    (proof similar to propositional proof)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May not terminate in general if 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𝛼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is not entailed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This is unavoidable: entailment with definite clauses is semi-decidable</a:t>
                </a:r>
              </a:p>
              <a:p>
                <a:pPr>
                  <a:spcBef>
                    <a:spcPts val="12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solidFill>
                      <a:srgbClr val="0000FF"/>
                    </a:solidFill>
                    <a:latin typeface="Arial" pitchFamily="34" charset="0"/>
                    <a:ea typeface="黑体" pitchFamily="49" charset="-122"/>
                  </a:rPr>
                  <a:t>Datalog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= first-order definite clauses + </a:t>
                </a:r>
                <a:r>
                  <a:rPr lang="en-US" altLang="zh-CN" sz="2000" b="0" dirty="0">
                    <a:solidFill>
                      <a:srgbClr val="C00000"/>
                    </a:solidFill>
                    <a:latin typeface="Arial" pitchFamily="34" charset="0"/>
                    <a:ea typeface="黑体" pitchFamily="49" charset="-122"/>
                  </a:rPr>
                  <a:t>no functions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(e.g., crime KB)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FC terminates for </a:t>
                </a:r>
                <a:r>
                  <a:rPr lang="en-US" altLang="zh-CN" sz="2000" b="0" dirty="0" err="1">
                    <a:latin typeface="Arial" pitchFamily="34" charset="0"/>
                    <a:ea typeface="黑体" pitchFamily="49" charset="-122"/>
                  </a:rPr>
                  <a:t>Datalog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in poly iterations</a:t>
                </a: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340768"/>
                <a:ext cx="8229601" cy="4790157"/>
              </a:xfrm>
              <a:blipFill>
                <a:blip r:embed="rId3"/>
                <a:stretch>
                  <a:fillRect t="-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B6938CC-332D-430F-BD0C-AE2F9B094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080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Efficiency of forward chaining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340768"/>
                <a:ext cx="8229601" cy="4790157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Simple observation: no need to match a rule on iteration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𝑘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if a premise wasn’t added on iteration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−1</m:t>
                    </m:r>
                  </m:oMath>
                </a14:m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zh-CN" sz="2000" b="0" dirty="0">
                    <a:ea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match each rule whose premise contains a newly added literal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Matching itself can be expensive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2000" b="0" dirty="0">
                    <a:solidFill>
                      <a:srgbClr val="0000FF"/>
                    </a:solidFill>
                    <a:latin typeface="Arial" pitchFamily="34" charset="0"/>
                    <a:ea typeface="黑体" pitchFamily="49" charset="-122"/>
                  </a:rPr>
                  <a:t>Database indexing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allows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(1)</m:t>
                    </m:r>
                  </m:oMath>
                </a14:m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retrieval of known facts 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          e.g., query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𝑀𝑖𝑠𝑠𝑖𝑙𝑒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retrives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𝑀𝑖𝑠𝑠𝑖𝑙𝑒</m:t>
                    </m:r>
                    <m:d>
                      <m:dPr>
                        <m:ctrlP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Matching conjunctive premise against known facts is NP-hard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Forward chaining is widely used in </a:t>
                </a:r>
                <a:r>
                  <a:rPr lang="en-US" altLang="zh-CN" sz="2000" b="0" dirty="0">
                    <a:solidFill>
                      <a:srgbClr val="0000FF"/>
                    </a:solidFill>
                    <a:latin typeface="Arial" pitchFamily="34" charset="0"/>
                    <a:ea typeface="黑体" pitchFamily="49" charset="-122"/>
                  </a:rPr>
                  <a:t>deductive databases</a:t>
                </a:r>
              </a:p>
              <a:p>
                <a:pPr>
                  <a:spcBef>
                    <a:spcPts val="6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6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6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340768"/>
                <a:ext cx="8229601" cy="4790157"/>
              </a:xfrm>
              <a:blipFill>
                <a:blip r:embed="rId3"/>
                <a:stretch>
                  <a:fillRect t="-636" r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ABAA0F9-E3F8-4A49-BC07-E230F5DE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086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Backward chaining algorithm </a:t>
            </a:r>
          </a:p>
        </p:txBody>
      </p:sp>
      <p:pic>
        <p:nvPicPr>
          <p:cNvPr id="10" name="droppedImage.pdf">
            <a:extLst>
              <a:ext uri="{FF2B5EF4-FFF2-40B4-BE49-F238E27FC236}">
                <a16:creationId xmlns:a16="http://schemas.microsoft.com/office/drawing/2014/main" id="{BCBCE917-4856-49CC-8BE1-FE0E0D86D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556792"/>
            <a:ext cx="8092534" cy="4319488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49F0DA43-779E-4DB6-AB6B-D9DDD9288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532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Backward chaining example </a:t>
            </a:r>
          </a:p>
        </p:txBody>
      </p:sp>
      <p:pic>
        <p:nvPicPr>
          <p:cNvPr id="18" name="droppedImage.pdf">
            <a:extLst>
              <a:ext uri="{FF2B5EF4-FFF2-40B4-BE49-F238E27FC236}">
                <a16:creationId xmlns:a16="http://schemas.microsoft.com/office/drawing/2014/main" id="{8744C6BA-3087-4F8B-BC25-339E809B0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447800"/>
            <a:ext cx="7810500" cy="21844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01B72B-3408-406D-B07C-282B56E5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329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Backward chaining example </a:t>
            </a:r>
          </a:p>
        </p:txBody>
      </p:sp>
      <p:pic>
        <p:nvPicPr>
          <p:cNvPr id="5" name="droppedImage.pdf">
            <a:extLst>
              <a:ext uri="{FF2B5EF4-FFF2-40B4-BE49-F238E27FC236}">
                <a16:creationId xmlns:a16="http://schemas.microsoft.com/office/drawing/2014/main" id="{BA167457-C859-4766-9DF6-862791C00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00" y="1308100"/>
            <a:ext cx="7924800" cy="37465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0129D94-A9F3-4409-893E-09138CC4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78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7FF58F-53DE-48BF-AAA2-33575EF67F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C00000"/>
                </a:solidFill>
              </a:rPr>
              <a:t>First-Order Logic: Deduction</a:t>
            </a:r>
            <a:endParaRPr lang="zh-CN" altLang="en-US" sz="2800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95B935-C4E2-4AFF-A83A-ED2224DF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009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Backward chaining example </a:t>
            </a:r>
          </a:p>
        </p:txBody>
      </p:sp>
      <p:pic>
        <p:nvPicPr>
          <p:cNvPr id="5" name="droppedImage.pdf">
            <a:extLst>
              <a:ext uri="{FF2B5EF4-FFF2-40B4-BE49-F238E27FC236}">
                <a16:creationId xmlns:a16="http://schemas.microsoft.com/office/drawing/2014/main" id="{36D323F3-FB5D-43FE-AB32-AC3A02113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1409700"/>
            <a:ext cx="7772400" cy="37719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9A6A9E2-6B1B-4349-B27E-80E1CF71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471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Backward chaining example </a:t>
            </a:r>
          </a:p>
        </p:txBody>
      </p:sp>
      <p:pic>
        <p:nvPicPr>
          <p:cNvPr id="5" name="droppedImage.pdf">
            <a:extLst>
              <a:ext uri="{FF2B5EF4-FFF2-40B4-BE49-F238E27FC236}">
                <a16:creationId xmlns:a16="http://schemas.microsoft.com/office/drawing/2014/main" id="{C9C42647-CCA3-4C31-A75A-25DCD9CB9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397000"/>
            <a:ext cx="7670800" cy="3810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80CA933-71EB-4153-86BF-4F9C26CE8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49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Backward chaining example </a:t>
            </a:r>
          </a:p>
        </p:txBody>
      </p:sp>
      <p:pic>
        <p:nvPicPr>
          <p:cNvPr id="5" name="droppedImage.pdf">
            <a:extLst>
              <a:ext uri="{FF2B5EF4-FFF2-40B4-BE49-F238E27FC236}">
                <a16:creationId xmlns:a16="http://schemas.microsoft.com/office/drawing/2014/main" id="{87C0505B-9A9B-447D-BCD8-4066D2F48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1346200"/>
            <a:ext cx="8128000" cy="38989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57A75FF-DB41-48D4-A282-435C6F76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051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Properties of backward chaining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35462" y="2276872"/>
                <a:ext cx="8229601" cy="3744416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Depth-first recursive proof search: space is linear in size of proof</a:t>
                </a:r>
              </a:p>
              <a:p>
                <a:pPr>
                  <a:spcBef>
                    <a:spcPts val="6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Incomplete due to infinite loops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fix by checking current goal against every goal on stack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Inefficient due to repeated sub-goals (both success and failure)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fix using caching of previous results (extra space!)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Widely used (without improvements !) for </a:t>
                </a:r>
                <a:r>
                  <a:rPr lang="en-US" altLang="zh-CN" sz="2000" b="0" dirty="0">
                    <a:solidFill>
                      <a:srgbClr val="0000FF"/>
                    </a:solidFill>
                    <a:latin typeface="Arial" pitchFamily="34" charset="0"/>
                    <a:ea typeface="黑体" pitchFamily="49" charset="-122"/>
                  </a:rPr>
                  <a:t>logic programming </a:t>
                </a:r>
              </a:p>
              <a:p>
                <a:pPr>
                  <a:spcBef>
                    <a:spcPts val="6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6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5462" y="2276872"/>
                <a:ext cx="8229601" cy="3744416"/>
              </a:xfrm>
              <a:blipFill>
                <a:blip r:embed="rId3"/>
                <a:stretch>
                  <a:fillRect t="-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6735623-3072-4E2C-B5E8-B912346B5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CF0BF2-4A06-4EBF-8BAD-6111E2E2731A}"/>
              </a:ext>
            </a:extLst>
          </p:cNvPr>
          <p:cNvSpPr txBox="1"/>
          <p:nvPr/>
        </p:nvSpPr>
        <p:spPr>
          <a:xfrm>
            <a:off x="971600" y="1143667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AND-OR search: AND for all premises; OR since the goal query can be proved by any rules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0524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40AC78-B1D0-4520-93D3-A3BEC09E7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3645024"/>
            <a:ext cx="7772400" cy="1500187"/>
          </a:xfrm>
        </p:spPr>
        <p:txBody>
          <a:bodyPr/>
          <a:lstStyle/>
          <a:p>
            <a:r>
              <a:rPr lang="en-US" altLang="zh-CN" sz="3200" dirty="0">
                <a:solidFill>
                  <a:srgbClr val="C00000"/>
                </a:solidFill>
              </a:rPr>
              <a:t>Logic Programming: Prolog</a:t>
            </a:r>
            <a:endParaRPr lang="zh-CN" altLang="en-US" sz="3200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B32281-6D97-4462-8258-9013BD589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2678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Logic programming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4713287"/>
              </a:xfrm>
            </p:spPr>
            <p:txBody>
              <a:bodyPr/>
              <a:lstStyle/>
              <a:p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Sound bite: computation as inference on logical KBs</a:t>
                </a:r>
              </a:p>
              <a:p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Should be easier to debug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𝐶𝑎𝑝𝑖𝑡𝑎𝑙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𝑁𝑒𝑤𝑌𝑜𝑟𝑘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𝑈𝑆</m:t>
                        </m:r>
                      </m:e>
                    </m:d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than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≔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+2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endParaRPr lang="en-US" altLang="zh-CN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4713287"/>
              </a:xfrm>
              <a:blipFill>
                <a:blip r:embed="rId3"/>
                <a:stretch>
                  <a:fillRect t="-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droppedImage.pdf">
            <a:extLst>
              <a:ext uri="{FF2B5EF4-FFF2-40B4-BE49-F238E27FC236}">
                <a16:creationId xmlns:a16="http://schemas.microsoft.com/office/drawing/2014/main" id="{1F883DC4-32D0-4398-BC37-B09C8B433B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138" r="990" b="9836"/>
          <a:stretch/>
        </p:blipFill>
        <p:spPr>
          <a:xfrm>
            <a:off x="791580" y="1844824"/>
            <a:ext cx="7560840" cy="2800474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7A6E16B-C422-4A11-9705-B1BC263C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3053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Prolog systems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161B2A-3E95-4DFF-A5CD-BDD7D70E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36</a:t>
            </a:fld>
            <a:endParaRPr lang="zh-CN" altLang="en-US"/>
          </a:p>
        </p:txBody>
      </p:sp>
      <p:pic>
        <p:nvPicPr>
          <p:cNvPr id="8" name="droppedImage.pdf">
            <a:extLst>
              <a:ext uri="{FF2B5EF4-FFF2-40B4-BE49-F238E27FC236}">
                <a16:creationId xmlns:a16="http://schemas.microsoft.com/office/drawing/2014/main" id="{28EB2758-DAD2-4FCB-A2C8-34EDD5837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96752"/>
            <a:ext cx="7920880" cy="482741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495451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Prolog examples 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39552" y="994590"/>
            <a:ext cx="8229600" cy="5877272"/>
          </a:xfrm>
        </p:spPr>
        <p:txBody>
          <a:bodyPr/>
          <a:lstStyle/>
          <a:p>
            <a:r>
              <a:rPr lang="en-US" altLang="zh-CN" sz="2000" b="0" dirty="0">
                <a:latin typeface="Arial" panose="020B0604020202020204" pitchFamily="34" charset="0"/>
                <a:ea typeface="黑体" panose="02010609060101010101" pitchFamily="49" charset="-122"/>
              </a:rPr>
              <a:t>Depth-first search from a start state X:</a:t>
            </a:r>
          </a:p>
          <a:p>
            <a:endParaRPr lang="en-US" altLang="zh-CN" sz="2000" b="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b="0" dirty="0" err="1">
                <a:latin typeface="Arial" panose="020B0604020202020204" pitchFamily="34" charset="0"/>
                <a:ea typeface="黑体" panose="02010609060101010101" pitchFamily="49" charset="-122"/>
              </a:rPr>
              <a:t>dfs</a:t>
            </a:r>
            <a:r>
              <a:rPr lang="en-US" altLang="zh-CN" sz="2000" b="0" dirty="0">
                <a:latin typeface="Arial" panose="020B0604020202020204" pitchFamily="34" charset="0"/>
                <a:ea typeface="黑体" panose="02010609060101010101" pitchFamily="49" charset="-122"/>
              </a:rPr>
              <a:t>(X)  :— goal(x).</a:t>
            </a:r>
          </a:p>
          <a:p>
            <a:pPr marL="0" indent="0">
              <a:buNone/>
            </a:pPr>
            <a:r>
              <a:rPr lang="en-US" altLang="zh-CN" sz="2000" b="0" dirty="0" err="1">
                <a:latin typeface="Arial" panose="020B0604020202020204" pitchFamily="34" charset="0"/>
                <a:ea typeface="黑体" panose="02010609060101010101" pitchFamily="49" charset="-122"/>
              </a:rPr>
              <a:t>dfs</a:t>
            </a:r>
            <a:r>
              <a:rPr lang="en-US" altLang="zh-CN" sz="2000" b="0" dirty="0">
                <a:latin typeface="Arial" panose="020B0604020202020204" pitchFamily="34" charset="0"/>
                <a:ea typeface="黑体" panose="02010609060101010101" pitchFamily="49" charset="-122"/>
              </a:rPr>
              <a:t>(X)  :— successor(X,S),</a:t>
            </a:r>
            <a:r>
              <a:rPr lang="en-US" altLang="zh-CN" sz="2000" b="0" dirty="0" err="1">
                <a:latin typeface="Arial" panose="020B0604020202020204" pitchFamily="34" charset="0"/>
                <a:ea typeface="黑体" panose="02010609060101010101" pitchFamily="49" charset="-122"/>
              </a:rPr>
              <a:t>dfs</a:t>
            </a:r>
            <a:r>
              <a:rPr lang="en-US" altLang="zh-CN" sz="2000" b="0" dirty="0">
                <a:latin typeface="Arial" panose="020B0604020202020204" pitchFamily="34" charset="0"/>
                <a:ea typeface="黑体" panose="02010609060101010101" pitchFamily="49" charset="-122"/>
              </a:rPr>
              <a:t>(S).</a:t>
            </a:r>
          </a:p>
          <a:p>
            <a:pPr marL="0" indent="0">
              <a:buNone/>
            </a:pPr>
            <a:endParaRPr lang="en-US" altLang="zh-CN" sz="2000" b="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sz="2000" b="0" dirty="0">
                <a:latin typeface="Arial" panose="020B0604020202020204" pitchFamily="34" charset="0"/>
                <a:ea typeface="黑体" panose="02010609060101010101" pitchFamily="49" charset="-122"/>
              </a:rPr>
              <a:t>No need to loop over S: successor succeeds for each</a:t>
            </a:r>
          </a:p>
          <a:p>
            <a:pPr marL="0" indent="0">
              <a:buNone/>
            </a:pPr>
            <a:endParaRPr lang="en-US" altLang="zh-CN" sz="2000" b="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sz="2000" b="0" dirty="0">
                <a:latin typeface="Arial" panose="020B0604020202020204" pitchFamily="34" charset="0"/>
                <a:ea typeface="黑体" panose="02010609060101010101" pitchFamily="49" charset="-122"/>
              </a:rPr>
              <a:t>Appending two lists to produce a third:</a:t>
            </a:r>
          </a:p>
          <a:p>
            <a:endParaRPr lang="en-US" altLang="zh-CN" sz="2000" b="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b="0" dirty="0">
                <a:latin typeface="Arial" panose="020B0604020202020204" pitchFamily="34" charset="0"/>
                <a:ea typeface="黑体" panose="02010609060101010101" pitchFamily="49" charset="-122"/>
              </a:rPr>
              <a:t>append({}, Y, Y).</a:t>
            </a:r>
          </a:p>
          <a:p>
            <a:pPr marL="0" indent="0">
              <a:buNone/>
            </a:pPr>
            <a:r>
              <a:rPr lang="en-US" altLang="zh-CN" sz="2000" b="0" dirty="0">
                <a:latin typeface="Arial" panose="020B0604020202020204" pitchFamily="34" charset="0"/>
                <a:ea typeface="黑体" panose="02010609060101010101" pitchFamily="49" charset="-122"/>
              </a:rPr>
              <a:t>append( [X|L], Y, [X|Z])   :—  append(L, Y, Z).</a:t>
            </a:r>
          </a:p>
          <a:p>
            <a:pPr marL="0" indent="0">
              <a:buNone/>
            </a:pPr>
            <a:endParaRPr lang="en-US" altLang="zh-CN" sz="2000" b="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sz="2000" b="0" dirty="0">
                <a:latin typeface="Arial" panose="020B0604020202020204" pitchFamily="34" charset="0"/>
                <a:ea typeface="黑体" panose="02010609060101010101" pitchFamily="49" charset="-122"/>
              </a:rPr>
              <a:t>Query: append(A, B, [1:2]) ?</a:t>
            </a:r>
          </a:p>
          <a:p>
            <a:r>
              <a:rPr lang="en-US" altLang="zh-CN" sz="2000" b="0" dirty="0">
                <a:latin typeface="Arial" panose="020B0604020202020204" pitchFamily="34" charset="0"/>
                <a:ea typeface="黑体" panose="02010609060101010101" pitchFamily="49" charset="-122"/>
              </a:rPr>
              <a:t>Answers: A=[]        B=[1, 2]</a:t>
            </a:r>
          </a:p>
          <a:p>
            <a:pPr marL="0" indent="0">
              <a:buNone/>
            </a:pPr>
            <a:r>
              <a:rPr lang="en-US" altLang="zh-CN" sz="2000" b="0" dirty="0">
                <a:latin typeface="Arial" panose="020B0604020202020204" pitchFamily="34" charset="0"/>
                <a:ea typeface="黑体" panose="02010609060101010101" pitchFamily="49" charset="-122"/>
              </a:rPr>
              <a:t>                     A=[1]      B=[2]</a:t>
            </a:r>
          </a:p>
          <a:p>
            <a:pPr marL="0" indent="0">
              <a:buNone/>
            </a:pPr>
            <a:r>
              <a:rPr lang="en-US" altLang="zh-CN" sz="2000" b="0" dirty="0">
                <a:latin typeface="Arial" panose="020B0604020202020204" pitchFamily="34" charset="0"/>
                <a:ea typeface="黑体" panose="02010609060101010101" pitchFamily="49" charset="-122"/>
              </a:rPr>
              <a:t>                     A=[1, 2]  B=[]</a:t>
            </a:r>
          </a:p>
          <a:p>
            <a:endParaRPr lang="en-US" altLang="zh-CN" sz="2000" b="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en-US" altLang="zh-CN" sz="2000" b="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en-US" altLang="zh-CN" sz="2000" b="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en-US" altLang="zh-CN" sz="2000" b="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en-US" altLang="zh-CN" sz="2000" b="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en-US" altLang="zh-CN" sz="2000" b="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en-US" altLang="zh-CN" sz="2000" b="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en-US" altLang="zh-CN" sz="2000" b="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en-US" altLang="zh-CN" sz="2000" b="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en-US" altLang="zh-CN" sz="2000" b="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1"/>
            <a:endParaRPr lang="zh-CN" altLang="en-US" sz="2800" b="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FB1FE3-1AE9-4159-88BC-F630C3CD2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285221-97D5-405B-8EAB-5DE323524FEF}"/>
              </a:ext>
            </a:extLst>
          </p:cNvPr>
          <p:cNvSpPr txBox="1"/>
          <p:nvPr/>
        </p:nvSpPr>
        <p:spPr>
          <a:xfrm>
            <a:off x="4139952" y="4275242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第二个</a:t>
            </a:r>
            <a:r>
              <a:rPr lang="en-US" altLang="zh-CN" dirty="0">
                <a:solidFill>
                  <a:srgbClr val="FF0000"/>
                </a:solidFill>
              </a:rPr>
              <a:t>input</a:t>
            </a:r>
            <a:r>
              <a:rPr lang="zh-CN" altLang="en-US" dirty="0">
                <a:solidFill>
                  <a:srgbClr val="FF0000"/>
                </a:solidFill>
              </a:rPr>
              <a:t>放到第一个的右边</a:t>
            </a:r>
          </a:p>
        </p:txBody>
      </p:sp>
    </p:spTree>
    <p:extLst>
      <p:ext uri="{BB962C8B-B14F-4D97-AF65-F5344CB8AC3E}">
        <p14:creationId xmlns:p14="http://schemas.microsoft.com/office/powerpoint/2010/main" val="13906449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Prolog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Unification without the </a:t>
                </a:r>
                <a:r>
                  <a:rPr lang="en-US" altLang="zh-CN" sz="2000" b="0" dirty="0">
                    <a:solidFill>
                      <a:srgbClr val="0000FF"/>
                    </a:solidFill>
                    <a:latin typeface="Arial" pitchFamily="34" charset="0"/>
                    <a:ea typeface="黑体" pitchFamily="49" charset="-122"/>
                  </a:rPr>
                  <a:t>occur check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, may results in unsound inferences. But almost never a problem in practice.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Depth-first, left-to-right backward chaining search with no checks for infinite recursion.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Built-in predicates for arithmetic etc., e.g.,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𝑋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𝑖𝑠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𝑌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∗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𝑍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+3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; no arbitrary equation solving. e.g.,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5 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𝑖𝑠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𝑋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𝑌</m:t>
                    </m:r>
                  </m:oMath>
                </a14:m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fails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solidFill>
                      <a:srgbClr val="0000FF"/>
                    </a:solidFill>
                    <a:latin typeface="Arial" pitchFamily="34" charset="0"/>
                    <a:ea typeface="黑体" pitchFamily="49" charset="-122"/>
                  </a:rPr>
                  <a:t>Database semantics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instead of first-order semantics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sz="1600" b="0" dirty="0">
                    <a:solidFill>
                      <a:srgbClr val="0000FF"/>
                    </a:solidFill>
                    <a:latin typeface="Arial" pitchFamily="34" charset="0"/>
                    <a:ea typeface="黑体" pitchFamily="49" charset="-122"/>
                  </a:rPr>
                  <a:t>Closed-world assumption </a:t>
                </a:r>
                <a:r>
                  <a:rPr lang="en-US" altLang="zh-CN" sz="1600" b="0" dirty="0">
                    <a:latin typeface="Arial" pitchFamily="34" charset="0"/>
                    <a:ea typeface="黑体" pitchFamily="49" charset="-122"/>
                  </a:rPr>
                  <a:t>— anything not known to be true is false.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sz="1600" b="0" dirty="0">
                    <a:solidFill>
                      <a:srgbClr val="0000FF"/>
                    </a:solidFill>
                    <a:latin typeface="Arial" pitchFamily="34" charset="0"/>
                    <a:ea typeface="黑体" pitchFamily="49" charset="-122"/>
                  </a:rPr>
                  <a:t>Unique-names assumption</a:t>
                </a:r>
                <a:r>
                  <a:rPr lang="en-US" altLang="zh-CN" sz="1600" b="0" dirty="0">
                    <a:latin typeface="Arial" pitchFamily="34" charset="0"/>
                    <a:ea typeface="黑体" pitchFamily="49" charset="-122"/>
                  </a:rPr>
                  <a:t>— different names refer to distinct objects.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sz="1600" b="0" dirty="0">
                    <a:solidFill>
                      <a:srgbClr val="0000FF"/>
                    </a:solidFill>
                    <a:latin typeface="Arial" pitchFamily="34" charset="0"/>
                    <a:ea typeface="黑体" pitchFamily="49" charset="-122"/>
                  </a:rPr>
                  <a:t>Domain closure</a:t>
                </a:r>
                <a:r>
                  <a:rPr lang="en-US" altLang="zh-CN" sz="1600" b="0" dirty="0">
                    <a:latin typeface="Arial" pitchFamily="34" charset="0"/>
                    <a:ea typeface="黑体" pitchFamily="49" charset="-122"/>
                  </a:rPr>
                  <a:t>— only those mentioned exist in the domain.</a:t>
                </a:r>
              </a:p>
              <a:p>
                <a:pPr lvl="1">
                  <a:spcBef>
                    <a:spcPts val="1200"/>
                  </a:spcBef>
                </a:pPr>
                <a:endParaRPr lang="en-US" altLang="zh-CN" sz="2400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  <a:blipFill>
                <a:blip r:embed="rId3"/>
                <a:stretch>
                  <a:fillRect t="-636" r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161B2A-3E95-4DFF-A5CD-BDD7D70E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7699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4862165"/>
              </a:xfrm>
            </p:spPr>
            <p:txBody>
              <a:bodyPr/>
              <a:lstStyle/>
              <a:p>
                <a:r>
                  <a:rPr lang="en-US" altLang="zh-CN" sz="2000" b="0" dirty="0">
                    <a:latin typeface="Arial" panose="020B0604020202020204" pitchFamily="34" charset="0"/>
                    <a:ea typeface="黑体" panose="02010609060101010101" pitchFamily="49" charset="-122"/>
                  </a:rPr>
                  <a:t>For small domains, we can use </a:t>
                </a:r>
                <a:r>
                  <a:rPr lang="en-US" altLang="zh-CN" sz="2000" b="0" dirty="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UI</a:t>
                </a:r>
                <a:r>
                  <a:rPr lang="en-US" altLang="zh-CN" sz="2000" b="0" dirty="0">
                    <a:latin typeface="Arial" panose="020B0604020202020204" pitchFamily="34" charset="0"/>
                    <a:ea typeface="黑体" panose="02010609060101010101" pitchFamily="49" charset="-122"/>
                  </a:rPr>
                  <a:t> and </a:t>
                </a:r>
                <a:r>
                  <a:rPr lang="en-US" altLang="zh-CN" sz="2000" b="0" dirty="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EI</a:t>
                </a:r>
                <a:r>
                  <a:rPr lang="en-US" altLang="zh-CN" sz="2000" b="0" dirty="0">
                    <a:latin typeface="Arial" panose="020B0604020202020204" pitchFamily="34" charset="0"/>
                    <a:ea typeface="黑体" panose="02010609060101010101" pitchFamily="49" charset="-122"/>
                  </a:rPr>
                  <a:t> to </a:t>
                </a:r>
                <a:r>
                  <a:rPr lang="en-US" altLang="zh-CN" sz="2000" b="0" dirty="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propositionalize</a:t>
                </a:r>
                <a:r>
                  <a:rPr lang="en-US" altLang="zh-CN" sz="2000" b="0" dirty="0">
                    <a:latin typeface="Arial" panose="020B0604020202020204" pitchFamily="34" charset="0"/>
                    <a:ea typeface="黑体" panose="02010609060101010101" pitchFamily="49" charset="-122"/>
                  </a:rPr>
                  <a:t> the problem</a:t>
                </a:r>
              </a:p>
              <a:p>
                <a:r>
                  <a:rPr lang="en-US" altLang="zh-CN" sz="2000" b="0" dirty="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Unification</a:t>
                </a:r>
                <a:r>
                  <a:rPr lang="en-US" altLang="zh-CN" sz="2000" b="0" dirty="0">
                    <a:latin typeface="Arial" panose="020B0604020202020204" pitchFamily="34" charset="0"/>
                    <a:ea typeface="黑体" panose="02010609060101010101" pitchFamily="49" charset="-122"/>
                  </a:rPr>
                  <a:t> identifies proper substitutions, more efficient than instantiation.</a:t>
                </a:r>
              </a:p>
              <a:p>
                <a:r>
                  <a:rPr lang="en-US" altLang="zh-CN" sz="2000" b="0" dirty="0">
                    <a:latin typeface="Arial" panose="020B0604020202020204" pitchFamily="34" charset="0"/>
                    <a:ea typeface="黑体" panose="02010609060101010101" pitchFamily="49" charset="-122"/>
                  </a:rPr>
                  <a:t>Forward and backward chaining uses the </a:t>
                </a:r>
                <a:r>
                  <a:rPr lang="en-US" altLang="zh-CN" sz="2000" b="0" dirty="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generalized Modus Ponens</a:t>
                </a:r>
                <a:r>
                  <a:rPr lang="en-US" altLang="zh-CN" sz="2000" b="0" dirty="0">
                    <a:latin typeface="Arial" panose="020B0604020202020204" pitchFamily="34" charset="0"/>
                    <a:ea typeface="黑体" panose="02010609060101010101" pitchFamily="49" charset="-122"/>
                  </a:rPr>
                  <a:t> on a sets of </a:t>
                </a:r>
                <a:r>
                  <a:rPr lang="en-US" altLang="zh-CN" sz="2000" b="0" dirty="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definite clauses</a:t>
                </a:r>
                <a:r>
                  <a:rPr lang="en-US" altLang="zh-CN" sz="2000" b="0" dirty="0">
                    <a:latin typeface="Arial" panose="020B0604020202020204" pitchFamily="34" charset="0"/>
                    <a:ea typeface="黑体" panose="02010609060101010101" pitchFamily="49" charset="-122"/>
                  </a:rPr>
                  <a:t>.</a:t>
                </a:r>
              </a:p>
              <a:p>
                <a:r>
                  <a:rPr lang="en-US" altLang="zh-CN" sz="2000" b="0" dirty="0">
                    <a:latin typeface="Arial" panose="020B0604020202020204" pitchFamily="34" charset="0"/>
                    <a:ea typeface="黑体" panose="02010609060101010101" pitchFamily="49" charset="-122"/>
                  </a:rPr>
                  <a:t>GMP is </a:t>
                </a:r>
                <a:r>
                  <a:rPr lang="en-US" altLang="zh-CN" sz="2000" b="0" dirty="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complete</a:t>
                </a:r>
                <a:r>
                  <a:rPr lang="en-US" altLang="zh-CN" sz="2000" b="0" dirty="0">
                    <a:latin typeface="Arial" panose="020B0604020202020204" pitchFamily="34" charset="0"/>
                    <a:ea typeface="黑体" panose="02010609060101010101" pitchFamily="49" charset="-122"/>
                  </a:rPr>
                  <a:t> for definite clauses, where the entailment is </a:t>
                </a:r>
                <a:r>
                  <a:rPr lang="en-US" altLang="zh-CN" sz="2000" b="0" dirty="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semi-decidable</a:t>
                </a:r>
                <a:r>
                  <a:rPr lang="en-US" altLang="zh-CN" sz="2000" b="0" dirty="0">
                    <a:latin typeface="Arial" panose="020B0604020202020204" pitchFamily="34" charset="0"/>
                    <a:ea typeface="黑体" panose="02010609060101010101" pitchFamily="49" charset="-122"/>
                  </a:rPr>
                  <a:t>; for </a:t>
                </a:r>
                <a:r>
                  <a:rPr lang="en-US" altLang="zh-CN" sz="2000" b="0" dirty="0" err="1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Datalog</a:t>
                </a:r>
                <a:r>
                  <a:rPr lang="en-US" altLang="zh-CN" sz="2000" b="0" dirty="0">
                    <a:latin typeface="Arial" panose="020B0604020202020204" pitchFamily="34" charset="0"/>
                    <a:ea typeface="黑体" panose="02010609060101010101" pitchFamily="49" charset="-122"/>
                  </a:rPr>
                  <a:t> KB (function-less definite clauses), entailment can be </a:t>
                </a:r>
                <a:r>
                  <a:rPr lang="en-US" altLang="zh-CN" sz="2000" b="0" dirty="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decided</a:t>
                </a:r>
                <a:r>
                  <a:rPr lang="en-US" altLang="zh-CN" sz="2000" b="0" dirty="0">
                    <a:latin typeface="Arial" panose="020B0604020202020204" pitchFamily="34" charset="0"/>
                    <a:ea typeface="黑体" panose="02010609060101010101" pitchFamily="49" charset="-122"/>
                  </a:rPr>
                  <a:t> in 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𝒫</m:t>
                    </m:r>
                  </m:oMath>
                </a14:m>
                <a:r>
                  <a:rPr lang="en-US" altLang="zh-CN" sz="2000" b="0" dirty="0">
                    <a:latin typeface="Arial" panose="020B0604020202020204" pitchFamily="34" charset="0"/>
                    <a:ea typeface="黑体" panose="02010609060101010101" pitchFamily="49" charset="-122"/>
                  </a:rPr>
                  <a:t>-time (with forward-chaining)</a:t>
                </a:r>
              </a:p>
              <a:p>
                <a:r>
                  <a:rPr lang="en-US" altLang="zh-CN" sz="2000" b="0" dirty="0">
                    <a:latin typeface="Arial" panose="020B0604020202020204" pitchFamily="34" charset="0"/>
                    <a:ea typeface="黑体" panose="02010609060101010101" pitchFamily="49" charset="-122"/>
                  </a:rPr>
                  <a:t>Backward chaining is used in logic programming systems; inferences are fast but may be </a:t>
                </a:r>
                <a:r>
                  <a:rPr lang="en-US" altLang="zh-CN" sz="2000" b="0" dirty="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unsound</a:t>
                </a:r>
                <a:r>
                  <a:rPr lang="en-US" altLang="zh-CN" sz="2000" b="0" dirty="0">
                    <a:latin typeface="Arial" panose="020B0604020202020204" pitchFamily="34" charset="0"/>
                    <a:ea typeface="黑体" panose="02010609060101010101" pitchFamily="49" charset="-122"/>
                  </a:rPr>
                  <a:t> or </a:t>
                </a:r>
                <a:r>
                  <a:rPr lang="en-US" altLang="zh-CN" sz="2000" b="0" dirty="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incomplete</a:t>
                </a:r>
                <a:r>
                  <a:rPr lang="en-US" altLang="zh-CN" sz="2000" b="0" dirty="0">
                    <a:latin typeface="Arial" panose="020B0604020202020204" pitchFamily="34" charset="0"/>
                    <a:ea typeface="黑体" panose="02010609060101010101" pitchFamily="49" charset="-122"/>
                  </a:rPr>
                  <a:t>.</a:t>
                </a:r>
              </a:p>
              <a:p>
                <a:r>
                  <a:rPr lang="en-US" altLang="zh-CN" sz="2000" b="0" dirty="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Resolution</a:t>
                </a:r>
                <a:r>
                  <a:rPr lang="en-US" altLang="zh-CN" sz="2000" b="0" dirty="0">
                    <a:latin typeface="Arial" panose="020B0604020202020204" pitchFamily="34" charset="0"/>
                    <a:ea typeface="黑体" panose="02010609060101010101" pitchFamily="49" charset="-122"/>
                  </a:rPr>
                  <a:t> is sound and (refutation-) complete for FOL, using </a:t>
                </a:r>
                <a:r>
                  <a:rPr lang="en-US" altLang="zh-CN" sz="2000" b="0" dirty="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CNF</a:t>
                </a:r>
                <a:r>
                  <a:rPr lang="en-US" altLang="zh-CN" sz="2000" b="0" dirty="0">
                    <a:latin typeface="Arial" panose="020B0604020202020204" pitchFamily="34" charset="0"/>
                    <a:ea typeface="黑体" panose="02010609060101010101" pitchFamily="49" charset="-122"/>
                  </a:rPr>
                  <a:t> KB</a:t>
                </a:r>
                <a:endParaRPr lang="zh-CN" altLang="en-US" sz="2000" b="0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内容占位符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4862165"/>
              </a:xfrm>
              <a:blipFill>
                <a:blip r:embed="rId3"/>
                <a:stretch>
                  <a:fillRect t="-501" r="-1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9A2F377-2687-4B76-A3AC-8D257D34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451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A brief history of reasoning </a:t>
            </a:r>
          </a:p>
        </p:txBody>
      </p:sp>
      <p:pic>
        <p:nvPicPr>
          <p:cNvPr id="6" name="droppedImage.pdf">
            <a:extLst>
              <a:ext uri="{FF2B5EF4-FFF2-40B4-BE49-F238E27FC236}">
                <a16:creationId xmlns:a16="http://schemas.microsoft.com/office/drawing/2014/main" id="{0000654B-40FD-41E6-A05D-C0BE5DE24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16832"/>
            <a:ext cx="8476228" cy="374441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C9CCA7-7783-47A7-B800-0A62430C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3672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Homework</a:t>
            </a:r>
          </a:p>
        </p:txBody>
      </p:sp>
      <p:sp>
        <p:nvSpPr>
          <p:cNvPr id="6" name="Shape 260">
            <a:extLst>
              <a:ext uri="{FF2B5EF4-FFF2-40B4-BE49-F238E27FC236}">
                <a16:creationId xmlns:a16="http://schemas.microsoft.com/office/drawing/2014/main" id="{BA6292BC-A856-432C-984E-2FACC9A14B61}"/>
              </a:ext>
            </a:extLst>
          </p:cNvPr>
          <p:cNvSpPr/>
          <p:nvPr/>
        </p:nvSpPr>
        <p:spPr>
          <a:xfrm>
            <a:off x="1104900" y="1419705"/>
            <a:ext cx="9055100" cy="2662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>
            <a:spAutoFit/>
          </a:bodyPr>
          <a:lstStyle/>
          <a:p>
            <a:r>
              <a:rPr dirty="0"/>
              <a:t>member(1,[1,2,3,4,5])</a:t>
            </a:r>
            <a:endParaRPr lang="en-US" dirty="0"/>
          </a:p>
          <a:p>
            <a:r>
              <a:rPr lang="en-US" altLang="zh-CN" dirty="0"/>
              <a:t>member(3,[1,2,3,4,5])       </a:t>
            </a:r>
            <a:r>
              <a:rPr lang="zh-CN" altLang="en-US" sz="1800" dirty="0">
                <a:solidFill>
                  <a:srgbClr val="FF0000"/>
                </a:solidFill>
              </a:rPr>
              <a:t>要求：给出一个集合，列出其所有元素</a:t>
            </a:r>
            <a:endParaRPr lang="en-US" altLang="zh-CN" sz="1800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altLang="zh-CN" dirty="0"/>
              <a:t>subset([2,4],[1,2,3,4,5])       </a:t>
            </a:r>
            <a:r>
              <a:rPr lang="zh-CN" altLang="en-US" sz="1800" dirty="0">
                <a:solidFill>
                  <a:srgbClr val="FF0000"/>
                </a:solidFill>
              </a:rPr>
              <a:t>要求：给出一个集合，列出其所有子集</a:t>
            </a:r>
            <a:endParaRPr lang="en-US" altLang="zh-CN" sz="1800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923E95-B48C-4C36-9025-606479917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8400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Homework</a:t>
            </a:r>
          </a:p>
        </p:txBody>
      </p:sp>
      <p:sp>
        <p:nvSpPr>
          <p:cNvPr id="6" name="Shape 257">
            <a:extLst>
              <a:ext uri="{FF2B5EF4-FFF2-40B4-BE49-F238E27FC236}">
                <a16:creationId xmlns:a16="http://schemas.microsoft.com/office/drawing/2014/main" id="{81BDB51C-BB59-44DE-BDE1-D2F9D4E76282}"/>
              </a:ext>
            </a:extLst>
          </p:cNvPr>
          <p:cNvSpPr/>
          <p:nvPr/>
        </p:nvSpPr>
        <p:spPr>
          <a:xfrm>
            <a:off x="316756" y="3933056"/>
            <a:ext cx="4066819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检测冲突的事实（</a:t>
            </a:r>
            <a:r>
              <a:rPr lang="en-US" altLang="zh-CN" sz="2800" dirty="0">
                <a:solidFill>
                  <a:srgbClr val="FF0000"/>
                </a:solidFill>
              </a:rPr>
              <a:t>facts</a:t>
            </a:r>
            <a:r>
              <a:rPr lang="zh-CN" altLang="en-US" sz="2800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7" name="Shape 260">
            <a:extLst>
              <a:ext uri="{FF2B5EF4-FFF2-40B4-BE49-F238E27FC236}">
                <a16:creationId xmlns:a16="http://schemas.microsoft.com/office/drawing/2014/main" id="{8954DBF1-6D0F-4C6B-9CA1-D0A54C6B78D8}"/>
              </a:ext>
            </a:extLst>
          </p:cNvPr>
          <p:cNvSpPr/>
          <p:nvPr/>
        </p:nvSpPr>
        <p:spPr>
          <a:xfrm>
            <a:off x="338724" y="1238105"/>
            <a:ext cx="10668000" cy="2108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>
            <a:spAutoFit/>
          </a:bodyPr>
          <a:lstStyle/>
          <a:p>
            <a:r>
              <a:rPr lang="zh-CN" altLang="en-US" dirty="0"/>
              <a:t>事实的集合：有三种事实</a:t>
            </a:r>
            <a:endParaRPr lang="en-US" altLang="zh-CN" dirty="0"/>
          </a:p>
          <a:p>
            <a:endParaRPr lang="en-US" altLang="zh-CN" sz="2400" dirty="0"/>
          </a:p>
          <a:p>
            <a:r>
              <a:rPr lang="en-US" altLang="zh-CN" dirty="0" err="1"/>
              <a:t>is_relation</a:t>
            </a:r>
            <a:r>
              <a:rPr lang="en-US" altLang="zh-CN" dirty="0"/>
              <a:t> (</a:t>
            </a:r>
            <a:r>
              <a:rPr lang="en-US" altLang="zh-CN" dirty="0" err="1"/>
              <a:t>fact_ID</a:t>
            </a:r>
            <a:r>
              <a:rPr lang="en-US" altLang="zh-CN" dirty="0"/>
              <a:t>, </a:t>
            </a:r>
            <a:r>
              <a:rPr lang="en-US" altLang="zh-CN" dirty="0" err="1"/>
              <a:t>company_name</a:t>
            </a:r>
            <a:r>
              <a:rPr lang="en-US" altLang="zh-CN" dirty="0"/>
              <a:t>, time, index-name, value)</a:t>
            </a:r>
          </a:p>
          <a:p>
            <a:endParaRPr lang="en-US" altLang="zh-CN" dirty="0"/>
          </a:p>
          <a:p>
            <a:r>
              <a:rPr lang="en-US" altLang="zh-CN" dirty="0"/>
              <a:t>supplier (</a:t>
            </a:r>
            <a:r>
              <a:rPr lang="en-US" altLang="zh-CN" dirty="0" err="1"/>
              <a:t>fact_ID</a:t>
            </a:r>
            <a:r>
              <a:rPr lang="en-US" altLang="zh-CN" dirty="0"/>
              <a:t>, time, </a:t>
            </a:r>
            <a:r>
              <a:rPr lang="en-US" altLang="zh-CN" dirty="0" err="1"/>
              <a:t>company_A</a:t>
            </a:r>
            <a:r>
              <a:rPr lang="en-US" altLang="zh-CN" dirty="0"/>
              <a:t>, </a:t>
            </a:r>
            <a:r>
              <a:rPr lang="en-US" altLang="zh-CN" dirty="0" err="1"/>
              <a:t>company_B</a:t>
            </a:r>
            <a:r>
              <a:rPr lang="en-US" altLang="zh-CN" dirty="0"/>
              <a:t>, k, value)</a:t>
            </a:r>
          </a:p>
          <a:p>
            <a:endParaRPr lang="en-US" altLang="zh-CN" dirty="0"/>
          </a:p>
          <a:p>
            <a:r>
              <a:rPr lang="en-US" altLang="zh-CN" dirty="0"/>
              <a:t>client (</a:t>
            </a:r>
            <a:r>
              <a:rPr lang="en-US" altLang="zh-CN" dirty="0" err="1"/>
              <a:t>fact_ID</a:t>
            </a:r>
            <a:r>
              <a:rPr lang="en-US" altLang="zh-CN" dirty="0"/>
              <a:t>, time, </a:t>
            </a:r>
            <a:r>
              <a:rPr lang="en-US" altLang="zh-CN" dirty="0" err="1"/>
              <a:t>company_A</a:t>
            </a:r>
            <a:r>
              <a:rPr lang="en-US" altLang="zh-CN" dirty="0"/>
              <a:t>, </a:t>
            </a:r>
            <a:r>
              <a:rPr lang="en-US" altLang="zh-CN" dirty="0" err="1"/>
              <a:t>company_B</a:t>
            </a:r>
            <a:r>
              <a:rPr lang="en-US" altLang="zh-CN" dirty="0"/>
              <a:t>, k, value)</a:t>
            </a:r>
            <a:endParaRPr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284D49-7D75-4C05-BDC8-1FFF0B3F8134}"/>
              </a:ext>
            </a:extLst>
          </p:cNvPr>
          <p:cNvSpPr txBox="1"/>
          <p:nvPr/>
        </p:nvSpPr>
        <p:spPr>
          <a:xfrm>
            <a:off x="317500" y="4535517"/>
            <a:ext cx="7904408" cy="1241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给定一个事实的集合，找出所有“冲突”的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fact ID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对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思考：什么情形“发生冲突”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CB94D47-BE37-4398-A0D5-D962AECD34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854556"/>
              </p:ext>
            </p:extLst>
          </p:nvPr>
        </p:nvGraphicFramePr>
        <p:xfrm>
          <a:off x="7185601" y="5442529"/>
          <a:ext cx="1071707" cy="1071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包装程序外壳对象" showAsIcon="1" r:id="rId4" imgW="528840" imgH="528840" progId="Package">
                  <p:embed/>
                </p:oleObj>
              </mc:Choice>
              <mc:Fallback>
                <p:oleObj name="包装程序外壳对象" showAsIcon="1" r:id="rId4" imgW="528840" imgH="528840" progId="Package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483064E-FBC1-42A8-92C7-B6CB8F9D69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85601" y="5442529"/>
                        <a:ext cx="1071707" cy="10717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EF7C3961-CAEA-451C-A6D4-4A2B5951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28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7FF58F-53DE-48BF-AAA2-33575EF67F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C00000"/>
                </a:solidFill>
              </a:rPr>
              <a:t>First-Order Logic: Deduction</a:t>
            </a:r>
            <a:endParaRPr lang="zh-CN" altLang="en-US" sz="2800" dirty="0">
              <a:solidFill>
                <a:srgbClr val="C00000"/>
              </a:solidFill>
            </a:endParaRPr>
          </a:p>
          <a:p>
            <a:r>
              <a:rPr lang="en-US" altLang="zh-CN" dirty="0" err="1"/>
              <a:t>Propositionalization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95B935-C4E2-4AFF-A83A-ED2224DF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88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Universal Instantiation (UI)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72816"/>
                <a:ext cx="8229600" cy="4358109"/>
              </a:xfrm>
            </p:spPr>
            <p:txBody>
              <a:bodyPr/>
              <a:lstStyle/>
              <a:p>
                <a:r>
                  <a:rPr lang="en-US" altLang="zh-CN" sz="1800" b="0" dirty="0">
                    <a:ea typeface="+mj-ea"/>
                  </a:rPr>
                  <a:t>Every instantiation of a universally quantified sentence is entailed by it:</a:t>
                </a:r>
              </a:p>
              <a:p>
                <a:pPr marL="0" indent="0">
                  <a:buNone/>
                </a:pPr>
                <a:r>
                  <a:rPr lang="en-US" altLang="zh-CN" sz="1800" b="0" dirty="0">
                    <a:ea typeface="+mj-ea"/>
                  </a:rPr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sz="24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zh-CN" altLang="en-US" sz="24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𝑆𝑈𝐵𝑆𝑇</m:t>
                        </m:r>
                        <m:r>
                          <a:rPr lang="en-US" altLang="zh-CN" sz="24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altLang="zh-CN" sz="2400" b="0" i="1" smtClean="0">
                                    <a:solidFill>
                                      <a:srgbClr val="CC00CC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solidFill>
                                      <a:srgbClr val="CC00CC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𝑣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solidFill>
                                      <a:srgbClr val="CC00CC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𝑔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r>
                          <a:rPr lang="zh-CN" altLang="en-US" sz="24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𝛼</m:t>
                        </m:r>
                        <m:r>
                          <a:rPr lang="en-US" altLang="zh-CN" sz="24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400" b="0" dirty="0">
                  <a:ea typeface="+mj-ea"/>
                </a:endParaRPr>
              </a:p>
              <a:p>
                <a:pPr marL="0" indent="0">
                  <a:buNone/>
                </a:pPr>
                <a:endParaRPr lang="en-US" altLang="zh-CN" sz="2400" b="0" dirty="0">
                  <a:ea typeface="+mj-ea"/>
                </a:endParaRPr>
              </a:p>
              <a:p>
                <a:r>
                  <a:rPr lang="en-US" altLang="zh-CN" sz="1800" b="0" dirty="0">
                    <a:ea typeface="+mj-ea"/>
                  </a:rPr>
                  <a:t>For any variable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𝑣</m:t>
                    </m:r>
                  </m:oMath>
                </a14:m>
                <a:r>
                  <a:rPr lang="en-US" altLang="zh-CN" sz="1800" b="0" dirty="0">
                    <a:solidFill>
                      <a:srgbClr val="CC00CC"/>
                    </a:solidFill>
                    <a:ea typeface="+mj-ea"/>
                  </a:rPr>
                  <a:t> </a:t>
                </a:r>
                <a:r>
                  <a:rPr lang="en-US" altLang="zh-CN" sz="1800" b="0" dirty="0">
                    <a:ea typeface="+mj-ea"/>
                  </a:rPr>
                  <a:t>and ground term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𝑔</m:t>
                    </m:r>
                  </m:oMath>
                </a14:m>
                <a:endParaRPr lang="en-US" altLang="zh-CN" sz="1800" b="0" dirty="0">
                  <a:solidFill>
                    <a:srgbClr val="CC00CC"/>
                  </a:solidFill>
                  <a:ea typeface="+mj-ea"/>
                </a:endParaRPr>
              </a:p>
              <a:p>
                <a:endParaRPr lang="en-US" altLang="zh-CN" sz="1800" b="0" dirty="0">
                  <a:solidFill>
                    <a:srgbClr val="CC00CC"/>
                  </a:solidFill>
                  <a:ea typeface="+mj-ea"/>
                </a:endParaRPr>
              </a:p>
              <a:p>
                <a:r>
                  <a:rPr lang="en-US" altLang="zh-CN" sz="1800" b="0" dirty="0">
                    <a:ea typeface="+mj-ea"/>
                  </a:rPr>
                  <a:t>E.g.,  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𝐾𝑖𝑛𝑔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𝐺𝑟𝑒𝑒𝑑𝑦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𝐸𝑣𝑖𝑙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b="0" dirty="0">
                    <a:solidFill>
                      <a:srgbClr val="CC00CC"/>
                    </a:solidFill>
                    <a:ea typeface="+mj-ea"/>
                  </a:rPr>
                  <a:t> </a:t>
                </a:r>
                <a:r>
                  <a:rPr lang="en-US" altLang="zh-CN" sz="1800" b="0" dirty="0">
                    <a:ea typeface="+mj-ea"/>
                  </a:rPr>
                  <a:t>yields                          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𝐾𝑖𝑛𝑔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𝐽𝑜h𝑛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𝐺𝑟𝑒𝑒𝑑𝑦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𝐽𝑜h𝑛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𝐸𝑣𝑖𝑙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𝐽𝑜h𝑛</m:t>
                        </m:r>
                      </m:e>
                    </m:d>
                  </m:oMath>
                </a14:m>
                <a:r>
                  <a:rPr lang="en-US" altLang="zh-CN" sz="1800" b="0" dirty="0">
                    <a:ea typeface="+mj-ea"/>
                  </a:rPr>
                  <a:t>                                   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𝐾𝑖𝑛𝑔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𝑅𝑖𝑐h𝑎𝑟𝑑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)∧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𝐺𝑟𝑒𝑒𝑑𝑦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𝑅𝑖𝑐h𝑎𝑟𝑑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)⇒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𝐸𝑣𝑖𝑙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𝑅𝑖𝑐h𝑎𝑟𝑑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b="0" dirty="0">
                    <a:ea typeface="+mj-ea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𝐾𝑖𝑛𝑔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𝐹𝑎𝑡h𝑒𝑟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𝐽𝑜h𝑛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))∧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𝐺𝑟𝑒𝑒𝑑𝑦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𝐹𝑎𝑡h𝑒𝑟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𝐽𝑜h𝑛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)⇒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𝐸𝑣𝑖𝑙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𝐹𝑎𝑡h𝑒𝑟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𝐽𝑜h𝑛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b="0" dirty="0">
                  <a:ea typeface="+mj-ea"/>
                </a:endParaRPr>
              </a:p>
              <a:p>
                <a:endParaRPr lang="en-US" altLang="zh-CN" sz="1800" b="0" dirty="0">
                  <a:ea typeface="+mj-ea"/>
                </a:endParaRPr>
              </a:p>
              <a:p>
                <a:endParaRPr lang="en-US" altLang="zh-CN" sz="1800" b="0" dirty="0">
                  <a:ea typeface="+mj-ea"/>
                </a:endParaRPr>
              </a:p>
              <a:p>
                <a:pPr lvl="1"/>
                <a:endParaRPr lang="en-US" altLang="zh-CN" b="0" dirty="0">
                  <a:latin typeface="+mj-ea"/>
                  <a:ea typeface="+mj-ea"/>
                </a:endParaRPr>
              </a:p>
              <a:p>
                <a:pPr lvl="1"/>
                <a:endParaRPr lang="en-US" altLang="zh-CN" b="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72816"/>
                <a:ext cx="8229600" cy="4358109"/>
              </a:xfrm>
              <a:blipFill>
                <a:blip r:embed="rId3"/>
                <a:stretch>
                  <a:fillRect t="-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DD4F01-47A4-48DB-9582-9301414B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6</a:t>
            </a:fld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B2CFC9FC-34FA-401D-9D43-622FF96ED362}"/>
                  </a:ext>
                </a:extLst>
              </p14:cNvPr>
              <p14:cNvContentPartPr/>
              <p14:nvPr/>
            </p14:nvContentPartPr>
            <p14:xfrm>
              <a:off x="993240" y="812520"/>
              <a:ext cx="5896800" cy="602172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B2CFC9FC-34FA-401D-9D43-622FF96ED3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3880" y="803160"/>
                <a:ext cx="5915520" cy="604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7194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Existential Instantiation (EI)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4862165"/>
              </a:xfrm>
            </p:spPr>
            <p:txBody>
              <a:bodyPr/>
              <a:lstStyle/>
              <a:p>
                <a:r>
                  <a:rPr lang="en-US" altLang="zh-CN" sz="2000" b="0" dirty="0">
                    <a:ea typeface="+mj-ea"/>
                  </a:rPr>
                  <a:t>For any sentence 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𝛼</m:t>
                    </m:r>
                  </m:oMath>
                </a14:m>
                <a:r>
                  <a:rPr lang="en-US" altLang="zh-CN" sz="2000" b="0" dirty="0">
                    <a:ea typeface="+mj-ea"/>
                  </a:rPr>
                  <a:t>,variable</a:t>
                </a:r>
                <a:r>
                  <a:rPr lang="en-US" altLang="zh-CN" sz="2000" b="0" i="1" dirty="0">
                    <a:solidFill>
                      <a:srgbClr val="CC00CC"/>
                    </a:solidFill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𝜈</m:t>
                    </m:r>
                  </m:oMath>
                </a14:m>
                <a:r>
                  <a:rPr lang="en-US" altLang="zh-CN" sz="2000" b="0" dirty="0">
                    <a:ea typeface="+mj-ea"/>
                  </a:rPr>
                  <a:t>, and constant symbol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𝑘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:r>
                  <a:rPr lang="en-US" altLang="zh-CN" sz="2000" b="0" dirty="0">
                    <a:solidFill>
                      <a:srgbClr val="CC00CC"/>
                    </a:solidFill>
                    <a:latin typeface="+mj-ea"/>
                    <a:ea typeface="+mj-ea"/>
                  </a:rPr>
                  <a:t>   </a:t>
                </a:r>
                <a:r>
                  <a:rPr lang="en-US" altLang="zh-CN" sz="2000" b="0" dirty="0">
                    <a:solidFill>
                      <a:srgbClr val="C00000"/>
                    </a:solidFill>
                  </a:rPr>
                  <a:t>That does not appear elsewhere in the knowledge base:</a:t>
                </a:r>
                <a:endParaRPr lang="en-US" altLang="zh-CN" sz="2000" b="0" dirty="0">
                  <a:solidFill>
                    <a:srgbClr val="CC00CC"/>
                  </a:solidFill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:r>
                  <a:rPr lang="en-US" altLang="zh-CN" sz="2800" b="0" dirty="0">
                    <a:solidFill>
                      <a:srgbClr val="CC00CC"/>
                    </a:solidFill>
                    <a:ea typeface="+mj-ea"/>
                  </a:rPr>
                  <a:t>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US" altLang="zh-CN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𝑣</m:t>
                        </m:r>
                        <m:r>
                          <a:rPr lang="en-US" altLang="zh-CN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    </m:t>
                        </m:r>
                        <m:r>
                          <a:rPr lang="zh-CN" altLang="en-US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𝛼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𝑆𝑈𝐵𝑆𝑇</m:t>
                        </m:r>
                        <m:r>
                          <a:rPr lang="en-US" altLang="zh-CN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altLang="zh-CN" sz="2800" b="0" i="1" smtClean="0">
                                    <a:solidFill>
                                      <a:srgbClr val="CC00CC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solidFill>
                                      <a:srgbClr val="CC00CC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𝑣</m:t>
                                </m:r>
                              </m:num>
                              <m:den>
                                <m:r>
                                  <a:rPr lang="en-US" altLang="zh-CN" sz="2800" b="0" i="1" smtClean="0">
                                    <a:solidFill>
                                      <a:srgbClr val="CC00CC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r>
                          <a:rPr lang="zh-CN" altLang="en-US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𝛼</m:t>
                        </m:r>
                        <m:r>
                          <a:rPr lang="en-US" altLang="zh-CN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800" b="0" dirty="0">
                  <a:solidFill>
                    <a:srgbClr val="CC00CC"/>
                  </a:solidFill>
                  <a:latin typeface="+mj-ea"/>
                  <a:ea typeface="+mj-ea"/>
                </a:endParaRPr>
              </a:p>
              <a:p>
                <a:r>
                  <a:rPr lang="en-US" altLang="zh-CN" sz="2000" b="0" dirty="0">
                    <a:latin typeface="+mj-ea"/>
                    <a:ea typeface="+mj-ea"/>
                  </a:rPr>
                  <a:t>E.g.,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𝐶𝑟𝑜𝑤𝑛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𝑂𝑛𝐻𝑒𝑎𝑑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𝐽𝑜h𝑛</m:t>
                        </m:r>
                      </m:e>
                    </m:d>
                  </m:oMath>
                </a14:m>
                <a:r>
                  <a:rPr lang="en-US" altLang="zh-CN" sz="2000" b="0" dirty="0">
                    <a:solidFill>
                      <a:srgbClr val="CC00CC"/>
                    </a:solidFill>
                    <a:latin typeface="+mj-ea"/>
                    <a:ea typeface="+mj-ea"/>
                  </a:rPr>
                  <a:t>   </a:t>
                </a:r>
                <a:r>
                  <a:rPr lang="en-US" altLang="zh-CN" sz="2000" b="0" dirty="0">
                    <a:ea typeface="+mj-ea"/>
                  </a:rPr>
                  <a:t>yields</a:t>
                </a:r>
              </a:p>
              <a:p>
                <a:pPr marL="0" indent="0">
                  <a:buNone/>
                </a:pPr>
                <a:r>
                  <a:rPr lang="en-US" altLang="zh-CN" sz="2000" b="0" dirty="0">
                    <a:solidFill>
                      <a:srgbClr val="CC00CC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𝐶𝑟𝑜𝑤𝑛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𝑂𝑛𝐻𝑒𝑎𝑑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𝐽𝑜h𝑛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+mj-ea"/>
                  <a:ea typeface="+mj-ea"/>
                </a:endParaRPr>
              </a:p>
              <a:p>
                <a:r>
                  <a:rPr lang="en-US" altLang="zh-CN" sz="2000" b="0" dirty="0">
                    <a:ea typeface="+mj-ea"/>
                  </a:rPr>
                  <a:t>Provided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</m:oMath>
                </a14:m>
                <a:r>
                  <a:rPr lang="en-US" altLang="zh-CN" sz="2000" b="0" dirty="0">
                    <a:ea typeface="+mj-ea"/>
                  </a:rPr>
                  <a:t>is a new constant symbol, called a </a:t>
                </a:r>
                <a:r>
                  <a:rPr lang="en-US" altLang="zh-CN" sz="2000" dirty="0" err="1">
                    <a:solidFill>
                      <a:srgbClr val="0000FF"/>
                    </a:solidFill>
                    <a:ea typeface="+mj-ea"/>
                  </a:rPr>
                  <a:t>Skolem</a:t>
                </a:r>
                <a:r>
                  <a:rPr lang="en-US" altLang="zh-CN" sz="2000" dirty="0">
                    <a:solidFill>
                      <a:srgbClr val="0000FF"/>
                    </a:solidFill>
                    <a:ea typeface="+mj-ea"/>
                  </a:rPr>
                  <a:t> constant</a:t>
                </a:r>
              </a:p>
              <a:p>
                <a:r>
                  <a:rPr lang="en-US" altLang="zh-CN" sz="2000" b="0" dirty="0">
                    <a:ea typeface="+mj-ea"/>
                  </a:rPr>
                  <a:t>Another example: from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type m:val="lin"/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zh-CN" sz="2000" b="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>
                                    <a:solidFill>
                                      <a:srgbClr val="CC00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>
                                    <a:solidFill>
                                      <a:srgbClr val="CC00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000" b="0" i="1">
                                    <a:solidFill>
                                      <a:srgbClr val="CC00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altLang="zh-CN" sz="2000" b="0" dirty="0">
                    <a:ea typeface="+mj-ea"/>
                  </a:rPr>
                  <a:t>  we obtain     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000" b="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b="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000" b="0" dirty="0">
                            <a:solidFill>
                              <a:srgbClr val="CC00CC"/>
                            </a:solidFill>
                          </a:rPr>
                          <m:t> 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𝑑𝑦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𝑦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000" b="0" dirty="0">
                  <a:ea typeface="+mj-ea"/>
                </a:endParaRPr>
              </a:p>
              <a:p>
                <a:r>
                  <a:rPr lang="en-US" altLang="zh-CN" sz="2000" b="0" dirty="0">
                    <a:ea typeface="+mj-ea"/>
                  </a:rPr>
                  <a:t>Provided </a:t>
                </a:r>
                <a:r>
                  <a:rPr lang="en-US" altLang="zh-CN" sz="2000" b="0" i="1" dirty="0">
                    <a:solidFill>
                      <a:srgbClr val="CC00CC"/>
                    </a:solidFill>
                    <a:ea typeface="+mj-ea"/>
                  </a:rPr>
                  <a:t>e </a:t>
                </a:r>
                <a:r>
                  <a:rPr lang="en-US" altLang="zh-CN" sz="2000" b="0" dirty="0">
                    <a:ea typeface="+mj-ea"/>
                  </a:rPr>
                  <a:t>is a new constant symbol</a:t>
                </a:r>
              </a:p>
              <a:p>
                <a:endParaRPr lang="en-US" altLang="zh-CN" sz="2000" b="0" dirty="0">
                  <a:solidFill>
                    <a:srgbClr val="CC00CC"/>
                  </a:solidFill>
                  <a:ea typeface="+mj-ea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4862165"/>
              </a:xfrm>
              <a:blipFill>
                <a:blip r:embed="rId3"/>
                <a:stretch>
                  <a:fillRect t="-5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E245113-CDD0-463A-A5A6-66BC9050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7</a:t>
            </a:fld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65B9E51E-DC17-40F9-AE6E-B3EA294F485A}"/>
                  </a:ext>
                </a:extLst>
              </p14:cNvPr>
              <p14:cNvContentPartPr/>
              <p14:nvPr/>
            </p14:nvContentPartPr>
            <p14:xfrm>
              <a:off x="3780720" y="2113920"/>
              <a:ext cx="3758760" cy="9230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65B9E51E-DC17-40F9-AE6E-B3EA294F48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71360" y="2104560"/>
                <a:ext cx="3777480" cy="94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8148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+mn-lt"/>
              </a:rPr>
              <a:t>Reduction to propositional inference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Suppose the KB contains just the following:</a:t>
                </a:r>
                <a:endParaRPr lang="en-US" altLang="zh-CN" sz="1800" b="0" dirty="0">
                  <a:latin typeface="+mj-ea"/>
                  <a:ea typeface="+mj-ea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latin typeface="+mj-ea"/>
                    <a:ea typeface="+mj-ea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𝐾𝑖𝑛𝑔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𝐺𝑟𝑒𝑒𝑑𝑦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𝐸𝑣𝑖𝑙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b="0" dirty="0">
                  <a:solidFill>
                    <a:srgbClr val="CC00CC"/>
                  </a:solidFill>
                  <a:latin typeface="+mj-ea"/>
                  <a:ea typeface="+mj-ea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solidFill>
                      <a:srgbClr val="CC00CC"/>
                    </a:solidFill>
                    <a:latin typeface="+mj-ea"/>
                    <a:ea typeface="+mj-ea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𝐾𝑖𝑛𝑔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𝐽𝑜h𝑛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endParaRPr lang="en-US" altLang="zh-CN" sz="1800" b="0" dirty="0">
                  <a:solidFill>
                    <a:srgbClr val="CC00CC"/>
                  </a:solidFill>
                  <a:latin typeface="+mj-ea"/>
                  <a:ea typeface="+mj-ea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solidFill>
                      <a:srgbClr val="CC00CC"/>
                    </a:solidFill>
                    <a:latin typeface="+mj-ea"/>
                    <a:ea typeface="+mj-ea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𝐺𝑟𝑒𝑒𝑑𝑦</m:t>
                    </m:r>
                    <m:d>
                      <m:dPr>
                        <m:ctrlP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𝐽𝑜h𝑛</m:t>
                        </m:r>
                      </m:e>
                    </m:d>
                  </m:oMath>
                </a14:m>
                <a:endParaRPr lang="en-US" altLang="zh-CN" sz="1800" b="0" dirty="0">
                  <a:solidFill>
                    <a:srgbClr val="CC00CC"/>
                  </a:solidFill>
                  <a:latin typeface="+mj-ea"/>
                  <a:ea typeface="+mj-ea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solidFill>
                      <a:srgbClr val="CC00CC"/>
                    </a:solidFill>
                    <a:latin typeface="+mj-ea"/>
                    <a:ea typeface="+mj-ea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𝐵𝑟𝑜𝑡h𝑒𝑟</m:t>
                    </m:r>
                    <m:d>
                      <m:dPr>
                        <m:ctrlP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𝑅𝑖𝑐h𝑎𝑟𝑑</m:t>
                        </m:r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𝐽𝑜h𝑛</m:t>
                        </m:r>
                      </m:e>
                    </m:d>
                  </m:oMath>
                </a14:m>
                <a:endParaRPr lang="en-US" altLang="zh-CN" sz="1800" b="0" dirty="0">
                  <a:latin typeface="+mj-ea"/>
                  <a:ea typeface="+mj-ea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ea typeface="+mj-ea"/>
                  </a:rPr>
                  <a:t>Instantiating the universal sentence in </a:t>
                </a:r>
                <a:r>
                  <a:rPr lang="en-US" altLang="zh-CN" sz="1800" b="0" dirty="0">
                    <a:solidFill>
                      <a:srgbClr val="C00000"/>
                    </a:solidFill>
                    <a:ea typeface="+mj-ea"/>
                  </a:rPr>
                  <a:t>all possible </a:t>
                </a:r>
                <a:r>
                  <a:rPr lang="en-US" altLang="zh-CN" sz="1800" b="0" dirty="0">
                    <a:ea typeface="+mj-ea"/>
                  </a:rPr>
                  <a:t>ways, we have  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𝐾𝑖𝑛𝑔</m:t>
                    </m:r>
                    <m:d>
                      <m:dPr>
                        <m:ctrlP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𝐽𝑜h𝑛</m:t>
                        </m:r>
                      </m:e>
                    </m:d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𝐺𝑟𝑒𝑒𝑑𝑦</m:t>
                    </m:r>
                    <m:d>
                      <m:dPr>
                        <m:ctrlP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𝐽𝑜h𝑛</m:t>
                        </m:r>
                      </m:e>
                    </m:d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𝐸𝑣𝑖𝑙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𝐽𝑜h𝑛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b="0" dirty="0">
                  <a:solidFill>
                    <a:srgbClr val="CC00CC"/>
                  </a:solidFill>
                  <a:latin typeface="+mj-ea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solidFill>
                      <a:srgbClr val="CC00CC"/>
                    </a:solidFill>
                    <a:latin typeface="+mj-ea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𝐾𝑖𝑛𝑔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𝑅𝑖𝑐h𝑎𝑟𝑑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𝐺𝑟𝑒𝑒𝑑𝑦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𝑅𝑖𝑐h𝑎𝑟𝑑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)⇒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𝐸𝑣𝑖𝑙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𝑅𝑖𝑐h𝑎𝑟𝑑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b="0" dirty="0">
                  <a:solidFill>
                    <a:srgbClr val="CC00CC"/>
                  </a:solidFill>
                  <a:latin typeface="+mj-ea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solidFill>
                      <a:srgbClr val="CC00CC"/>
                    </a:solidFill>
                    <a:latin typeface="+mj-ea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𝐾𝑖𝑛𝑔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𝐽𝑜h𝑛</m:t>
                    </m:r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b="0" dirty="0">
                  <a:solidFill>
                    <a:srgbClr val="CC00CC"/>
                  </a:solidFill>
                  <a:latin typeface="+mj-ea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solidFill>
                      <a:srgbClr val="CC00CC"/>
                    </a:solidFill>
                    <a:latin typeface="+mj-ea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𝐺𝑟𝑒𝑒𝑑𝑦</m:t>
                    </m:r>
                    <m:d>
                      <m:dPr>
                        <m:ctrlP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𝐽𝑜h𝑛</m:t>
                        </m:r>
                      </m:e>
                    </m:d>
                  </m:oMath>
                </a14:m>
                <a:r>
                  <a:rPr lang="en-US" altLang="zh-CN" sz="1800" b="0" dirty="0">
                    <a:solidFill>
                      <a:srgbClr val="CC00CC"/>
                    </a:solidFill>
                    <a:latin typeface="+mj-ea"/>
                  </a:rPr>
                  <a:t>    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solidFill>
                      <a:srgbClr val="CC00CC"/>
                    </a:solidFill>
                    <a:latin typeface="+mj-ea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𝐵𝑟𝑜𝑡h𝑒𝑟</m:t>
                    </m:r>
                    <m:d>
                      <m:dPr>
                        <m:ctrlP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𝑅𝑖𝑐h𝑎𝑟𝑑</m:t>
                        </m:r>
                        <m: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𝐽𝑜h𝑛</m:t>
                        </m:r>
                      </m:e>
                    </m:d>
                  </m:oMath>
                </a14:m>
                <a:endParaRPr lang="en-US" altLang="zh-CN" sz="1800" b="0" dirty="0">
                  <a:ea typeface="+mj-ea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ea typeface="+mj-ea"/>
                  </a:rPr>
                  <a:t>The new KB is propositionalized: proposition symbols are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ea typeface="+mj-ea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𝐾𝑖𝑛𝑔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𝐽𝑜h𝑛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𝐺𝑟𝑒𝑒𝑑𝑦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𝐽𝑜h𝑛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𝐸𝑣𝑖𝑙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𝐽𝑜h𝑛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𝐾𝑖𝑛𝑔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𝑅𝑖𝑐h𝑎𝑟𝑑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lang="en-US" altLang="zh-CN" sz="1800" b="0" dirty="0">
                    <a:ea typeface="+mj-ea"/>
                  </a:rPr>
                  <a:t>etc.</a:t>
                </a:r>
              </a:p>
              <a:p>
                <a:pPr>
                  <a:spcBef>
                    <a:spcPts val="1200"/>
                  </a:spcBef>
                </a:pPr>
                <a:endParaRPr lang="en-US" altLang="zh-CN" sz="1800" b="0" dirty="0">
                  <a:ea typeface="+mj-ea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1800" b="0" dirty="0">
                  <a:ea typeface="+mj-ea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1800" b="0" dirty="0">
                  <a:ea typeface="+mj-ea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en-US" altLang="zh-CN" sz="1800" b="0" dirty="0">
                  <a:latin typeface="+mj-ea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en-US" altLang="zh-CN" sz="1800" b="0" dirty="0">
                  <a:latin typeface="+mj-ea"/>
                  <a:ea typeface="+mj-ea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1800" b="0" dirty="0">
                  <a:latin typeface="+mj-ea"/>
                  <a:ea typeface="+mj-ea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1800" b="0" dirty="0">
                  <a:latin typeface="+mj-ea"/>
                  <a:ea typeface="+mj-ea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1800" b="0" dirty="0">
                  <a:latin typeface="+mj-ea"/>
                  <a:ea typeface="+mj-ea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1800" b="0" dirty="0">
                  <a:latin typeface="+mj-ea"/>
                  <a:ea typeface="+mj-ea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1800" b="0" dirty="0">
                  <a:latin typeface="+mj-ea"/>
                  <a:ea typeface="+mj-ea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1800" b="0" dirty="0">
                  <a:latin typeface="+mj-ea"/>
                  <a:ea typeface="+mj-ea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1800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  <a:blipFill>
                <a:blip r:embed="rId3"/>
                <a:stretch>
                  <a:fillRect t="-636" b="-133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4535F28-DB9D-406D-9E81-2C34FB040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8</a:t>
            </a:fld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126D0CCE-AEC9-4F4F-ADDA-282307F13667}"/>
                  </a:ext>
                </a:extLst>
              </p14:cNvPr>
              <p14:cNvContentPartPr/>
              <p14:nvPr/>
            </p14:nvContentPartPr>
            <p14:xfrm>
              <a:off x="2285280" y="2065680"/>
              <a:ext cx="3420000" cy="71640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126D0CCE-AEC9-4F4F-ADDA-282307F136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75920" y="2056320"/>
                <a:ext cx="3438720" cy="73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3132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+mn-lt"/>
              </a:rPr>
              <a:t>Reduction to propositional inference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Claim: a ground sentence is entailed by new KB </a:t>
                </a:r>
                <a:r>
                  <a:rPr lang="en-US" altLang="zh-CN" sz="1800" b="0" dirty="0" err="1">
                    <a:latin typeface="Arial" pitchFamily="34" charset="0"/>
                    <a:ea typeface="黑体" pitchFamily="49" charset="-122"/>
                  </a:rPr>
                  <a:t>iff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entailed by original KB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ea typeface="+mj-ea"/>
                  </a:rPr>
                  <a:t>Claim: every FOL KB can be propositionalized so as to preserve entailment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ea typeface="+mj-ea"/>
                  </a:rPr>
                  <a:t>Idea: propositionalize KB and query, apply resolution, return result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ea typeface="+mj-ea"/>
                  </a:rPr>
                  <a:t>Problem: with function symbols, there are infinitely many ground terms, 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ea typeface="+mj-ea"/>
                  </a:rPr>
                  <a:t>           e.g.,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𝐹𝑎𝑡h𝑒𝑟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𝐹𝑎𝑡h𝑒𝑟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𝐹𝑎𝑡h𝑒𝑟</m:t>
                        </m:r>
                        <m:d>
                          <m:dPr>
                            <m:ctrlPr>
                              <a:rPr lang="en-US" altLang="zh-CN" sz="18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𝐽𝑜h𝑛</m:t>
                            </m:r>
                          </m:e>
                        </m:d>
                      </m:e>
                    </m:d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endParaRPr lang="en-US" altLang="zh-CN" sz="1800" b="0" dirty="0">
                  <a:solidFill>
                    <a:srgbClr val="CC00CC"/>
                  </a:solidFill>
                  <a:ea typeface="+mj-ea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ea typeface="+mj-ea"/>
                  </a:rPr>
                  <a:t>Theorem: </a:t>
                </a:r>
                <a:r>
                  <a:rPr lang="en-US" altLang="zh-CN" sz="1800" b="0" dirty="0" err="1">
                    <a:ea typeface="+mj-ea"/>
                  </a:rPr>
                  <a:t>Herbrand</a:t>
                </a:r>
                <a:r>
                  <a:rPr lang="en-US" altLang="zh-CN" sz="1800" b="0" dirty="0">
                    <a:ea typeface="+mj-ea"/>
                  </a:rPr>
                  <a:t> (1930). If a sentence </a:t>
                </a:r>
                <a14:m>
                  <m:oMath xmlns:m="http://schemas.openxmlformats.org/officeDocument/2006/math">
                    <m:r>
                      <a:rPr lang="zh-CN" altLang="en-US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𝛼</m:t>
                    </m:r>
                  </m:oMath>
                </a14:m>
                <a:r>
                  <a:rPr lang="en-US" altLang="zh-CN" sz="1800" b="0" dirty="0">
                    <a:ea typeface="+mj-ea"/>
                  </a:rPr>
                  <a:t> is entailed by an FOL KB, it is entailed by a </a:t>
                </a:r>
                <a:r>
                  <a:rPr lang="en-US" altLang="zh-CN" sz="1800" b="0" dirty="0">
                    <a:solidFill>
                      <a:srgbClr val="C00000"/>
                    </a:solidFill>
                    <a:ea typeface="+mj-ea"/>
                  </a:rPr>
                  <a:t>finite</a:t>
                </a:r>
                <a:r>
                  <a:rPr lang="en-US" altLang="zh-CN" sz="1800" b="0" dirty="0">
                    <a:ea typeface="+mj-ea"/>
                  </a:rPr>
                  <a:t> subset of the propositional KB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ea typeface="+mj-ea"/>
                  </a:rPr>
                  <a:t>Idea: For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=0</m:t>
                    </m:r>
                  </m:oMath>
                </a14:m>
                <a:r>
                  <a:rPr lang="en-US" altLang="zh-CN" sz="1800" b="0" dirty="0">
                    <a:solidFill>
                      <a:srgbClr val="CC00CC"/>
                    </a:solidFill>
                    <a:ea typeface="+mj-ea"/>
                  </a:rPr>
                  <a:t> </a:t>
                </a:r>
                <a:r>
                  <a:rPr lang="en-US" altLang="zh-CN" sz="1800" b="0" dirty="0">
                    <a:ea typeface="+mj-ea"/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sz="1800" b="0" dirty="0">
                    <a:solidFill>
                      <a:srgbClr val="CC00CC"/>
                    </a:solidFill>
                    <a:ea typeface="+mj-ea"/>
                  </a:rPr>
                  <a:t> </a:t>
                </a:r>
                <a:r>
                  <a:rPr lang="en-US" altLang="zh-CN" sz="1800" b="0" dirty="0">
                    <a:ea typeface="+mj-ea"/>
                  </a:rPr>
                  <a:t>do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ea typeface="+mj-ea"/>
                  </a:rPr>
                  <a:t>                  create a propositional KB by instantiating with depth-</a:t>
                </a:r>
                <a:r>
                  <a:rPr lang="en-US" altLang="zh-CN" sz="1800" b="0" dirty="0">
                    <a:solidFill>
                      <a:srgbClr val="CC00CC"/>
                    </a:solidFill>
                    <a:ea typeface="+mj-ea"/>
                  </a:rPr>
                  <a:t>n</a:t>
                </a:r>
                <a:r>
                  <a:rPr lang="en-US" altLang="zh-CN" sz="1800" b="0" dirty="0">
                    <a:ea typeface="+mj-ea"/>
                  </a:rPr>
                  <a:t> terms see if </a:t>
                </a:r>
                <a14:m>
                  <m:oMath xmlns:m="http://schemas.openxmlformats.org/officeDocument/2006/math">
                    <m:r>
                      <a:rPr lang="zh-CN" altLang="en-US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𝛼</m:t>
                    </m:r>
                  </m:oMath>
                </a14:m>
                <a:endParaRPr lang="en-US" altLang="zh-CN" sz="1800" b="0" dirty="0">
                  <a:solidFill>
                    <a:srgbClr val="CC00CC"/>
                  </a:solidFill>
                  <a:ea typeface="+mj-ea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ea typeface="+mj-ea"/>
                  </a:rPr>
                  <a:t>                  is entailed by this KB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ea typeface="+mj-ea"/>
                  </a:rPr>
                  <a:t>Problem: works if </a:t>
                </a:r>
                <a14:m>
                  <m:oMath xmlns:m="http://schemas.openxmlformats.org/officeDocument/2006/math">
                    <m:r>
                      <a:rPr lang="zh-CN" altLang="en-US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𝛼</m:t>
                    </m:r>
                    <m:r>
                      <a:rPr lang="en-US" altLang="zh-CN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</m:oMath>
                </a14:m>
                <a:r>
                  <a:rPr lang="en-US" altLang="zh-CN" sz="1800" b="0" dirty="0">
                    <a:ea typeface="+mj-ea"/>
                  </a:rPr>
                  <a:t>is entailed, loops if </a:t>
                </a:r>
                <a14:m>
                  <m:oMath xmlns:m="http://schemas.openxmlformats.org/officeDocument/2006/math">
                    <m:r>
                      <a:rPr lang="zh-CN" altLang="en-US" sz="1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+mj-ea"/>
                      </a:rPr>
                      <m:t>𝛼</m:t>
                    </m:r>
                  </m:oMath>
                </a14:m>
                <a:r>
                  <a:rPr lang="en-US" altLang="zh-CN" sz="1800" b="0" dirty="0">
                    <a:ea typeface="+mj-ea"/>
                  </a:rPr>
                  <a:t> is not entailed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ea typeface="+mj-ea"/>
                  </a:rPr>
                  <a:t>Theorem: Turing(1936), Church(1936), entailment in FOL is </a:t>
                </a:r>
                <a:r>
                  <a:rPr lang="en-US" altLang="zh-CN" sz="1800" b="0" dirty="0">
                    <a:solidFill>
                      <a:srgbClr val="0000FF"/>
                    </a:solidFill>
                    <a:ea typeface="+mj-ea"/>
                  </a:rPr>
                  <a:t>semi-decidable</a:t>
                </a:r>
              </a:p>
              <a:p>
                <a:pPr>
                  <a:spcBef>
                    <a:spcPts val="1200"/>
                  </a:spcBef>
                </a:pPr>
                <a:endParaRPr lang="en-US" altLang="zh-CN" sz="1800" b="0" dirty="0">
                  <a:ea typeface="+mj-ea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1800" b="0" dirty="0">
                  <a:ea typeface="+mj-ea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  <a:blipFill>
                <a:blip r:embed="rId3"/>
                <a:stretch>
                  <a:fillRect t="-763" b="-5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6CD4DB7-EE87-40C9-8B9B-952AD58B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CB976A-FB2A-40F0-86DA-48860C1E1157}"/>
              </a:ext>
            </a:extLst>
          </p:cNvPr>
          <p:cNvSpPr txBox="1"/>
          <p:nvPr/>
        </p:nvSpPr>
        <p:spPr>
          <a:xfrm>
            <a:off x="3017962" y="940658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Inferentially equivalent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1827A0EE-06A4-4F54-B184-B35C95065B98}"/>
                  </a:ext>
                </a:extLst>
              </p14:cNvPr>
              <p14:cNvContentPartPr/>
              <p14:nvPr/>
            </p14:nvContentPartPr>
            <p14:xfrm>
              <a:off x="3069360" y="3990240"/>
              <a:ext cx="5900400" cy="284760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1827A0EE-06A4-4F54-B184-B35C95065B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60000" y="3980880"/>
                <a:ext cx="5919120" cy="286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1860825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黑体"/>
        <a:ea typeface="黑体"/>
        <a:cs typeface=""/>
      </a:majorFont>
      <a:minorFont>
        <a:latin typeface="Arial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CC">
            <a:alpha val="8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CC">
            <a:alpha val="8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8743</TotalTime>
  <Words>2314</Words>
  <Application>Microsoft Office PowerPoint</Application>
  <PresentationFormat>全屏显示(4:3)</PresentationFormat>
  <Paragraphs>364</Paragraphs>
  <Slides>41</Slides>
  <Notes>35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5" baseType="lpstr">
      <vt:lpstr>方正姚体</vt:lpstr>
      <vt:lpstr>仿宋_GB2312</vt:lpstr>
      <vt:lpstr>黑体</vt:lpstr>
      <vt:lpstr>微软雅黑</vt:lpstr>
      <vt:lpstr>幼圆</vt:lpstr>
      <vt:lpstr>Arial</vt:lpstr>
      <vt:lpstr>Calibri</vt:lpstr>
      <vt:lpstr>Cambria Math</vt:lpstr>
      <vt:lpstr>Garamond</vt:lpstr>
      <vt:lpstr>Times New Roman</vt:lpstr>
      <vt:lpstr>Wingdings</vt:lpstr>
      <vt:lpstr>Edge</vt:lpstr>
      <vt:lpstr>默认设计模板</vt:lpstr>
      <vt:lpstr>包装程序外壳对象</vt:lpstr>
      <vt:lpstr>人工智能</vt:lpstr>
      <vt:lpstr>PowerPoint 演示文稿</vt:lpstr>
      <vt:lpstr>PowerPoint 演示文稿</vt:lpstr>
      <vt:lpstr>A brief history of reasoning </vt:lpstr>
      <vt:lpstr>PowerPoint 演示文稿</vt:lpstr>
      <vt:lpstr>Universal Instantiation (UI) </vt:lpstr>
      <vt:lpstr>Existential Instantiation (EI) </vt:lpstr>
      <vt:lpstr>Reduction to propositional inference </vt:lpstr>
      <vt:lpstr>Reduction to propositional inference </vt:lpstr>
      <vt:lpstr>Problems with Propositionalization </vt:lpstr>
      <vt:lpstr>PowerPoint 演示文稿</vt:lpstr>
      <vt:lpstr>Unification </vt:lpstr>
      <vt:lpstr>Resolution: brief summary </vt:lpstr>
      <vt:lpstr>Conversion to CNF </vt:lpstr>
      <vt:lpstr>Conversion to CNF </vt:lpstr>
      <vt:lpstr>Example knowledge base </vt:lpstr>
      <vt:lpstr>Resolution proof</vt:lpstr>
      <vt:lpstr>Completeness of FOL resolution</vt:lpstr>
      <vt:lpstr>PowerPoint 演示文稿</vt:lpstr>
      <vt:lpstr>Generalized Modus Ponens (GMP)  前见推理</vt:lpstr>
      <vt:lpstr>Soundness of GMP </vt:lpstr>
      <vt:lpstr>Forward chaining algorithm </vt:lpstr>
      <vt:lpstr>Forward chaining proof </vt:lpstr>
      <vt:lpstr>Forward chaining proof </vt:lpstr>
      <vt:lpstr>Properties of forward chaining </vt:lpstr>
      <vt:lpstr>Efficiency of forward chaining </vt:lpstr>
      <vt:lpstr>Backward chaining algorithm </vt:lpstr>
      <vt:lpstr>Backward chaining example </vt:lpstr>
      <vt:lpstr>Backward chaining example </vt:lpstr>
      <vt:lpstr>Backward chaining example </vt:lpstr>
      <vt:lpstr>Backward chaining example </vt:lpstr>
      <vt:lpstr>Backward chaining example </vt:lpstr>
      <vt:lpstr>Properties of backward chaining </vt:lpstr>
      <vt:lpstr>PowerPoint 演示文稿</vt:lpstr>
      <vt:lpstr>Logic programming </vt:lpstr>
      <vt:lpstr>Prolog systems</vt:lpstr>
      <vt:lpstr>Prolog examples </vt:lpstr>
      <vt:lpstr>Prolog systems</vt:lpstr>
      <vt:lpstr>Summary</vt:lpstr>
      <vt:lpstr>Homework</vt:lpstr>
      <vt:lpstr>Homework</vt:lpstr>
    </vt:vector>
  </TitlesOfParts>
  <Company>Institute of Computing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申请“学术百星”  答辩报告</dc:title>
  <dc:creator>Hua-Wei Shen</dc:creator>
  <cp:lastModifiedBy>宋 和田</cp:lastModifiedBy>
  <cp:revision>1079</cp:revision>
  <dcterms:created xsi:type="dcterms:W3CDTF">2011-11-22T05:18:04Z</dcterms:created>
  <dcterms:modified xsi:type="dcterms:W3CDTF">2020-11-24T15:48:06Z</dcterms:modified>
</cp:coreProperties>
</file>