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</p:sldMasterIdLst>
  <p:sldIdLst>
    <p:sldId id="256" r:id="rId3"/>
    <p:sldId id="264" r:id="rId4"/>
    <p:sldId id="263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BC91-EE8D-45C2-9265-5BC46CEAB54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6B2F-D311-4A80-B033-D18ABB58F09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833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BC91-EE8D-45C2-9265-5BC46CEAB54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6B2F-D311-4A80-B033-D18ABB58F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7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BC91-EE8D-45C2-9265-5BC46CEAB54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6B2F-D311-4A80-B033-D18ABB58F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46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BB69-2ACB-499C-BDAC-FF61DB247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C8B8F-35D3-4D1A-B844-22E71A7F0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D4BEF-77A7-4A1C-912F-706522D9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BC91-EE8D-45C2-9265-5BC46CEAB54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AC103-91E2-436B-9195-AE891670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F7E25-2856-49C3-A9F4-CD845583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6B2F-D311-4A80-B033-D18ABB58F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34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9CCB-CC74-4C3A-BD5F-E022795D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7CE4B-F4BB-424E-AA43-37ED41CF9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F11FA-2146-42BE-BB21-D282B7FE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BC91-EE8D-45C2-9265-5BC46CEAB54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6105E-AAC7-4B8B-BDBF-72DAAE6C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51F5-E64D-4E4B-BC78-80857DC0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6B2F-D311-4A80-B033-D18ABB58F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02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BD901-6C28-4600-A489-46A616EA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4B51A-795D-46EA-AC91-B7BB626FC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F1ACD-59EA-4222-8CC7-F5CDF431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BC91-EE8D-45C2-9265-5BC46CEAB54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2311C-6CA7-4C8E-8A36-963C58BB7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8BF2D-3221-457B-9C8D-00BF0E721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6B2F-D311-4A80-B033-D18ABB58F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63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15B1-25CF-4B35-A6FD-EC4D940A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F347D-C172-47C0-8EB5-02107D0FF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846F6-DBF9-4D12-938D-F8E3F9B9B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7816B-D6FC-4EC5-8956-620A12F0E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BC91-EE8D-45C2-9265-5BC46CEAB54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491FC-0495-4FFE-BC78-6FEC575F5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CBCCC-8B22-44B1-8CE6-F595ECE8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6B2F-D311-4A80-B033-D18ABB58F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63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F6E60-EB4D-4636-BA43-551A73C32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B2C55-0463-4188-A17D-87825120E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0CC3A-3D5B-45E9-92D9-7109844C2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B7C99C-E446-45E4-A767-2ED7AA520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8EF8A-7460-4E6C-BB0E-2B47212D5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81CA6-5123-4DCB-9181-47CD7936A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BC91-EE8D-45C2-9265-5BC46CEAB54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4E8C3-3950-4066-B8B6-3CC8263F6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836F30-F35A-429E-98AF-77D6EEB6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6B2F-D311-4A80-B033-D18ABB58F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21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DBC1-4C34-4AC2-B979-EAABC485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9E088B-D452-4E5F-A824-D7CD0729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BC91-EE8D-45C2-9265-5BC46CEAB54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A5DAB-0432-4BAA-9E37-F7CBF7F1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72DA6-E950-4EFD-8A63-A4EA4435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6B2F-D311-4A80-B033-D18ABB58F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060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C0429-9BE1-449E-AAE6-9CE36AF8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BC91-EE8D-45C2-9265-5BC46CEAB54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2EE394-CFBB-4175-BED4-F3F04F41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A191F-7CC0-4503-9433-59DAB3B8B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6B2F-D311-4A80-B033-D18ABB58F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42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A54A-3F7C-418D-AAFA-5DDDA6E68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EF220-7DB6-4A03-856E-15FDBA9B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32ADB-5CE9-4D81-8050-D13A9B89C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E9C60-B065-4CFF-9F1E-9DE84B0B2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BC91-EE8D-45C2-9265-5BC46CEAB54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693FA-D2E4-4AB4-9E9E-9924EC0C9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107B3-6C3F-4FD2-A250-886DE447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6B2F-D311-4A80-B033-D18ABB58F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1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BC91-EE8D-45C2-9265-5BC46CEAB54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6B2F-D311-4A80-B033-D18ABB58F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756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808C-CD8C-4CC5-AAEB-C0DE2D708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37A939-2F13-4DBB-B271-1ABC0E6A8D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04B82-D286-4B4F-A3B2-3B07B551B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4B611-7373-47AA-8926-A28CB62B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BC91-EE8D-45C2-9265-5BC46CEAB54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0996E-0DAF-411C-B3E0-795F00BB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4555F-7935-4EC8-9464-8B42007FD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6B2F-D311-4A80-B033-D18ABB58F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023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D32E-B37B-49E5-A8A0-CEC08E45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A91E9-6E3C-4285-8015-0BA969F33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29ABE-6519-4C7F-9150-79676144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BC91-EE8D-45C2-9265-5BC46CEAB54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6E8E6-D853-4665-BC2D-14969746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2C8AF-DEA5-4D15-A6AE-3998DB60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6B2F-D311-4A80-B033-D18ABB58F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523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FB570B-F1EC-4011-B2FA-934C6000C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2A1DF-3977-404D-9499-5D2D9694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73938-83EC-4781-A48C-42EFCF033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BC91-EE8D-45C2-9265-5BC46CEAB54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66E76-FF29-4BCA-9ABE-CE159953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A64EB-C7F8-4545-8D28-6AE73C16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6B2F-D311-4A80-B033-D18ABB58F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1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BC91-EE8D-45C2-9265-5BC46CEAB54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6B2F-D311-4A80-B033-D18ABB58F09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47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BC91-EE8D-45C2-9265-5BC46CEAB54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6B2F-D311-4A80-B033-D18ABB58F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6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BC91-EE8D-45C2-9265-5BC46CEAB54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6B2F-D311-4A80-B033-D18ABB58F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6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BC91-EE8D-45C2-9265-5BC46CEAB54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6B2F-D311-4A80-B033-D18ABB58F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5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BC91-EE8D-45C2-9265-5BC46CEAB54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6B2F-D311-4A80-B033-D18ABB58F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329BC91-EE8D-45C2-9265-5BC46CEAB54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6B6B2F-D311-4A80-B033-D18ABB58F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9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BC91-EE8D-45C2-9265-5BC46CEAB54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6B2F-D311-4A80-B033-D18ABB58F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1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29BC91-EE8D-45C2-9265-5BC46CEAB54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66B6B2F-D311-4A80-B033-D18ABB58F09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15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1B56D7-4F76-4E39-933E-153775B4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BA2BC-DAA4-40E3-B024-8F6EEE4FD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FC52D-C737-4680-BA55-7FCC97E5A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9BC91-EE8D-45C2-9265-5BC46CEAB54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8E628-0640-4962-8111-878DC4576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9704D-B6ED-4815-B883-698039053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B6B2F-D311-4A80-B033-D18ABB58F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4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Kelli.marquardt16@gmail.com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idytextmining.com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9EF96A8B-E86D-4F3A-AA75-7B1E08916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DFD66-670C-479D-996F-A933F34C2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7600" y="639097"/>
            <a:ext cx="6615471" cy="368601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 in Real Life: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65F2C-121F-46A2-ADFA-7DBA29049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1120" y="4457192"/>
            <a:ext cx="8158480" cy="1238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Evidence from Kelli’s Job Market Paper</a:t>
            </a:r>
          </a:p>
        </p:txBody>
      </p:sp>
      <p:pic>
        <p:nvPicPr>
          <p:cNvPr id="1028" name="Picture 4" descr="Introduction to R and RStudio">
            <a:extLst>
              <a:ext uri="{FF2B5EF4-FFF2-40B4-BE49-F238E27FC236}">
                <a16:creationId xmlns:a16="http://schemas.microsoft.com/office/drawing/2014/main" id="{0780F63E-AF57-4CA4-A50F-8A404DEA4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166500"/>
            <a:ext cx="4001315" cy="400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5F5B333-A567-4994-B69F-B3D6FFA10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D78922C-0FA6-4876-B387-09E6D18A9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E822080-05A0-4490-8404-A5C900C2C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293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A8F60-214E-4C7F-8709-F86EAE436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342902"/>
            <a:ext cx="5629275" cy="31475126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Sentiment Analysis</a:t>
            </a:r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9A628E-FBE0-4B5E-962C-5CDCF9808794}"/>
              </a:ext>
            </a:extLst>
          </p:cNvPr>
          <p:cNvCxnSpPr/>
          <p:nvPr/>
        </p:nvCxnSpPr>
        <p:spPr>
          <a:xfrm>
            <a:off x="409575" y="194470"/>
            <a:ext cx="111061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D9A2F6-1149-4EFF-8976-FC8C485FA9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572"/>
          <a:stretch/>
        </p:blipFill>
        <p:spPr>
          <a:xfrm>
            <a:off x="276225" y="1032671"/>
            <a:ext cx="5486400" cy="695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287E13-D509-4673-A32F-F412AD785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1925771"/>
            <a:ext cx="26098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95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A8F60-214E-4C7F-8709-F86EAE436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342902"/>
            <a:ext cx="5629275" cy="31475126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Sentiment Analysis</a:t>
            </a:r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9A628E-FBE0-4B5E-962C-5CDCF9808794}"/>
              </a:ext>
            </a:extLst>
          </p:cNvPr>
          <p:cNvCxnSpPr/>
          <p:nvPr/>
        </p:nvCxnSpPr>
        <p:spPr>
          <a:xfrm>
            <a:off x="409575" y="194470"/>
            <a:ext cx="111061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hart, bar chart, histogram&#10;&#10;Description automatically generated">
            <a:extLst>
              <a:ext uri="{FF2B5EF4-FFF2-40B4-BE49-F238E27FC236}">
                <a16:creationId xmlns:a16="http://schemas.microsoft.com/office/drawing/2014/main" id="{6CE6C68D-93CD-4CB4-B74A-98C5BAFA6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4" y="1454277"/>
            <a:ext cx="8839202" cy="54037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81664F-FE4D-4F12-9667-376EEB1F10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064"/>
          <a:stretch/>
        </p:blipFill>
        <p:spPr>
          <a:xfrm>
            <a:off x="6315077" y="872331"/>
            <a:ext cx="5486400" cy="2303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0552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6E931-1D1E-418D-A006-7869D166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Comments?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4BFC5-114B-43B2-93B4-7261FE6E8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Kelli.marquardt16@gmail.com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2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A3A20-5F9F-488D-B0E1-4BA70F36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-72232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A8F60-214E-4C7F-8709-F86EAE436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1430337"/>
            <a:ext cx="10515600" cy="435133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digitized clinical texts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Method: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Text Analysis &amp; Natural Language Processing (NLP)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But how do I implement this in practice?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9A628E-FBE0-4B5E-962C-5CDCF9808794}"/>
              </a:ext>
            </a:extLst>
          </p:cNvPr>
          <p:cNvCxnSpPr/>
          <p:nvPr/>
        </p:nvCxnSpPr>
        <p:spPr>
          <a:xfrm>
            <a:off x="457200" y="1076325"/>
            <a:ext cx="111061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onfused Bee">
            <a:extLst>
              <a:ext uri="{FF2B5EF4-FFF2-40B4-BE49-F238E27FC236}">
                <a16:creationId xmlns:a16="http://schemas.microsoft.com/office/drawing/2014/main" id="{520B981C-90C7-455F-A4BD-7413CC4DF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674" y="2729706"/>
            <a:ext cx="32289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4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420F55AA-73E1-4A31-91CE-898FBDAE0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130" r="8989" b="18905"/>
          <a:stretch/>
        </p:blipFill>
        <p:spPr>
          <a:xfrm>
            <a:off x="83820" y="892439"/>
            <a:ext cx="5789717" cy="548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CE274D-3768-404C-9092-B61EC56DD0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18" r="9745" b="19811"/>
          <a:stretch/>
        </p:blipFill>
        <p:spPr>
          <a:xfrm>
            <a:off x="5873537" y="892439"/>
            <a:ext cx="5978238" cy="54864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F5F78F-4C06-4A71-89F3-A67824163041}"/>
              </a:ext>
            </a:extLst>
          </p:cNvPr>
          <p:cNvCxnSpPr/>
          <p:nvPr/>
        </p:nvCxnSpPr>
        <p:spPr>
          <a:xfrm>
            <a:off x="5724525" y="390525"/>
            <a:ext cx="0" cy="6286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81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A3A20-5F9F-488D-B0E1-4BA70F36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-72232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Learn by Example!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A8F60-214E-4C7F-8709-F86EAE436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1430337"/>
            <a:ext cx="10515600" cy="4351338"/>
          </a:xfrm>
        </p:spPr>
        <p:txBody>
          <a:bodyPr/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Text Mining with 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Julia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Silge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David Robinson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www.tidytextmining.com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9A628E-FBE0-4B5E-962C-5CDCF9808794}"/>
              </a:ext>
            </a:extLst>
          </p:cNvPr>
          <p:cNvCxnSpPr/>
          <p:nvPr/>
        </p:nvCxnSpPr>
        <p:spPr>
          <a:xfrm>
            <a:off x="457200" y="1076325"/>
            <a:ext cx="111061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63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A3A20-5F9F-488D-B0E1-4BA70F36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-72232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Obstacles along the way- 1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A8F60-214E-4C7F-8709-F86EAE436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1430336"/>
            <a:ext cx="11715750" cy="5265737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Spell check doesn’t recognize medical words/abbreviation!</a:t>
            </a:r>
          </a:p>
          <a:p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Hunspell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Package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Fix?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9A628E-FBE0-4B5E-962C-5CDCF9808794}"/>
              </a:ext>
            </a:extLst>
          </p:cNvPr>
          <p:cNvCxnSpPr/>
          <p:nvPr/>
        </p:nvCxnSpPr>
        <p:spPr>
          <a:xfrm>
            <a:off x="457200" y="1076325"/>
            <a:ext cx="111061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">
            <a:extLst>
              <a:ext uri="{FF2B5EF4-FFF2-40B4-BE49-F238E27FC236}">
                <a16:creationId xmlns:a16="http://schemas.microsoft.com/office/drawing/2014/main" id="{AB9917EE-A319-4777-9206-09472B5E5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1" y="2089170"/>
            <a:ext cx="7105650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hunspell_check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("ADHD")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FALSE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hunspell_suggest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("ADHD")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[[1]] [1] "ADD" "ADHARA" 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7BEF34-84EB-44DB-BBC8-5EBCA3378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4" y="4190148"/>
            <a:ext cx="6181725" cy="23453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F9DB45-3636-46A5-AA11-016E5A93F411}"/>
              </a:ext>
            </a:extLst>
          </p:cNvPr>
          <p:cNvSpPr txBox="1"/>
          <p:nvPr/>
        </p:nvSpPr>
        <p:spPr>
          <a:xfrm>
            <a:off x="7962901" y="4818636"/>
            <a:ext cx="609600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hunspell_check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("ADHD")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TRUE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hunspell_suggest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("ADHD")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[[1]] [1] "ADHD" "ADD"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09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A3A20-5F9F-488D-B0E1-4BA70F36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-72232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Obstacles along the way- 2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A8F60-214E-4C7F-8709-F86EAE436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1430336"/>
            <a:ext cx="11715750" cy="5265737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 want to remove “stop words” but keep negation!</a:t>
            </a:r>
          </a:p>
          <a:p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Traditional text cleaning code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en-US" b="1" dirty="0" err="1">
                <a:latin typeface="Lucida Bright" panose="02040602050505020304" pitchFamily="18" charset="0"/>
                <a:cs typeface="Arial" panose="020B0604020202020204" pitchFamily="34" charset="0"/>
              </a:rPr>
              <a:t>stop_words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include “no”, “not” , “doesn’t”,…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Fix?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qdap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package contains </a:t>
            </a:r>
            <a:r>
              <a:rPr lang="en-US" b="1" dirty="0" err="1">
                <a:latin typeface="Lucida Bright" panose="02040602050505020304" pitchFamily="18" charset="0"/>
                <a:cs typeface="Arial" panose="020B0604020202020204" pitchFamily="34" charset="0"/>
              </a:rPr>
              <a:t>negation.words</a:t>
            </a:r>
            <a:endParaRPr lang="en-US" b="1" dirty="0">
              <a:latin typeface="Lucida Bright" panose="020406020505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9A628E-FBE0-4B5E-962C-5CDCF9808794}"/>
              </a:ext>
            </a:extLst>
          </p:cNvPr>
          <p:cNvCxnSpPr/>
          <p:nvPr/>
        </p:nvCxnSpPr>
        <p:spPr>
          <a:xfrm>
            <a:off x="457200" y="1076325"/>
            <a:ext cx="111061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B6F00C9-1A2F-49B0-A897-67C23FFFB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63058"/>
            <a:ext cx="10937918" cy="5659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2D03BE-D4E9-4C5D-BE4D-25912CD93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93" y="5427664"/>
            <a:ext cx="10982325" cy="1247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32340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A3A20-5F9F-488D-B0E1-4BA70F36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-72232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NLP Example: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EconTwitter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A8F60-214E-4C7F-8709-F86EAE436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1390650"/>
            <a:ext cx="5629275" cy="3042737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Get the data!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Twitter API and “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rtweet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 package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many tutorials 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webscraping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general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Pre-process the text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Lowercase, remove punctuation, filter stop words, unnest tokens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9A628E-FBE0-4B5E-962C-5CDCF9808794}"/>
              </a:ext>
            </a:extLst>
          </p:cNvPr>
          <p:cNvCxnSpPr/>
          <p:nvPr/>
        </p:nvCxnSpPr>
        <p:spPr>
          <a:xfrm>
            <a:off x="457200" y="1076325"/>
            <a:ext cx="111061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17A15B4-91D5-4280-BCF6-BB7B6E82F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275" y="1285130"/>
            <a:ext cx="5386387" cy="18795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6EEC62-00F3-4FBD-965C-69C39088F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3373439"/>
            <a:ext cx="5400675" cy="4095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DF2319-46DB-436F-946E-9EBE6EBC0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4667783"/>
            <a:ext cx="6138862" cy="19901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74346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A8F60-214E-4C7F-8709-F86EAE436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342902"/>
            <a:ext cx="5629275" cy="31475126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Word Frequency</a:t>
            </a:r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9A628E-FBE0-4B5E-962C-5CDCF9808794}"/>
              </a:ext>
            </a:extLst>
          </p:cNvPr>
          <p:cNvCxnSpPr/>
          <p:nvPr/>
        </p:nvCxnSpPr>
        <p:spPr>
          <a:xfrm>
            <a:off x="409575" y="194470"/>
            <a:ext cx="111061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3F51CA5-C1E0-4CD0-9B57-CEE0B9F48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957262"/>
            <a:ext cx="3733365" cy="2900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0555FB20-3194-4D82-839B-B921730E2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49" y="433387"/>
            <a:ext cx="5991226" cy="59912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E7E7F5B-8E8E-4779-9018-BC34A9FAAF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09"/>
          <a:stretch/>
        </p:blipFill>
        <p:spPr>
          <a:xfrm>
            <a:off x="204569" y="4358481"/>
            <a:ext cx="4314825" cy="1076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0500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A8F60-214E-4C7F-8709-F86EAE436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342902"/>
            <a:ext cx="5629275" cy="31475126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Word Frequency</a:t>
            </a:r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9A628E-FBE0-4B5E-962C-5CDCF9808794}"/>
              </a:ext>
            </a:extLst>
          </p:cNvPr>
          <p:cNvCxnSpPr/>
          <p:nvPr/>
        </p:nvCxnSpPr>
        <p:spPr>
          <a:xfrm>
            <a:off x="409575" y="194470"/>
            <a:ext cx="111061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3F51CA5-C1E0-4CD0-9B57-CEE0B9F48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957262"/>
            <a:ext cx="3733365" cy="2900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E7E7F5B-8E8E-4779-9018-BC34A9FAAF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09"/>
          <a:stretch/>
        </p:blipFill>
        <p:spPr>
          <a:xfrm>
            <a:off x="204569" y="4358481"/>
            <a:ext cx="4314825" cy="1076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876CB56-3E34-4267-B374-F11DDC5F8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761998"/>
            <a:ext cx="57531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16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153</TotalTime>
  <Words>238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Lucida Bright</vt:lpstr>
      <vt:lpstr>Lucida Console</vt:lpstr>
      <vt:lpstr>Wingdings</vt:lpstr>
      <vt:lpstr>Retrospect</vt:lpstr>
      <vt:lpstr>Office Theme</vt:lpstr>
      <vt:lpstr>R in Real Life:</vt:lpstr>
      <vt:lpstr>Context</vt:lpstr>
      <vt:lpstr>PowerPoint Presentation</vt:lpstr>
      <vt:lpstr>Learn by Example!</vt:lpstr>
      <vt:lpstr>Obstacles along the way- 1</vt:lpstr>
      <vt:lpstr>Obstacles along the way- 2</vt:lpstr>
      <vt:lpstr>NLP Example: EconTwitter</vt:lpstr>
      <vt:lpstr>PowerPoint Presentation</vt:lpstr>
      <vt:lpstr>PowerPoint Presentation</vt:lpstr>
      <vt:lpstr>PowerPoint Presentation</vt:lpstr>
      <vt:lpstr>PowerPoint Presentation</vt:lpstr>
      <vt:lpstr>Questions? Comments?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R?</dc:title>
  <dc:creator>Marquardt, Kelli - (marquardtk)</dc:creator>
  <cp:lastModifiedBy>Marquardt, Kelli - (marquardtk)</cp:lastModifiedBy>
  <cp:revision>14</cp:revision>
  <dcterms:created xsi:type="dcterms:W3CDTF">2021-07-13T21:20:14Z</dcterms:created>
  <dcterms:modified xsi:type="dcterms:W3CDTF">2021-07-14T00:21:31Z</dcterms:modified>
</cp:coreProperties>
</file>