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62" r:id="rId4"/>
    <p:sldId id="257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1"/>
    <p:restoredTop sz="94666"/>
  </p:normalViewPr>
  <p:slideViewPr>
    <p:cSldViewPr snapToGrid="0">
      <p:cViewPr varScale="1">
        <p:scale>
          <a:sx n="114" d="100"/>
          <a:sy n="114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4508C-4571-BC4C-AD00-82A7E49D6EFA}" type="doc">
      <dgm:prSet loTypeId="urn:microsoft.com/office/officeart/2005/8/layout/orgChart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5229F-0F21-3B42-8679-A5F25981236B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7C45E359-1AC2-714C-8725-39AB9BA8444E}" type="parTrans" cxnId="{18FEBBBC-E0E3-D44B-BC9C-77DA98A8D6CD}">
      <dgm:prSet/>
      <dgm:spPr/>
      <dgm:t>
        <a:bodyPr/>
        <a:lstStyle/>
        <a:p>
          <a:endParaRPr lang="en-US"/>
        </a:p>
      </dgm:t>
    </dgm:pt>
    <dgm:pt modelId="{41E4C2A7-3AD0-DB49-B961-0F8F4488B264}" type="sibTrans" cxnId="{18FEBBBC-E0E3-D44B-BC9C-77DA98A8D6CD}">
      <dgm:prSet/>
      <dgm:spPr/>
      <dgm:t>
        <a:bodyPr/>
        <a:lstStyle/>
        <a:p>
          <a:endParaRPr lang="en-US"/>
        </a:p>
      </dgm:t>
    </dgm:pt>
    <dgm:pt modelId="{7BB6B1E7-8154-174E-95E8-C88C51B16A1A}">
      <dgm:prSet phldrT="[Text]"/>
      <dgm:spPr/>
      <dgm:t>
        <a:bodyPr/>
        <a:lstStyle/>
        <a:p>
          <a:r>
            <a:rPr lang="en-US" dirty="0"/>
            <a:t>Scottsdale Tour</a:t>
          </a:r>
        </a:p>
      </dgm:t>
    </dgm:pt>
    <dgm:pt modelId="{B0707472-B73E-A14D-B88E-5E4E877DD590}" type="parTrans" cxnId="{8F10258E-DE61-1C4E-A522-E4DEA7FF0628}">
      <dgm:prSet/>
      <dgm:spPr/>
      <dgm:t>
        <a:bodyPr/>
        <a:lstStyle/>
        <a:p>
          <a:endParaRPr lang="en-US"/>
        </a:p>
      </dgm:t>
    </dgm:pt>
    <dgm:pt modelId="{EC6C84DF-B33E-7143-803D-8D1B4851937C}" type="sibTrans" cxnId="{8F10258E-DE61-1C4E-A522-E4DEA7FF0628}">
      <dgm:prSet/>
      <dgm:spPr/>
      <dgm:t>
        <a:bodyPr/>
        <a:lstStyle/>
        <a:p>
          <a:endParaRPr lang="en-US"/>
        </a:p>
      </dgm:t>
    </dgm:pt>
    <dgm:pt modelId="{F485940D-753B-2E48-A048-357F564B4DC7}">
      <dgm:prSet phldrT="[Text]"/>
      <dgm:spPr/>
      <dgm:t>
        <a:bodyPr/>
        <a:lstStyle/>
        <a:p>
          <a:r>
            <a:rPr lang="en-US" dirty="0"/>
            <a:t>Grand Canyon</a:t>
          </a:r>
        </a:p>
      </dgm:t>
    </dgm:pt>
    <dgm:pt modelId="{E5FFD293-15A9-4148-A166-9B06D9EA579D}" type="parTrans" cxnId="{82A3A1CE-4E19-A44A-954C-4628CAAF4B24}">
      <dgm:prSet/>
      <dgm:spPr/>
      <dgm:t>
        <a:bodyPr/>
        <a:lstStyle/>
        <a:p>
          <a:endParaRPr lang="en-US"/>
        </a:p>
      </dgm:t>
    </dgm:pt>
    <dgm:pt modelId="{D627CE19-C15A-CB43-8698-8E0F986ABEE6}" type="sibTrans" cxnId="{82A3A1CE-4E19-A44A-954C-4628CAAF4B24}">
      <dgm:prSet/>
      <dgm:spPr/>
      <dgm:t>
        <a:bodyPr/>
        <a:lstStyle/>
        <a:p>
          <a:endParaRPr lang="en-US"/>
        </a:p>
      </dgm:t>
    </dgm:pt>
    <dgm:pt modelId="{AAF92553-5740-4244-A49B-FC634A1D867C}">
      <dgm:prSet/>
      <dgm:spPr/>
      <dgm:t>
        <a:bodyPr/>
        <a:lstStyle/>
        <a:p>
          <a:r>
            <a:rPr lang="en-US" dirty="0"/>
            <a:t>Sonoran Tour</a:t>
          </a:r>
        </a:p>
      </dgm:t>
    </dgm:pt>
    <dgm:pt modelId="{FC1B69B3-10BC-4D4F-ABEF-F48B6017C29B}" type="parTrans" cxnId="{72BD0D32-835A-CA4B-89FB-D12523111408}">
      <dgm:prSet/>
      <dgm:spPr/>
      <dgm:t>
        <a:bodyPr/>
        <a:lstStyle/>
        <a:p>
          <a:endParaRPr lang="en-US"/>
        </a:p>
      </dgm:t>
    </dgm:pt>
    <dgm:pt modelId="{2AD5594C-BA6D-5B4E-AA3C-597B70C5C18A}" type="sibTrans" cxnId="{72BD0D32-835A-CA4B-89FB-D12523111408}">
      <dgm:prSet/>
      <dgm:spPr/>
      <dgm:t>
        <a:bodyPr/>
        <a:lstStyle/>
        <a:p>
          <a:endParaRPr lang="en-US"/>
        </a:p>
      </dgm:t>
    </dgm:pt>
    <dgm:pt modelId="{F143D120-DF6E-D44E-BE49-D15E8B2A32F4}">
      <dgm:prSet/>
      <dgm:spPr/>
      <dgm:t>
        <a:bodyPr/>
        <a:lstStyle/>
        <a:p>
          <a:r>
            <a:rPr lang="en-US" dirty="0"/>
            <a:t>Desert Tour</a:t>
          </a:r>
        </a:p>
      </dgm:t>
    </dgm:pt>
    <dgm:pt modelId="{AE3641D0-0A37-7048-AFF4-8482FFB9F2FE}" type="parTrans" cxnId="{A62248C5-627C-4842-8476-78E837D0B3E4}">
      <dgm:prSet/>
      <dgm:spPr/>
    </dgm:pt>
    <dgm:pt modelId="{6372F15F-C27D-7446-8305-0D9807E9C3C9}" type="sibTrans" cxnId="{A62248C5-627C-4842-8476-78E837D0B3E4}">
      <dgm:prSet/>
      <dgm:spPr/>
    </dgm:pt>
    <dgm:pt modelId="{164A1A18-AC4F-E943-9DB2-311A01964E80}">
      <dgm:prSet/>
      <dgm:spPr/>
      <dgm:t>
        <a:bodyPr/>
        <a:lstStyle/>
        <a:p>
          <a:r>
            <a:rPr lang="en-US" dirty="0"/>
            <a:t>Form</a:t>
          </a:r>
        </a:p>
      </dgm:t>
    </dgm:pt>
    <dgm:pt modelId="{65CCB8A5-18BD-CD4B-BB01-0494A536350C}" type="parTrans" cxnId="{13843DC1-BF56-F34B-B0F5-50EDE026F5D7}">
      <dgm:prSet/>
      <dgm:spPr/>
    </dgm:pt>
    <dgm:pt modelId="{5873C188-97D2-954D-970E-58C13931CF05}" type="sibTrans" cxnId="{13843DC1-BF56-F34B-B0F5-50EDE026F5D7}">
      <dgm:prSet/>
      <dgm:spPr/>
    </dgm:pt>
    <dgm:pt modelId="{D2ED383F-910F-F24C-83C8-B403FF55BA8E}" type="pres">
      <dgm:prSet presAssocID="{AF54508C-4571-BC4C-AD00-82A7E49D6E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1B9A62-A097-D142-8511-D509223136B2}" type="pres">
      <dgm:prSet presAssocID="{67E5229F-0F21-3B42-8679-A5F25981236B}" presName="hierRoot1" presStyleCnt="0">
        <dgm:presLayoutVars>
          <dgm:hierBranch val="init"/>
        </dgm:presLayoutVars>
      </dgm:prSet>
      <dgm:spPr/>
    </dgm:pt>
    <dgm:pt modelId="{6B07974A-FEEB-EE4E-8279-7A5A5674EA31}" type="pres">
      <dgm:prSet presAssocID="{67E5229F-0F21-3B42-8679-A5F25981236B}" presName="rootComposite1" presStyleCnt="0"/>
      <dgm:spPr/>
    </dgm:pt>
    <dgm:pt modelId="{7F2EDCCD-F218-4041-8AA0-60895E575E08}" type="pres">
      <dgm:prSet presAssocID="{67E5229F-0F21-3B42-8679-A5F25981236B}" presName="rootText1" presStyleLbl="node0" presStyleIdx="0" presStyleCnt="1">
        <dgm:presLayoutVars>
          <dgm:chPref val="3"/>
        </dgm:presLayoutVars>
      </dgm:prSet>
      <dgm:spPr/>
    </dgm:pt>
    <dgm:pt modelId="{C76FFFE6-1E56-F74B-8BBE-A2E351BE29B0}" type="pres">
      <dgm:prSet presAssocID="{67E5229F-0F21-3B42-8679-A5F25981236B}" presName="rootConnector1" presStyleLbl="node1" presStyleIdx="0" presStyleCnt="0"/>
      <dgm:spPr/>
    </dgm:pt>
    <dgm:pt modelId="{558194F2-F25E-8C42-A18A-5FD04F153280}" type="pres">
      <dgm:prSet presAssocID="{67E5229F-0F21-3B42-8679-A5F25981236B}" presName="hierChild2" presStyleCnt="0"/>
      <dgm:spPr/>
    </dgm:pt>
    <dgm:pt modelId="{889A34D0-77E6-4B43-9698-FEBDCD47CEF4}" type="pres">
      <dgm:prSet presAssocID="{E5FFD293-15A9-4148-A166-9B06D9EA579D}" presName="Name37" presStyleLbl="parChTrans1D2" presStyleIdx="0" presStyleCnt="5"/>
      <dgm:spPr/>
    </dgm:pt>
    <dgm:pt modelId="{AEF5549A-5395-E04A-832E-E438DB128BE1}" type="pres">
      <dgm:prSet presAssocID="{F485940D-753B-2E48-A048-357F564B4DC7}" presName="hierRoot2" presStyleCnt="0">
        <dgm:presLayoutVars>
          <dgm:hierBranch val="init"/>
        </dgm:presLayoutVars>
      </dgm:prSet>
      <dgm:spPr/>
    </dgm:pt>
    <dgm:pt modelId="{104231FF-8B8E-F84E-8254-F0AE91F46AA7}" type="pres">
      <dgm:prSet presAssocID="{F485940D-753B-2E48-A048-357F564B4DC7}" presName="rootComposite" presStyleCnt="0"/>
      <dgm:spPr/>
    </dgm:pt>
    <dgm:pt modelId="{B4FC1D8B-DD79-9849-B1B1-D4EE7AFC99AF}" type="pres">
      <dgm:prSet presAssocID="{F485940D-753B-2E48-A048-357F564B4DC7}" presName="rootText" presStyleLbl="node2" presStyleIdx="0" presStyleCnt="5">
        <dgm:presLayoutVars>
          <dgm:chPref val="3"/>
        </dgm:presLayoutVars>
      </dgm:prSet>
      <dgm:spPr/>
    </dgm:pt>
    <dgm:pt modelId="{0A8FF913-6D26-0F4E-8F71-5FB085D759FC}" type="pres">
      <dgm:prSet presAssocID="{F485940D-753B-2E48-A048-357F564B4DC7}" presName="rootConnector" presStyleLbl="node2" presStyleIdx="0" presStyleCnt="5"/>
      <dgm:spPr/>
    </dgm:pt>
    <dgm:pt modelId="{ACFBA3D7-9722-3A44-8DC9-F63FEE403007}" type="pres">
      <dgm:prSet presAssocID="{F485940D-753B-2E48-A048-357F564B4DC7}" presName="hierChild4" presStyleCnt="0"/>
      <dgm:spPr/>
    </dgm:pt>
    <dgm:pt modelId="{2D201C9B-24B7-3848-83AC-F23DCD553381}" type="pres">
      <dgm:prSet presAssocID="{F485940D-753B-2E48-A048-357F564B4DC7}" presName="hierChild5" presStyleCnt="0"/>
      <dgm:spPr/>
    </dgm:pt>
    <dgm:pt modelId="{DD0A053D-8576-0247-91A2-4CE7EC77E00E}" type="pres">
      <dgm:prSet presAssocID="{AE3641D0-0A37-7048-AFF4-8482FFB9F2FE}" presName="Name37" presStyleLbl="parChTrans1D2" presStyleIdx="1" presStyleCnt="5"/>
      <dgm:spPr/>
    </dgm:pt>
    <dgm:pt modelId="{F8A11759-5A0A-6946-BDE6-22B3BB2FE8BE}" type="pres">
      <dgm:prSet presAssocID="{F143D120-DF6E-D44E-BE49-D15E8B2A32F4}" presName="hierRoot2" presStyleCnt="0">
        <dgm:presLayoutVars>
          <dgm:hierBranch val="init"/>
        </dgm:presLayoutVars>
      </dgm:prSet>
      <dgm:spPr/>
    </dgm:pt>
    <dgm:pt modelId="{917D22D9-FCD8-D04B-B290-499DBD9DD1CB}" type="pres">
      <dgm:prSet presAssocID="{F143D120-DF6E-D44E-BE49-D15E8B2A32F4}" presName="rootComposite" presStyleCnt="0"/>
      <dgm:spPr/>
    </dgm:pt>
    <dgm:pt modelId="{B5558745-F39D-E64F-AF03-FD2DF7EC52A9}" type="pres">
      <dgm:prSet presAssocID="{F143D120-DF6E-D44E-BE49-D15E8B2A32F4}" presName="rootText" presStyleLbl="node2" presStyleIdx="1" presStyleCnt="5">
        <dgm:presLayoutVars>
          <dgm:chPref val="3"/>
        </dgm:presLayoutVars>
      </dgm:prSet>
      <dgm:spPr/>
    </dgm:pt>
    <dgm:pt modelId="{39FB0228-2D8D-7440-AE48-64F667920391}" type="pres">
      <dgm:prSet presAssocID="{F143D120-DF6E-D44E-BE49-D15E8B2A32F4}" presName="rootConnector" presStyleLbl="node2" presStyleIdx="1" presStyleCnt="5"/>
      <dgm:spPr/>
    </dgm:pt>
    <dgm:pt modelId="{CA1202CC-496A-B240-A81D-F0A15E034A03}" type="pres">
      <dgm:prSet presAssocID="{F143D120-DF6E-D44E-BE49-D15E8B2A32F4}" presName="hierChild4" presStyleCnt="0"/>
      <dgm:spPr/>
    </dgm:pt>
    <dgm:pt modelId="{798A2586-F584-F54A-8679-5C35626AA838}" type="pres">
      <dgm:prSet presAssocID="{F143D120-DF6E-D44E-BE49-D15E8B2A32F4}" presName="hierChild5" presStyleCnt="0"/>
      <dgm:spPr/>
    </dgm:pt>
    <dgm:pt modelId="{EB5BBFEC-F98C-2A40-A686-7B7583EBC611}" type="pres">
      <dgm:prSet presAssocID="{FC1B69B3-10BC-4D4F-ABEF-F48B6017C29B}" presName="Name37" presStyleLbl="parChTrans1D2" presStyleIdx="2" presStyleCnt="5"/>
      <dgm:spPr/>
    </dgm:pt>
    <dgm:pt modelId="{B6DF910B-4268-9242-B4D4-F8EC617DCE51}" type="pres">
      <dgm:prSet presAssocID="{AAF92553-5740-4244-A49B-FC634A1D867C}" presName="hierRoot2" presStyleCnt="0">
        <dgm:presLayoutVars>
          <dgm:hierBranch val="init"/>
        </dgm:presLayoutVars>
      </dgm:prSet>
      <dgm:spPr/>
    </dgm:pt>
    <dgm:pt modelId="{B7FCFD3A-E349-754E-B30F-4DC668A4E1A9}" type="pres">
      <dgm:prSet presAssocID="{AAF92553-5740-4244-A49B-FC634A1D867C}" presName="rootComposite" presStyleCnt="0"/>
      <dgm:spPr/>
    </dgm:pt>
    <dgm:pt modelId="{7E332FAB-B7F7-F34F-BAF1-6AFB4A531543}" type="pres">
      <dgm:prSet presAssocID="{AAF92553-5740-4244-A49B-FC634A1D867C}" presName="rootText" presStyleLbl="node2" presStyleIdx="2" presStyleCnt="5">
        <dgm:presLayoutVars>
          <dgm:chPref val="3"/>
        </dgm:presLayoutVars>
      </dgm:prSet>
      <dgm:spPr/>
    </dgm:pt>
    <dgm:pt modelId="{BFBEBCA7-17F1-9848-9DCD-10D3876F1BF2}" type="pres">
      <dgm:prSet presAssocID="{AAF92553-5740-4244-A49B-FC634A1D867C}" presName="rootConnector" presStyleLbl="node2" presStyleIdx="2" presStyleCnt="5"/>
      <dgm:spPr/>
    </dgm:pt>
    <dgm:pt modelId="{D6F00F37-09EF-3549-80C3-4C5E95A131EC}" type="pres">
      <dgm:prSet presAssocID="{AAF92553-5740-4244-A49B-FC634A1D867C}" presName="hierChild4" presStyleCnt="0"/>
      <dgm:spPr/>
    </dgm:pt>
    <dgm:pt modelId="{5612AFDE-CD83-DD42-AD63-3153827442FB}" type="pres">
      <dgm:prSet presAssocID="{AAF92553-5740-4244-A49B-FC634A1D867C}" presName="hierChild5" presStyleCnt="0"/>
      <dgm:spPr/>
    </dgm:pt>
    <dgm:pt modelId="{E0474358-27CE-C141-B2A8-767D3EF43E35}" type="pres">
      <dgm:prSet presAssocID="{B0707472-B73E-A14D-B88E-5E4E877DD590}" presName="Name37" presStyleLbl="parChTrans1D2" presStyleIdx="3" presStyleCnt="5"/>
      <dgm:spPr/>
    </dgm:pt>
    <dgm:pt modelId="{B7053ED2-A60E-454D-B42D-4767197E177E}" type="pres">
      <dgm:prSet presAssocID="{7BB6B1E7-8154-174E-95E8-C88C51B16A1A}" presName="hierRoot2" presStyleCnt="0">
        <dgm:presLayoutVars>
          <dgm:hierBranch val="init"/>
        </dgm:presLayoutVars>
      </dgm:prSet>
      <dgm:spPr/>
    </dgm:pt>
    <dgm:pt modelId="{B8B9C8C7-7EE3-E244-B79E-9975D3EF5D06}" type="pres">
      <dgm:prSet presAssocID="{7BB6B1E7-8154-174E-95E8-C88C51B16A1A}" presName="rootComposite" presStyleCnt="0"/>
      <dgm:spPr/>
    </dgm:pt>
    <dgm:pt modelId="{5E9D3222-516C-294D-B0C5-EEB58446666F}" type="pres">
      <dgm:prSet presAssocID="{7BB6B1E7-8154-174E-95E8-C88C51B16A1A}" presName="rootText" presStyleLbl="node2" presStyleIdx="3" presStyleCnt="5">
        <dgm:presLayoutVars>
          <dgm:chPref val="3"/>
        </dgm:presLayoutVars>
      </dgm:prSet>
      <dgm:spPr/>
    </dgm:pt>
    <dgm:pt modelId="{9722901D-2D5E-BC49-B1EC-9666ED301C70}" type="pres">
      <dgm:prSet presAssocID="{7BB6B1E7-8154-174E-95E8-C88C51B16A1A}" presName="rootConnector" presStyleLbl="node2" presStyleIdx="3" presStyleCnt="5"/>
      <dgm:spPr/>
    </dgm:pt>
    <dgm:pt modelId="{4FAD86CA-E546-6B4B-9423-3C8FE0591BD9}" type="pres">
      <dgm:prSet presAssocID="{7BB6B1E7-8154-174E-95E8-C88C51B16A1A}" presName="hierChild4" presStyleCnt="0"/>
      <dgm:spPr/>
    </dgm:pt>
    <dgm:pt modelId="{72D670FA-BC07-C545-9753-A5713CFBB25F}" type="pres">
      <dgm:prSet presAssocID="{7BB6B1E7-8154-174E-95E8-C88C51B16A1A}" presName="hierChild5" presStyleCnt="0"/>
      <dgm:spPr/>
    </dgm:pt>
    <dgm:pt modelId="{BDA36BF6-E175-DA41-B226-267DBF2CA764}" type="pres">
      <dgm:prSet presAssocID="{65CCB8A5-18BD-CD4B-BB01-0494A536350C}" presName="Name37" presStyleLbl="parChTrans1D2" presStyleIdx="4" presStyleCnt="5"/>
      <dgm:spPr/>
    </dgm:pt>
    <dgm:pt modelId="{49CC0458-B252-CD41-89F4-1EFF779C61FA}" type="pres">
      <dgm:prSet presAssocID="{164A1A18-AC4F-E943-9DB2-311A01964E80}" presName="hierRoot2" presStyleCnt="0">
        <dgm:presLayoutVars>
          <dgm:hierBranch val="init"/>
        </dgm:presLayoutVars>
      </dgm:prSet>
      <dgm:spPr/>
    </dgm:pt>
    <dgm:pt modelId="{F8183ADC-582A-714C-BC0D-D3CDC42486AD}" type="pres">
      <dgm:prSet presAssocID="{164A1A18-AC4F-E943-9DB2-311A01964E80}" presName="rootComposite" presStyleCnt="0"/>
      <dgm:spPr/>
    </dgm:pt>
    <dgm:pt modelId="{E0F22F11-AFF5-394F-B98C-CF46AC10F2FF}" type="pres">
      <dgm:prSet presAssocID="{164A1A18-AC4F-E943-9DB2-311A01964E80}" presName="rootText" presStyleLbl="node2" presStyleIdx="4" presStyleCnt="5">
        <dgm:presLayoutVars>
          <dgm:chPref val="3"/>
        </dgm:presLayoutVars>
      </dgm:prSet>
      <dgm:spPr/>
    </dgm:pt>
    <dgm:pt modelId="{532A22BA-5849-2A43-8C4A-503F1B8E1978}" type="pres">
      <dgm:prSet presAssocID="{164A1A18-AC4F-E943-9DB2-311A01964E80}" presName="rootConnector" presStyleLbl="node2" presStyleIdx="4" presStyleCnt="5"/>
      <dgm:spPr/>
    </dgm:pt>
    <dgm:pt modelId="{D5B44ED3-A255-6E4E-917D-9A6B1C1E43F6}" type="pres">
      <dgm:prSet presAssocID="{164A1A18-AC4F-E943-9DB2-311A01964E80}" presName="hierChild4" presStyleCnt="0"/>
      <dgm:spPr/>
    </dgm:pt>
    <dgm:pt modelId="{2F824A5D-DB41-8444-874A-1B5127CBFB78}" type="pres">
      <dgm:prSet presAssocID="{164A1A18-AC4F-E943-9DB2-311A01964E80}" presName="hierChild5" presStyleCnt="0"/>
      <dgm:spPr/>
    </dgm:pt>
    <dgm:pt modelId="{ED0D0ACF-4AE3-FC4E-A41F-A728EC64E729}" type="pres">
      <dgm:prSet presAssocID="{67E5229F-0F21-3B42-8679-A5F25981236B}" presName="hierChild3" presStyleCnt="0"/>
      <dgm:spPr/>
    </dgm:pt>
  </dgm:ptLst>
  <dgm:cxnLst>
    <dgm:cxn modelId="{2598D303-C1E1-5D45-A124-4B89F2E61773}" type="presOf" srcId="{164A1A18-AC4F-E943-9DB2-311A01964E80}" destId="{E0F22F11-AFF5-394F-B98C-CF46AC10F2FF}" srcOrd="0" destOrd="0" presId="urn:microsoft.com/office/officeart/2005/8/layout/orgChart1"/>
    <dgm:cxn modelId="{342D9D0C-027B-2549-A557-0BDBD2271AEF}" type="presOf" srcId="{FC1B69B3-10BC-4D4F-ABEF-F48B6017C29B}" destId="{EB5BBFEC-F98C-2A40-A686-7B7583EBC611}" srcOrd="0" destOrd="0" presId="urn:microsoft.com/office/officeart/2005/8/layout/orgChart1"/>
    <dgm:cxn modelId="{FFFE451D-7B7F-3249-B845-FEBA476A4D93}" type="presOf" srcId="{B0707472-B73E-A14D-B88E-5E4E877DD590}" destId="{E0474358-27CE-C141-B2A8-767D3EF43E35}" srcOrd="0" destOrd="0" presId="urn:microsoft.com/office/officeart/2005/8/layout/orgChart1"/>
    <dgm:cxn modelId="{B4FD8721-FF8A-5449-9539-3F2D3273691E}" type="presOf" srcId="{7BB6B1E7-8154-174E-95E8-C88C51B16A1A}" destId="{9722901D-2D5E-BC49-B1EC-9666ED301C70}" srcOrd="1" destOrd="0" presId="urn:microsoft.com/office/officeart/2005/8/layout/orgChart1"/>
    <dgm:cxn modelId="{839A5122-A57A-2D4C-838B-7E2F13804CDD}" type="presOf" srcId="{F143D120-DF6E-D44E-BE49-D15E8B2A32F4}" destId="{39FB0228-2D8D-7440-AE48-64F667920391}" srcOrd="1" destOrd="0" presId="urn:microsoft.com/office/officeart/2005/8/layout/orgChart1"/>
    <dgm:cxn modelId="{72BD0D32-835A-CA4B-89FB-D12523111408}" srcId="{67E5229F-0F21-3B42-8679-A5F25981236B}" destId="{AAF92553-5740-4244-A49B-FC634A1D867C}" srcOrd="2" destOrd="0" parTransId="{FC1B69B3-10BC-4D4F-ABEF-F48B6017C29B}" sibTransId="{2AD5594C-BA6D-5B4E-AA3C-597B70C5C18A}"/>
    <dgm:cxn modelId="{7DD0B533-3855-744C-9DCD-5659A38A5AC8}" type="presOf" srcId="{AAF92553-5740-4244-A49B-FC634A1D867C}" destId="{7E332FAB-B7F7-F34F-BAF1-6AFB4A531543}" srcOrd="0" destOrd="0" presId="urn:microsoft.com/office/officeart/2005/8/layout/orgChart1"/>
    <dgm:cxn modelId="{EBFA1C5F-24CF-4647-B16C-26FABA1A3B13}" type="presOf" srcId="{164A1A18-AC4F-E943-9DB2-311A01964E80}" destId="{532A22BA-5849-2A43-8C4A-503F1B8E1978}" srcOrd="1" destOrd="0" presId="urn:microsoft.com/office/officeart/2005/8/layout/orgChart1"/>
    <dgm:cxn modelId="{AF083D60-4514-DC41-8A0C-D7447D673B46}" type="presOf" srcId="{F143D120-DF6E-D44E-BE49-D15E8B2A32F4}" destId="{B5558745-F39D-E64F-AF03-FD2DF7EC52A9}" srcOrd="0" destOrd="0" presId="urn:microsoft.com/office/officeart/2005/8/layout/orgChart1"/>
    <dgm:cxn modelId="{7390B362-63C8-1E4B-8D79-1E34F14D7770}" type="presOf" srcId="{AAF92553-5740-4244-A49B-FC634A1D867C}" destId="{BFBEBCA7-17F1-9848-9DCD-10D3876F1BF2}" srcOrd="1" destOrd="0" presId="urn:microsoft.com/office/officeart/2005/8/layout/orgChart1"/>
    <dgm:cxn modelId="{99E87474-FE1B-9B4D-9BF9-EEF4883B591C}" type="presOf" srcId="{E5FFD293-15A9-4148-A166-9B06D9EA579D}" destId="{889A34D0-77E6-4B43-9698-FEBDCD47CEF4}" srcOrd="0" destOrd="0" presId="urn:microsoft.com/office/officeart/2005/8/layout/orgChart1"/>
    <dgm:cxn modelId="{8393087C-F0E3-FC45-BEB3-0DB16AE2DDE8}" type="presOf" srcId="{67E5229F-0F21-3B42-8679-A5F25981236B}" destId="{7F2EDCCD-F218-4041-8AA0-60895E575E08}" srcOrd="0" destOrd="0" presId="urn:microsoft.com/office/officeart/2005/8/layout/orgChart1"/>
    <dgm:cxn modelId="{19435082-27F9-604F-9987-6BB91CAD465A}" type="presOf" srcId="{7BB6B1E7-8154-174E-95E8-C88C51B16A1A}" destId="{5E9D3222-516C-294D-B0C5-EEB58446666F}" srcOrd="0" destOrd="0" presId="urn:microsoft.com/office/officeart/2005/8/layout/orgChart1"/>
    <dgm:cxn modelId="{C78B9884-87C7-764D-A39E-8F185F76D39C}" type="presOf" srcId="{65CCB8A5-18BD-CD4B-BB01-0494A536350C}" destId="{BDA36BF6-E175-DA41-B226-267DBF2CA764}" srcOrd="0" destOrd="0" presId="urn:microsoft.com/office/officeart/2005/8/layout/orgChart1"/>
    <dgm:cxn modelId="{8F10258E-DE61-1C4E-A522-E4DEA7FF0628}" srcId="{67E5229F-0F21-3B42-8679-A5F25981236B}" destId="{7BB6B1E7-8154-174E-95E8-C88C51B16A1A}" srcOrd="3" destOrd="0" parTransId="{B0707472-B73E-A14D-B88E-5E4E877DD590}" sibTransId="{EC6C84DF-B33E-7143-803D-8D1B4851937C}"/>
    <dgm:cxn modelId="{CEB4A896-745A-7645-BABF-9210D2F2F59D}" type="presOf" srcId="{67E5229F-0F21-3B42-8679-A5F25981236B}" destId="{C76FFFE6-1E56-F74B-8BBE-A2E351BE29B0}" srcOrd="1" destOrd="0" presId="urn:microsoft.com/office/officeart/2005/8/layout/orgChart1"/>
    <dgm:cxn modelId="{18FEBBBC-E0E3-D44B-BC9C-77DA98A8D6CD}" srcId="{AF54508C-4571-BC4C-AD00-82A7E49D6EFA}" destId="{67E5229F-0F21-3B42-8679-A5F25981236B}" srcOrd="0" destOrd="0" parTransId="{7C45E359-1AC2-714C-8725-39AB9BA8444E}" sibTransId="{41E4C2A7-3AD0-DB49-B961-0F8F4488B264}"/>
    <dgm:cxn modelId="{13843DC1-BF56-F34B-B0F5-50EDE026F5D7}" srcId="{67E5229F-0F21-3B42-8679-A5F25981236B}" destId="{164A1A18-AC4F-E943-9DB2-311A01964E80}" srcOrd="4" destOrd="0" parTransId="{65CCB8A5-18BD-CD4B-BB01-0494A536350C}" sibTransId="{5873C188-97D2-954D-970E-58C13931CF05}"/>
    <dgm:cxn modelId="{A62248C5-627C-4842-8476-78E837D0B3E4}" srcId="{67E5229F-0F21-3B42-8679-A5F25981236B}" destId="{F143D120-DF6E-D44E-BE49-D15E8B2A32F4}" srcOrd="1" destOrd="0" parTransId="{AE3641D0-0A37-7048-AFF4-8482FFB9F2FE}" sibTransId="{6372F15F-C27D-7446-8305-0D9807E9C3C9}"/>
    <dgm:cxn modelId="{82A3A1CE-4E19-A44A-954C-4628CAAF4B24}" srcId="{67E5229F-0F21-3B42-8679-A5F25981236B}" destId="{F485940D-753B-2E48-A048-357F564B4DC7}" srcOrd="0" destOrd="0" parTransId="{E5FFD293-15A9-4148-A166-9B06D9EA579D}" sibTransId="{D627CE19-C15A-CB43-8698-8E0F986ABEE6}"/>
    <dgm:cxn modelId="{1263FBE3-971B-0745-B49E-50E97A6E0757}" type="presOf" srcId="{F485940D-753B-2E48-A048-357F564B4DC7}" destId="{0A8FF913-6D26-0F4E-8F71-5FB085D759FC}" srcOrd="1" destOrd="0" presId="urn:microsoft.com/office/officeart/2005/8/layout/orgChart1"/>
    <dgm:cxn modelId="{CF7E60E7-5835-2343-98E6-970D72883226}" type="presOf" srcId="{F485940D-753B-2E48-A048-357F564B4DC7}" destId="{B4FC1D8B-DD79-9849-B1B1-D4EE7AFC99AF}" srcOrd="0" destOrd="0" presId="urn:microsoft.com/office/officeart/2005/8/layout/orgChart1"/>
    <dgm:cxn modelId="{959A82E9-846F-EF49-B8FD-82ADCD5657E3}" type="presOf" srcId="{AF54508C-4571-BC4C-AD00-82A7E49D6EFA}" destId="{D2ED383F-910F-F24C-83C8-B403FF55BA8E}" srcOrd="0" destOrd="0" presId="urn:microsoft.com/office/officeart/2005/8/layout/orgChart1"/>
    <dgm:cxn modelId="{7BD46AEB-241B-5A4F-A918-14991A0F1246}" type="presOf" srcId="{AE3641D0-0A37-7048-AFF4-8482FFB9F2FE}" destId="{DD0A053D-8576-0247-91A2-4CE7EC77E00E}" srcOrd="0" destOrd="0" presId="urn:microsoft.com/office/officeart/2005/8/layout/orgChart1"/>
    <dgm:cxn modelId="{9B507E35-BC75-4F43-B92D-A71D13E4FE50}" type="presParOf" srcId="{D2ED383F-910F-F24C-83C8-B403FF55BA8E}" destId="{D11B9A62-A097-D142-8511-D509223136B2}" srcOrd="0" destOrd="0" presId="urn:microsoft.com/office/officeart/2005/8/layout/orgChart1"/>
    <dgm:cxn modelId="{CF313E17-FFEF-6E47-9F86-558B029147AA}" type="presParOf" srcId="{D11B9A62-A097-D142-8511-D509223136B2}" destId="{6B07974A-FEEB-EE4E-8279-7A5A5674EA31}" srcOrd="0" destOrd="0" presId="urn:microsoft.com/office/officeart/2005/8/layout/orgChart1"/>
    <dgm:cxn modelId="{281D74A9-FA8C-054F-80BA-31D80A342350}" type="presParOf" srcId="{6B07974A-FEEB-EE4E-8279-7A5A5674EA31}" destId="{7F2EDCCD-F218-4041-8AA0-60895E575E08}" srcOrd="0" destOrd="0" presId="urn:microsoft.com/office/officeart/2005/8/layout/orgChart1"/>
    <dgm:cxn modelId="{2AF5A989-B771-1047-9DBD-A8DB491D0931}" type="presParOf" srcId="{6B07974A-FEEB-EE4E-8279-7A5A5674EA31}" destId="{C76FFFE6-1E56-F74B-8BBE-A2E351BE29B0}" srcOrd="1" destOrd="0" presId="urn:microsoft.com/office/officeart/2005/8/layout/orgChart1"/>
    <dgm:cxn modelId="{971BBBCE-D68B-FA43-A54C-6CD1D23480B8}" type="presParOf" srcId="{D11B9A62-A097-D142-8511-D509223136B2}" destId="{558194F2-F25E-8C42-A18A-5FD04F153280}" srcOrd="1" destOrd="0" presId="urn:microsoft.com/office/officeart/2005/8/layout/orgChart1"/>
    <dgm:cxn modelId="{1E86C086-D658-5A45-89AA-D47F58B4FC01}" type="presParOf" srcId="{558194F2-F25E-8C42-A18A-5FD04F153280}" destId="{889A34D0-77E6-4B43-9698-FEBDCD47CEF4}" srcOrd="0" destOrd="0" presId="urn:microsoft.com/office/officeart/2005/8/layout/orgChart1"/>
    <dgm:cxn modelId="{9CA34610-3AF7-1E41-A346-DC999BF2F57C}" type="presParOf" srcId="{558194F2-F25E-8C42-A18A-5FD04F153280}" destId="{AEF5549A-5395-E04A-832E-E438DB128BE1}" srcOrd="1" destOrd="0" presId="urn:microsoft.com/office/officeart/2005/8/layout/orgChart1"/>
    <dgm:cxn modelId="{319B37BE-124E-244D-A3B4-FB79B0C35E60}" type="presParOf" srcId="{AEF5549A-5395-E04A-832E-E438DB128BE1}" destId="{104231FF-8B8E-F84E-8254-F0AE91F46AA7}" srcOrd="0" destOrd="0" presId="urn:microsoft.com/office/officeart/2005/8/layout/orgChart1"/>
    <dgm:cxn modelId="{915BAE9C-B76D-2E4D-A93D-5057B86717D3}" type="presParOf" srcId="{104231FF-8B8E-F84E-8254-F0AE91F46AA7}" destId="{B4FC1D8B-DD79-9849-B1B1-D4EE7AFC99AF}" srcOrd="0" destOrd="0" presId="urn:microsoft.com/office/officeart/2005/8/layout/orgChart1"/>
    <dgm:cxn modelId="{7D28E51C-2D5A-8346-8FBB-722A1471DB7D}" type="presParOf" srcId="{104231FF-8B8E-F84E-8254-F0AE91F46AA7}" destId="{0A8FF913-6D26-0F4E-8F71-5FB085D759FC}" srcOrd="1" destOrd="0" presId="urn:microsoft.com/office/officeart/2005/8/layout/orgChart1"/>
    <dgm:cxn modelId="{87819DF6-2FC2-404B-AC41-FC5378E93436}" type="presParOf" srcId="{AEF5549A-5395-E04A-832E-E438DB128BE1}" destId="{ACFBA3D7-9722-3A44-8DC9-F63FEE403007}" srcOrd="1" destOrd="0" presId="urn:microsoft.com/office/officeart/2005/8/layout/orgChart1"/>
    <dgm:cxn modelId="{A09B3A94-B2B4-7843-AA7C-F70A5863C654}" type="presParOf" srcId="{AEF5549A-5395-E04A-832E-E438DB128BE1}" destId="{2D201C9B-24B7-3848-83AC-F23DCD553381}" srcOrd="2" destOrd="0" presId="urn:microsoft.com/office/officeart/2005/8/layout/orgChart1"/>
    <dgm:cxn modelId="{802D832E-DA3C-1A40-858D-DFF46F212A1F}" type="presParOf" srcId="{558194F2-F25E-8C42-A18A-5FD04F153280}" destId="{DD0A053D-8576-0247-91A2-4CE7EC77E00E}" srcOrd="2" destOrd="0" presId="urn:microsoft.com/office/officeart/2005/8/layout/orgChart1"/>
    <dgm:cxn modelId="{06C1B499-5360-154E-A6AF-2808EB484718}" type="presParOf" srcId="{558194F2-F25E-8C42-A18A-5FD04F153280}" destId="{F8A11759-5A0A-6946-BDE6-22B3BB2FE8BE}" srcOrd="3" destOrd="0" presId="urn:microsoft.com/office/officeart/2005/8/layout/orgChart1"/>
    <dgm:cxn modelId="{E78F04EC-2F74-F343-8738-CD9F1AFDD3D1}" type="presParOf" srcId="{F8A11759-5A0A-6946-BDE6-22B3BB2FE8BE}" destId="{917D22D9-FCD8-D04B-B290-499DBD9DD1CB}" srcOrd="0" destOrd="0" presId="urn:microsoft.com/office/officeart/2005/8/layout/orgChart1"/>
    <dgm:cxn modelId="{9C90BB37-70CF-F847-82A3-5A925D03E446}" type="presParOf" srcId="{917D22D9-FCD8-D04B-B290-499DBD9DD1CB}" destId="{B5558745-F39D-E64F-AF03-FD2DF7EC52A9}" srcOrd="0" destOrd="0" presId="urn:microsoft.com/office/officeart/2005/8/layout/orgChart1"/>
    <dgm:cxn modelId="{CC6E1DB0-FF35-C348-88A5-90AB53C217C9}" type="presParOf" srcId="{917D22D9-FCD8-D04B-B290-499DBD9DD1CB}" destId="{39FB0228-2D8D-7440-AE48-64F667920391}" srcOrd="1" destOrd="0" presId="urn:microsoft.com/office/officeart/2005/8/layout/orgChart1"/>
    <dgm:cxn modelId="{54918761-1720-A249-BD11-FCC3408A5291}" type="presParOf" srcId="{F8A11759-5A0A-6946-BDE6-22B3BB2FE8BE}" destId="{CA1202CC-496A-B240-A81D-F0A15E034A03}" srcOrd="1" destOrd="0" presId="urn:microsoft.com/office/officeart/2005/8/layout/orgChart1"/>
    <dgm:cxn modelId="{24510795-AF5D-9746-9AA8-22105384FF1D}" type="presParOf" srcId="{F8A11759-5A0A-6946-BDE6-22B3BB2FE8BE}" destId="{798A2586-F584-F54A-8679-5C35626AA838}" srcOrd="2" destOrd="0" presId="urn:microsoft.com/office/officeart/2005/8/layout/orgChart1"/>
    <dgm:cxn modelId="{6DC67A68-5523-1B45-9BD3-44F245E9929C}" type="presParOf" srcId="{558194F2-F25E-8C42-A18A-5FD04F153280}" destId="{EB5BBFEC-F98C-2A40-A686-7B7583EBC611}" srcOrd="4" destOrd="0" presId="urn:microsoft.com/office/officeart/2005/8/layout/orgChart1"/>
    <dgm:cxn modelId="{33D86145-A25D-1740-9D7B-9B754844A585}" type="presParOf" srcId="{558194F2-F25E-8C42-A18A-5FD04F153280}" destId="{B6DF910B-4268-9242-B4D4-F8EC617DCE51}" srcOrd="5" destOrd="0" presId="urn:microsoft.com/office/officeart/2005/8/layout/orgChart1"/>
    <dgm:cxn modelId="{3CE9D174-34D4-354A-93F8-7E5333583EFF}" type="presParOf" srcId="{B6DF910B-4268-9242-B4D4-F8EC617DCE51}" destId="{B7FCFD3A-E349-754E-B30F-4DC668A4E1A9}" srcOrd="0" destOrd="0" presId="urn:microsoft.com/office/officeart/2005/8/layout/orgChart1"/>
    <dgm:cxn modelId="{C405F2F6-DB66-BC40-A1D8-E941A9B43A51}" type="presParOf" srcId="{B7FCFD3A-E349-754E-B30F-4DC668A4E1A9}" destId="{7E332FAB-B7F7-F34F-BAF1-6AFB4A531543}" srcOrd="0" destOrd="0" presId="urn:microsoft.com/office/officeart/2005/8/layout/orgChart1"/>
    <dgm:cxn modelId="{09C94D6D-D020-0741-B1C4-E4A37FEC07B3}" type="presParOf" srcId="{B7FCFD3A-E349-754E-B30F-4DC668A4E1A9}" destId="{BFBEBCA7-17F1-9848-9DCD-10D3876F1BF2}" srcOrd="1" destOrd="0" presId="urn:microsoft.com/office/officeart/2005/8/layout/orgChart1"/>
    <dgm:cxn modelId="{58C5D706-631A-B34E-844B-20535BDAA3F4}" type="presParOf" srcId="{B6DF910B-4268-9242-B4D4-F8EC617DCE51}" destId="{D6F00F37-09EF-3549-80C3-4C5E95A131EC}" srcOrd="1" destOrd="0" presId="urn:microsoft.com/office/officeart/2005/8/layout/orgChart1"/>
    <dgm:cxn modelId="{919ECE91-8E91-004F-8438-4D6003423FDB}" type="presParOf" srcId="{B6DF910B-4268-9242-B4D4-F8EC617DCE51}" destId="{5612AFDE-CD83-DD42-AD63-3153827442FB}" srcOrd="2" destOrd="0" presId="urn:microsoft.com/office/officeart/2005/8/layout/orgChart1"/>
    <dgm:cxn modelId="{568A53EA-D4AE-434C-B613-E1918F3879FE}" type="presParOf" srcId="{558194F2-F25E-8C42-A18A-5FD04F153280}" destId="{E0474358-27CE-C141-B2A8-767D3EF43E35}" srcOrd="6" destOrd="0" presId="urn:microsoft.com/office/officeart/2005/8/layout/orgChart1"/>
    <dgm:cxn modelId="{BC05841A-798E-474C-A196-0EE8617D4E3E}" type="presParOf" srcId="{558194F2-F25E-8C42-A18A-5FD04F153280}" destId="{B7053ED2-A60E-454D-B42D-4767197E177E}" srcOrd="7" destOrd="0" presId="urn:microsoft.com/office/officeart/2005/8/layout/orgChart1"/>
    <dgm:cxn modelId="{59E2354B-0B65-AB44-B0E6-A0F3F5BDAC73}" type="presParOf" srcId="{B7053ED2-A60E-454D-B42D-4767197E177E}" destId="{B8B9C8C7-7EE3-E244-B79E-9975D3EF5D06}" srcOrd="0" destOrd="0" presId="urn:microsoft.com/office/officeart/2005/8/layout/orgChart1"/>
    <dgm:cxn modelId="{BA0FBAE1-3F32-6545-8A78-BC094B32C9BB}" type="presParOf" srcId="{B8B9C8C7-7EE3-E244-B79E-9975D3EF5D06}" destId="{5E9D3222-516C-294D-B0C5-EEB58446666F}" srcOrd="0" destOrd="0" presId="urn:microsoft.com/office/officeart/2005/8/layout/orgChart1"/>
    <dgm:cxn modelId="{53664596-4947-554F-80BA-190740DFE4AA}" type="presParOf" srcId="{B8B9C8C7-7EE3-E244-B79E-9975D3EF5D06}" destId="{9722901D-2D5E-BC49-B1EC-9666ED301C70}" srcOrd="1" destOrd="0" presId="urn:microsoft.com/office/officeart/2005/8/layout/orgChart1"/>
    <dgm:cxn modelId="{E575927C-3348-A949-B792-BB6AFD68107B}" type="presParOf" srcId="{B7053ED2-A60E-454D-B42D-4767197E177E}" destId="{4FAD86CA-E546-6B4B-9423-3C8FE0591BD9}" srcOrd="1" destOrd="0" presId="urn:microsoft.com/office/officeart/2005/8/layout/orgChart1"/>
    <dgm:cxn modelId="{B646DE2D-DF0F-B24E-AFB3-BEE390A990F9}" type="presParOf" srcId="{B7053ED2-A60E-454D-B42D-4767197E177E}" destId="{72D670FA-BC07-C545-9753-A5713CFBB25F}" srcOrd="2" destOrd="0" presId="urn:microsoft.com/office/officeart/2005/8/layout/orgChart1"/>
    <dgm:cxn modelId="{C0592FA5-CF8C-3942-AD88-911F92D8FBEB}" type="presParOf" srcId="{558194F2-F25E-8C42-A18A-5FD04F153280}" destId="{BDA36BF6-E175-DA41-B226-267DBF2CA764}" srcOrd="8" destOrd="0" presId="urn:microsoft.com/office/officeart/2005/8/layout/orgChart1"/>
    <dgm:cxn modelId="{58C21103-9EA5-7943-9624-E7439C28B5AE}" type="presParOf" srcId="{558194F2-F25E-8C42-A18A-5FD04F153280}" destId="{49CC0458-B252-CD41-89F4-1EFF779C61FA}" srcOrd="9" destOrd="0" presId="urn:microsoft.com/office/officeart/2005/8/layout/orgChart1"/>
    <dgm:cxn modelId="{5658E504-1E14-8940-B8DB-0E570171ED9F}" type="presParOf" srcId="{49CC0458-B252-CD41-89F4-1EFF779C61FA}" destId="{F8183ADC-582A-714C-BC0D-D3CDC42486AD}" srcOrd="0" destOrd="0" presId="urn:microsoft.com/office/officeart/2005/8/layout/orgChart1"/>
    <dgm:cxn modelId="{C8BC3D62-93B0-4A49-9BF0-32E784677641}" type="presParOf" srcId="{F8183ADC-582A-714C-BC0D-D3CDC42486AD}" destId="{E0F22F11-AFF5-394F-B98C-CF46AC10F2FF}" srcOrd="0" destOrd="0" presId="urn:microsoft.com/office/officeart/2005/8/layout/orgChart1"/>
    <dgm:cxn modelId="{789A38D2-3746-AF43-A5D7-ACEAC203E6B4}" type="presParOf" srcId="{F8183ADC-582A-714C-BC0D-D3CDC42486AD}" destId="{532A22BA-5849-2A43-8C4A-503F1B8E1978}" srcOrd="1" destOrd="0" presId="urn:microsoft.com/office/officeart/2005/8/layout/orgChart1"/>
    <dgm:cxn modelId="{82862CA8-A18D-9646-A5D9-CF4251DF4C8D}" type="presParOf" srcId="{49CC0458-B252-CD41-89F4-1EFF779C61FA}" destId="{D5B44ED3-A255-6E4E-917D-9A6B1C1E43F6}" srcOrd="1" destOrd="0" presId="urn:microsoft.com/office/officeart/2005/8/layout/orgChart1"/>
    <dgm:cxn modelId="{24700D56-5930-6E4B-9F5B-FC68047EBEB0}" type="presParOf" srcId="{49CC0458-B252-CD41-89F4-1EFF779C61FA}" destId="{2F824A5D-DB41-8444-874A-1B5127CBFB78}" srcOrd="2" destOrd="0" presId="urn:microsoft.com/office/officeart/2005/8/layout/orgChart1"/>
    <dgm:cxn modelId="{14680A4E-3AE2-F948-900D-512EB1C8D941}" type="presParOf" srcId="{D11B9A62-A097-D142-8511-D509223136B2}" destId="{ED0D0ACF-4AE3-FC4E-A41F-A728EC64E7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36BF6-E175-DA41-B226-267DBF2CA764}">
      <dsp:nvSpPr>
        <dsp:cNvPr id="0" name=""/>
        <dsp:cNvSpPr/>
      </dsp:nvSpPr>
      <dsp:spPr>
        <a:xfrm>
          <a:off x="5406081" y="2514969"/>
          <a:ext cx="4479616" cy="388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63"/>
              </a:lnTo>
              <a:lnTo>
                <a:pt x="4479616" y="194363"/>
              </a:lnTo>
              <a:lnTo>
                <a:pt x="4479616" y="3887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74358-27CE-C141-B2A8-767D3EF43E35}">
      <dsp:nvSpPr>
        <dsp:cNvPr id="0" name=""/>
        <dsp:cNvSpPr/>
      </dsp:nvSpPr>
      <dsp:spPr>
        <a:xfrm>
          <a:off x="5406081" y="2514969"/>
          <a:ext cx="2239808" cy="388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63"/>
              </a:lnTo>
              <a:lnTo>
                <a:pt x="2239808" y="194363"/>
              </a:lnTo>
              <a:lnTo>
                <a:pt x="2239808" y="3887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BBFEC-F98C-2A40-A686-7B7583EBC611}">
      <dsp:nvSpPr>
        <dsp:cNvPr id="0" name=""/>
        <dsp:cNvSpPr/>
      </dsp:nvSpPr>
      <dsp:spPr>
        <a:xfrm>
          <a:off x="5360361" y="2514969"/>
          <a:ext cx="91440" cy="3887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87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A053D-8576-0247-91A2-4CE7EC77E00E}">
      <dsp:nvSpPr>
        <dsp:cNvPr id="0" name=""/>
        <dsp:cNvSpPr/>
      </dsp:nvSpPr>
      <dsp:spPr>
        <a:xfrm>
          <a:off x="3166273" y="2514969"/>
          <a:ext cx="2239808" cy="388727"/>
        </a:xfrm>
        <a:custGeom>
          <a:avLst/>
          <a:gdLst/>
          <a:ahLst/>
          <a:cxnLst/>
          <a:rect l="0" t="0" r="0" b="0"/>
          <a:pathLst>
            <a:path>
              <a:moveTo>
                <a:pt x="2239808" y="0"/>
              </a:moveTo>
              <a:lnTo>
                <a:pt x="2239808" y="194363"/>
              </a:lnTo>
              <a:lnTo>
                <a:pt x="0" y="194363"/>
              </a:lnTo>
              <a:lnTo>
                <a:pt x="0" y="3887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A34D0-77E6-4B43-9698-FEBDCD47CEF4}">
      <dsp:nvSpPr>
        <dsp:cNvPr id="0" name=""/>
        <dsp:cNvSpPr/>
      </dsp:nvSpPr>
      <dsp:spPr>
        <a:xfrm>
          <a:off x="926464" y="2514969"/>
          <a:ext cx="4479616" cy="388727"/>
        </a:xfrm>
        <a:custGeom>
          <a:avLst/>
          <a:gdLst/>
          <a:ahLst/>
          <a:cxnLst/>
          <a:rect l="0" t="0" r="0" b="0"/>
          <a:pathLst>
            <a:path>
              <a:moveTo>
                <a:pt x="4479616" y="0"/>
              </a:moveTo>
              <a:lnTo>
                <a:pt x="4479616" y="194363"/>
              </a:lnTo>
              <a:lnTo>
                <a:pt x="0" y="194363"/>
              </a:lnTo>
              <a:lnTo>
                <a:pt x="0" y="3887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EDCCD-F218-4041-8AA0-60895E575E08}">
      <dsp:nvSpPr>
        <dsp:cNvPr id="0" name=""/>
        <dsp:cNvSpPr/>
      </dsp:nvSpPr>
      <dsp:spPr>
        <a:xfrm>
          <a:off x="4480540" y="1589429"/>
          <a:ext cx="1851081" cy="9255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Home</a:t>
          </a:r>
        </a:p>
      </dsp:txBody>
      <dsp:txXfrm>
        <a:off x="4480540" y="1589429"/>
        <a:ext cx="1851081" cy="925540"/>
      </dsp:txXfrm>
    </dsp:sp>
    <dsp:sp modelId="{B4FC1D8B-DD79-9849-B1B1-D4EE7AFC99AF}">
      <dsp:nvSpPr>
        <dsp:cNvPr id="0" name=""/>
        <dsp:cNvSpPr/>
      </dsp:nvSpPr>
      <dsp:spPr>
        <a:xfrm>
          <a:off x="923" y="2903697"/>
          <a:ext cx="1851081" cy="9255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Grand Canyon</a:t>
          </a:r>
        </a:p>
      </dsp:txBody>
      <dsp:txXfrm>
        <a:off x="923" y="2903697"/>
        <a:ext cx="1851081" cy="925540"/>
      </dsp:txXfrm>
    </dsp:sp>
    <dsp:sp modelId="{B5558745-F39D-E64F-AF03-FD2DF7EC52A9}">
      <dsp:nvSpPr>
        <dsp:cNvPr id="0" name=""/>
        <dsp:cNvSpPr/>
      </dsp:nvSpPr>
      <dsp:spPr>
        <a:xfrm>
          <a:off x="2240732" y="2903697"/>
          <a:ext cx="1851081" cy="9255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Desert Tour</a:t>
          </a:r>
        </a:p>
      </dsp:txBody>
      <dsp:txXfrm>
        <a:off x="2240732" y="2903697"/>
        <a:ext cx="1851081" cy="925540"/>
      </dsp:txXfrm>
    </dsp:sp>
    <dsp:sp modelId="{7E332FAB-B7F7-F34F-BAF1-6AFB4A531543}">
      <dsp:nvSpPr>
        <dsp:cNvPr id="0" name=""/>
        <dsp:cNvSpPr/>
      </dsp:nvSpPr>
      <dsp:spPr>
        <a:xfrm>
          <a:off x="4480540" y="2903697"/>
          <a:ext cx="1851081" cy="9255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Sonoran Tour</a:t>
          </a:r>
        </a:p>
      </dsp:txBody>
      <dsp:txXfrm>
        <a:off x="4480540" y="2903697"/>
        <a:ext cx="1851081" cy="925540"/>
      </dsp:txXfrm>
    </dsp:sp>
    <dsp:sp modelId="{5E9D3222-516C-294D-B0C5-EEB58446666F}">
      <dsp:nvSpPr>
        <dsp:cNvPr id="0" name=""/>
        <dsp:cNvSpPr/>
      </dsp:nvSpPr>
      <dsp:spPr>
        <a:xfrm>
          <a:off x="6720349" y="2903697"/>
          <a:ext cx="1851081" cy="9255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Scottsdale Tour</a:t>
          </a:r>
        </a:p>
      </dsp:txBody>
      <dsp:txXfrm>
        <a:off x="6720349" y="2903697"/>
        <a:ext cx="1851081" cy="925540"/>
      </dsp:txXfrm>
    </dsp:sp>
    <dsp:sp modelId="{E0F22F11-AFF5-394F-B98C-CF46AC10F2FF}">
      <dsp:nvSpPr>
        <dsp:cNvPr id="0" name=""/>
        <dsp:cNvSpPr/>
      </dsp:nvSpPr>
      <dsp:spPr>
        <a:xfrm>
          <a:off x="8960157" y="2903697"/>
          <a:ext cx="1851081" cy="9255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Form</a:t>
          </a:r>
        </a:p>
      </dsp:txBody>
      <dsp:txXfrm>
        <a:off x="8960157" y="2903697"/>
        <a:ext cx="1851081" cy="925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8DEB-0516-1EDE-DF98-599012A40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1AD27-D8D4-87D7-7EC1-C620B08C2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4A0D-C104-BE99-6362-BFA9840C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2F8E-2A0D-959B-2ABB-0F0BDDD9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3B96-7EB6-7FAF-CD80-F80ACBF2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A101-8A8C-4FEE-923A-3289D608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B827E-E0E6-6771-4B38-998F84571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038D-1D02-DC7F-C534-CB2933EE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3597A-48CC-C57F-BCDD-E8DB7027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F60F-875B-F078-FB01-40EB5D0D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0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AB2D0-385E-7FF2-5003-081948EB1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BDC05-B71E-FF2A-3978-D80FC5057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FCED9-BD88-8416-6A73-60F74B83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9CA4-B699-EF6D-B468-0BA1808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4CF3-05E5-DC71-E7F7-8A74DD5B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6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E157-539A-9217-BF4E-42CC0D3B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698A-B736-6DB2-6B45-3360CF1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267C-CBC4-31E9-9C7A-E470738C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1849-D549-8AB3-66E8-BF2EB36B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4C8A-9D55-B16D-7A91-6A8FAB72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D891-CF71-72AD-0C25-46D9F0B7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62E2A-BDE0-49B9-3E8F-2188956A9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FFDB-2A3A-7B2A-F1D8-D2DC71C0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410C-DF8E-8248-0321-7C4C82EA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3CDF-4CD1-231B-D98A-7173468A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5C0E-6150-4E05-3A37-CA481689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233D-BE60-0F93-1C14-3B979A931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04C2D-76F6-3999-F0AE-D54DC21F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BBFFC-3E59-DBE1-13AD-15D97DE5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697E4-C716-B837-79CF-3DF307B8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37A90-D06B-A9AC-F1A1-7C11B7E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14FC-643B-8E43-2E19-62C58108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C35B9-D85A-D23C-F136-D10BF370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7B4AB-25B3-94D4-64A1-93A151070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E5F1D-F4F1-62B9-EFFC-75A4F6E8F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0D1C5-CE79-AD82-9944-CD46A0E42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4FF8C-DB1E-0A8E-01A5-6882F20C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5E860-AA58-74D2-1C95-3DDF1C82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C0D8B-E221-749B-C59E-6A77895A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69E8-7FF0-2A60-BBBC-36338433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C1690-BE2D-D48E-B6FD-D5BA5979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27B61-AA1F-88A4-D942-B36B5679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BF648-204E-E899-4A29-F3C07E81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4F3F9-5807-81C6-8435-1FF59479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B2287-8E84-9E0B-A063-6509DB2C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62E5-C782-B2A4-2DDD-27D75F68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8BCA-9C64-37AA-C0C9-0A37334B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07E-7F3E-E126-8F26-3D3092E0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AFC9-BC52-3BBD-224E-23B1C78F0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356E-3EDD-249D-2ECB-04847792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BC7-313A-B5DD-64F3-E3C1BEC9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6955-2307-C38A-240C-9F4B5D0E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5259-4C76-3EE2-1E26-D8AF782B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D9722-5C2C-1D5F-9BBE-6DA3B2153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A5DBA-A7D5-8A92-CB02-C325E13E4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45E0-4557-535A-6B40-D7356258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F14F1-8566-89F9-53F2-B10ED8C5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645EB-E066-0B62-1A22-86641E5D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FD305-0994-D9F3-7515-A260C1E9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ABA52-5EC4-DE16-A5A1-E10914EF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C07C-AB45-2C70-395A-191D825C2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37393-FA8D-5445-B778-72B7BCAB926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5C08-225F-C93C-DF59-9AEFEF676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7234-647E-7137-3B5F-040AA4974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52F0-B7FD-9E60-E327-56EFB06A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 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D8BD-83F1-634B-BABF-F1029CF0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purpose of this site is to offer tours of Arizona for a fee..</a:t>
            </a:r>
          </a:p>
        </p:txBody>
      </p:sp>
    </p:spTree>
    <p:extLst>
      <p:ext uri="{BB962C8B-B14F-4D97-AF65-F5344CB8AC3E}">
        <p14:creationId xmlns:p14="http://schemas.microsoft.com/office/powerpoint/2010/main" val="214953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A69A39-9E7A-22B5-399D-C24C25076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409250"/>
              </p:ext>
            </p:extLst>
          </p:nvPr>
        </p:nvGraphicFramePr>
        <p:xfrm>
          <a:off x="790831" y="719666"/>
          <a:ext cx="108121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5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our form&#10;&#10;Description automatically generated">
            <a:extLst>
              <a:ext uri="{FF2B5EF4-FFF2-40B4-BE49-F238E27FC236}">
                <a16:creationId xmlns:a16="http://schemas.microsoft.com/office/drawing/2014/main" id="{0CB94A2F-0C3F-7C84-ECF9-9E1BBA16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5" y="427323"/>
            <a:ext cx="11809709" cy="60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3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AFA7CFA-A526-6A62-5175-492C89C6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6" y="379141"/>
            <a:ext cx="11982716" cy="610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hee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551B31E4-2E22-6D79-756B-DD796F20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" y="390293"/>
            <a:ext cx="11978898" cy="60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hite sheet&#10;&#10;Description automatically generated">
            <a:extLst>
              <a:ext uri="{FF2B5EF4-FFF2-40B4-BE49-F238E27FC236}">
                <a16:creationId xmlns:a16="http://schemas.microsoft.com/office/drawing/2014/main" id="{12A208C4-6802-5E60-29B0-6A7D8A7D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1" y="379141"/>
            <a:ext cx="12012021" cy="60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7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our form&#10;&#10;Description automatically generated">
            <a:extLst>
              <a:ext uri="{FF2B5EF4-FFF2-40B4-BE49-F238E27FC236}">
                <a16:creationId xmlns:a16="http://schemas.microsoft.com/office/drawing/2014/main" id="{931B1769-AC86-F8E0-DBC9-CA020254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0" y="380235"/>
            <a:ext cx="12102790" cy="61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1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124DEB6-537D-0922-E557-BD5A7B0F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1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6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27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 Tours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Hollins Jr,Marshall Brian</dc:creator>
  <cp:lastModifiedBy>Hollins Jr,Marshall Brian</cp:lastModifiedBy>
  <cp:revision>5</cp:revision>
  <dcterms:created xsi:type="dcterms:W3CDTF">2023-11-03T22:54:18Z</dcterms:created>
  <dcterms:modified xsi:type="dcterms:W3CDTF">2023-12-11T07:50:26Z</dcterms:modified>
</cp:coreProperties>
</file>