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4508C-4571-BC4C-AD00-82A7E49D6EFA}" type="doc">
      <dgm:prSet loTypeId="urn:microsoft.com/office/officeart/2005/8/layout/orgChar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5229F-0F21-3B42-8679-A5F25981236B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7C45E359-1AC2-714C-8725-39AB9BA8444E}" type="parTrans" cxnId="{18FEBBBC-E0E3-D44B-BC9C-77DA98A8D6CD}">
      <dgm:prSet/>
      <dgm:spPr/>
      <dgm:t>
        <a:bodyPr/>
        <a:lstStyle/>
        <a:p>
          <a:endParaRPr lang="en-US"/>
        </a:p>
      </dgm:t>
    </dgm:pt>
    <dgm:pt modelId="{41E4C2A7-3AD0-DB49-B961-0F8F4488B264}" type="sibTrans" cxnId="{18FEBBBC-E0E3-D44B-BC9C-77DA98A8D6CD}">
      <dgm:prSet/>
      <dgm:spPr/>
      <dgm:t>
        <a:bodyPr/>
        <a:lstStyle/>
        <a:p>
          <a:endParaRPr lang="en-US"/>
        </a:p>
      </dgm:t>
    </dgm:pt>
    <dgm:pt modelId="{EE186D8E-F084-F345-8DFB-7F4609142C09}">
      <dgm:prSet phldrT="[Text]"/>
      <dgm:spPr/>
      <dgm:t>
        <a:bodyPr/>
        <a:lstStyle/>
        <a:p>
          <a:r>
            <a:rPr lang="en-US" dirty="0"/>
            <a:t>Grooming </a:t>
          </a:r>
          <a:br>
            <a:rPr lang="en-US" dirty="0"/>
          </a:br>
          <a:r>
            <a:rPr lang="en-US" dirty="0"/>
            <a:t>Services</a:t>
          </a:r>
        </a:p>
      </dgm:t>
    </dgm:pt>
    <dgm:pt modelId="{691B042B-1B04-9B48-93FB-C29DF4FD9458}" type="parTrans" cxnId="{044D382C-F20C-AC45-A688-96D66B793441}">
      <dgm:prSet/>
      <dgm:spPr/>
      <dgm:t>
        <a:bodyPr/>
        <a:lstStyle/>
        <a:p>
          <a:endParaRPr lang="en-US"/>
        </a:p>
      </dgm:t>
    </dgm:pt>
    <dgm:pt modelId="{D461258D-69C5-8B42-B2D5-0CCB331F35AE}" type="sibTrans" cxnId="{044D382C-F20C-AC45-A688-96D66B793441}">
      <dgm:prSet/>
      <dgm:spPr/>
      <dgm:t>
        <a:bodyPr/>
        <a:lstStyle/>
        <a:p>
          <a:endParaRPr lang="en-US"/>
        </a:p>
      </dgm:t>
    </dgm:pt>
    <dgm:pt modelId="{7BB6B1E7-8154-174E-95E8-C88C51B16A1A}">
      <dgm:prSet phldrT="[Text]"/>
      <dgm:spPr/>
      <dgm:t>
        <a:bodyPr/>
        <a:lstStyle/>
        <a:p>
          <a:r>
            <a:rPr lang="en-US" dirty="0"/>
            <a:t>Location</a:t>
          </a:r>
          <a:br>
            <a:rPr lang="en-US" dirty="0"/>
          </a:br>
          <a:r>
            <a:rPr lang="en-US" dirty="0"/>
            <a:t>w/Map</a:t>
          </a:r>
        </a:p>
      </dgm:t>
    </dgm:pt>
    <dgm:pt modelId="{B0707472-B73E-A14D-B88E-5E4E877DD590}" type="parTrans" cxnId="{8F10258E-DE61-1C4E-A522-E4DEA7FF0628}">
      <dgm:prSet/>
      <dgm:spPr/>
      <dgm:t>
        <a:bodyPr/>
        <a:lstStyle/>
        <a:p>
          <a:endParaRPr lang="en-US"/>
        </a:p>
      </dgm:t>
    </dgm:pt>
    <dgm:pt modelId="{EC6C84DF-B33E-7143-803D-8D1B4851937C}" type="sibTrans" cxnId="{8F10258E-DE61-1C4E-A522-E4DEA7FF0628}">
      <dgm:prSet/>
      <dgm:spPr/>
      <dgm:t>
        <a:bodyPr/>
        <a:lstStyle/>
        <a:p>
          <a:endParaRPr lang="en-US"/>
        </a:p>
      </dgm:t>
    </dgm:pt>
    <dgm:pt modelId="{F485940D-753B-2E48-A048-357F564B4DC7}">
      <dgm:prSet phldrT="[Text]"/>
      <dgm:spPr/>
      <dgm:t>
        <a:bodyPr/>
        <a:lstStyle/>
        <a:p>
          <a:r>
            <a:rPr lang="en-US" dirty="0"/>
            <a:t>Contact</a:t>
          </a:r>
          <a:br>
            <a:rPr lang="en-US" dirty="0"/>
          </a:br>
          <a:r>
            <a:rPr lang="en-US" dirty="0"/>
            <a:t>Page</a:t>
          </a:r>
        </a:p>
      </dgm:t>
    </dgm:pt>
    <dgm:pt modelId="{E5FFD293-15A9-4148-A166-9B06D9EA579D}" type="parTrans" cxnId="{82A3A1CE-4E19-A44A-954C-4628CAAF4B24}">
      <dgm:prSet/>
      <dgm:spPr/>
      <dgm:t>
        <a:bodyPr/>
        <a:lstStyle/>
        <a:p>
          <a:endParaRPr lang="en-US"/>
        </a:p>
      </dgm:t>
    </dgm:pt>
    <dgm:pt modelId="{D627CE19-C15A-CB43-8698-8E0F986ABEE6}" type="sibTrans" cxnId="{82A3A1CE-4E19-A44A-954C-4628CAAF4B24}">
      <dgm:prSet/>
      <dgm:spPr/>
      <dgm:t>
        <a:bodyPr/>
        <a:lstStyle/>
        <a:p>
          <a:endParaRPr lang="en-US"/>
        </a:p>
      </dgm:t>
    </dgm:pt>
    <dgm:pt modelId="{61535DF0-FC1C-F340-B307-A605ADADD108}">
      <dgm:prSet/>
      <dgm:spPr/>
      <dgm:t>
        <a:bodyPr/>
        <a:lstStyle/>
        <a:p>
          <a:r>
            <a:rPr lang="en-US" dirty="0"/>
            <a:t>Pet</a:t>
          </a:r>
          <a:br>
            <a:rPr lang="en-US" dirty="0"/>
          </a:br>
          <a:r>
            <a:rPr lang="en-US" dirty="0"/>
            <a:t>Advice</a:t>
          </a:r>
        </a:p>
      </dgm:t>
    </dgm:pt>
    <dgm:pt modelId="{662AE29E-9D46-2644-836A-ED6CC0BA2FBC}" type="parTrans" cxnId="{C9FC7531-078A-304D-97EE-F80F72E4FF3E}">
      <dgm:prSet/>
      <dgm:spPr/>
      <dgm:t>
        <a:bodyPr/>
        <a:lstStyle/>
        <a:p>
          <a:endParaRPr lang="en-US"/>
        </a:p>
      </dgm:t>
    </dgm:pt>
    <dgm:pt modelId="{0B4D9042-BE8F-5C45-8247-7EE673C91E51}" type="sibTrans" cxnId="{C9FC7531-078A-304D-97EE-F80F72E4FF3E}">
      <dgm:prSet/>
      <dgm:spPr/>
      <dgm:t>
        <a:bodyPr/>
        <a:lstStyle/>
        <a:p>
          <a:endParaRPr lang="en-US"/>
        </a:p>
      </dgm:t>
    </dgm:pt>
    <dgm:pt modelId="{D2ED383F-910F-F24C-83C8-B403FF55BA8E}" type="pres">
      <dgm:prSet presAssocID="{AF54508C-4571-BC4C-AD00-82A7E49D6E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1B9A62-A097-D142-8511-D509223136B2}" type="pres">
      <dgm:prSet presAssocID="{67E5229F-0F21-3B42-8679-A5F25981236B}" presName="hierRoot1" presStyleCnt="0">
        <dgm:presLayoutVars>
          <dgm:hierBranch val="init"/>
        </dgm:presLayoutVars>
      </dgm:prSet>
      <dgm:spPr/>
    </dgm:pt>
    <dgm:pt modelId="{6B07974A-FEEB-EE4E-8279-7A5A5674EA31}" type="pres">
      <dgm:prSet presAssocID="{67E5229F-0F21-3B42-8679-A5F25981236B}" presName="rootComposite1" presStyleCnt="0"/>
      <dgm:spPr/>
    </dgm:pt>
    <dgm:pt modelId="{7F2EDCCD-F218-4041-8AA0-60895E575E08}" type="pres">
      <dgm:prSet presAssocID="{67E5229F-0F21-3B42-8679-A5F25981236B}" presName="rootText1" presStyleLbl="node0" presStyleIdx="0" presStyleCnt="1">
        <dgm:presLayoutVars>
          <dgm:chPref val="3"/>
        </dgm:presLayoutVars>
      </dgm:prSet>
      <dgm:spPr/>
    </dgm:pt>
    <dgm:pt modelId="{C76FFFE6-1E56-F74B-8BBE-A2E351BE29B0}" type="pres">
      <dgm:prSet presAssocID="{67E5229F-0F21-3B42-8679-A5F25981236B}" presName="rootConnector1" presStyleLbl="node1" presStyleIdx="0" presStyleCnt="0"/>
      <dgm:spPr/>
    </dgm:pt>
    <dgm:pt modelId="{558194F2-F25E-8C42-A18A-5FD04F153280}" type="pres">
      <dgm:prSet presAssocID="{67E5229F-0F21-3B42-8679-A5F25981236B}" presName="hierChild2" presStyleCnt="0"/>
      <dgm:spPr/>
    </dgm:pt>
    <dgm:pt modelId="{7AD7A76E-4AE0-4C4C-BCC1-E73939CC25CA}" type="pres">
      <dgm:prSet presAssocID="{691B042B-1B04-9B48-93FB-C29DF4FD9458}" presName="Name37" presStyleLbl="parChTrans1D2" presStyleIdx="0" presStyleCnt="3"/>
      <dgm:spPr/>
    </dgm:pt>
    <dgm:pt modelId="{7E88B205-F5FA-C842-A9BC-A5A77DA3AC62}" type="pres">
      <dgm:prSet presAssocID="{EE186D8E-F084-F345-8DFB-7F4609142C09}" presName="hierRoot2" presStyleCnt="0">
        <dgm:presLayoutVars>
          <dgm:hierBranch val="init"/>
        </dgm:presLayoutVars>
      </dgm:prSet>
      <dgm:spPr/>
    </dgm:pt>
    <dgm:pt modelId="{C140D3F1-C5A7-BC40-A565-97D45E6FF7D4}" type="pres">
      <dgm:prSet presAssocID="{EE186D8E-F084-F345-8DFB-7F4609142C09}" presName="rootComposite" presStyleCnt="0"/>
      <dgm:spPr/>
    </dgm:pt>
    <dgm:pt modelId="{B39E3208-B880-1847-AA3C-0B02516C6B00}" type="pres">
      <dgm:prSet presAssocID="{EE186D8E-F084-F345-8DFB-7F4609142C09}" presName="rootText" presStyleLbl="node2" presStyleIdx="0" presStyleCnt="3">
        <dgm:presLayoutVars>
          <dgm:chPref val="3"/>
        </dgm:presLayoutVars>
      </dgm:prSet>
      <dgm:spPr/>
    </dgm:pt>
    <dgm:pt modelId="{A5123427-AF08-3243-A5CE-6F036C60DE56}" type="pres">
      <dgm:prSet presAssocID="{EE186D8E-F084-F345-8DFB-7F4609142C09}" presName="rootConnector" presStyleLbl="node2" presStyleIdx="0" presStyleCnt="3"/>
      <dgm:spPr/>
    </dgm:pt>
    <dgm:pt modelId="{80A155FB-3DF5-BC43-BBD9-E4E9499192F6}" type="pres">
      <dgm:prSet presAssocID="{EE186D8E-F084-F345-8DFB-7F4609142C09}" presName="hierChild4" presStyleCnt="0"/>
      <dgm:spPr/>
    </dgm:pt>
    <dgm:pt modelId="{886032FA-F8D6-7E49-9219-1BE938A714DA}" type="pres">
      <dgm:prSet presAssocID="{662AE29E-9D46-2644-836A-ED6CC0BA2FBC}" presName="Name37" presStyleLbl="parChTrans1D3" presStyleIdx="0" presStyleCnt="1"/>
      <dgm:spPr/>
    </dgm:pt>
    <dgm:pt modelId="{B690B702-A62A-C142-B819-8A13E90E7535}" type="pres">
      <dgm:prSet presAssocID="{61535DF0-FC1C-F340-B307-A605ADADD108}" presName="hierRoot2" presStyleCnt="0">
        <dgm:presLayoutVars>
          <dgm:hierBranch val="init"/>
        </dgm:presLayoutVars>
      </dgm:prSet>
      <dgm:spPr/>
    </dgm:pt>
    <dgm:pt modelId="{984745AD-49F0-AF44-BA12-40DECE731B94}" type="pres">
      <dgm:prSet presAssocID="{61535DF0-FC1C-F340-B307-A605ADADD108}" presName="rootComposite" presStyleCnt="0"/>
      <dgm:spPr/>
    </dgm:pt>
    <dgm:pt modelId="{24A43D37-5FE7-A548-8246-A08905571CF2}" type="pres">
      <dgm:prSet presAssocID="{61535DF0-FC1C-F340-B307-A605ADADD108}" presName="rootText" presStyleLbl="node3" presStyleIdx="0" presStyleCnt="1">
        <dgm:presLayoutVars>
          <dgm:chPref val="3"/>
        </dgm:presLayoutVars>
      </dgm:prSet>
      <dgm:spPr/>
    </dgm:pt>
    <dgm:pt modelId="{D126B6A7-624D-9B49-82AE-8DF24EA761A2}" type="pres">
      <dgm:prSet presAssocID="{61535DF0-FC1C-F340-B307-A605ADADD108}" presName="rootConnector" presStyleLbl="node3" presStyleIdx="0" presStyleCnt="1"/>
      <dgm:spPr/>
    </dgm:pt>
    <dgm:pt modelId="{38F97DAD-547C-6648-AE03-F167F3F02954}" type="pres">
      <dgm:prSet presAssocID="{61535DF0-FC1C-F340-B307-A605ADADD108}" presName="hierChild4" presStyleCnt="0"/>
      <dgm:spPr/>
    </dgm:pt>
    <dgm:pt modelId="{0A99DE34-2B6D-544C-A05A-E0A51C6ECEF0}" type="pres">
      <dgm:prSet presAssocID="{61535DF0-FC1C-F340-B307-A605ADADD108}" presName="hierChild5" presStyleCnt="0"/>
      <dgm:spPr/>
    </dgm:pt>
    <dgm:pt modelId="{F7A22143-D90B-924B-9830-F51720FD885B}" type="pres">
      <dgm:prSet presAssocID="{EE186D8E-F084-F345-8DFB-7F4609142C09}" presName="hierChild5" presStyleCnt="0"/>
      <dgm:spPr/>
    </dgm:pt>
    <dgm:pt modelId="{E0474358-27CE-C141-B2A8-767D3EF43E35}" type="pres">
      <dgm:prSet presAssocID="{B0707472-B73E-A14D-B88E-5E4E877DD590}" presName="Name37" presStyleLbl="parChTrans1D2" presStyleIdx="1" presStyleCnt="3"/>
      <dgm:spPr/>
    </dgm:pt>
    <dgm:pt modelId="{B7053ED2-A60E-454D-B42D-4767197E177E}" type="pres">
      <dgm:prSet presAssocID="{7BB6B1E7-8154-174E-95E8-C88C51B16A1A}" presName="hierRoot2" presStyleCnt="0">
        <dgm:presLayoutVars>
          <dgm:hierBranch val="init"/>
        </dgm:presLayoutVars>
      </dgm:prSet>
      <dgm:spPr/>
    </dgm:pt>
    <dgm:pt modelId="{B8B9C8C7-7EE3-E244-B79E-9975D3EF5D06}" type="pres">
      <dgm:prSet presAssocID="{7BB6B1E7-8154-174E-95E8-C88C51B16A1A}" presName="rootComposite" presStyleCnt="0"/>
      <dgm:spPr/>
    </dgm:pt>
    <dgm:pt modelId="{5E9D3222-516C-294D-B0C5-EEB58446666F}" type="pres">
      <dgm:prSet presAssocID="{7BB6B1E7-8154-174E-95E8-C88C51B16A1A}" presName="rootText" presStyleLbl="node2" presStyleIdx="1" presStyleCnt="3">
        <dgm:presLayoutVars>
          <dgm:chPref val="3"/>
        </dgm:presLayoutVars>
      </dgm:prSet>
      <dgm:spPr/>
    </dgm:pt>
    <dgm:pt modelId="{9722901D-2D5E-BC49-B1EC-9666ED301C70}" type="pres">
      <dgm:prSet presAssocID="{7BB6B1E7-8154-174E-95E8-C88C51B16A1A}" presName="rootConnector" presStyleLbl="node2" presStyleIdx="1" presStyleCnt="3"/>
      <dgm:spPr/>
    </dgm:pt>
    <dgm:pt modelId="{4FAD86CA-E546-6B4B-9423-3C8FE0591BD9}" type="pres">
      <dgm:prSet presAssocID="{7BB6B1E7-8154-174E-95E8-C88C51B16A1A}" presName="hierChild4" presStyleCnt="0"/>
      <dgm:spPr/>
    </dgm:pt>
    <dgm:pt modelId="{72D670FA-BC07-C545-9753-A5713CFBB25F}" type="pres">
      <dgm:prSet presAssocID="{7BB6B1E7-8154-174E-95E8-C88C51B16A1A}" presName="hierChild5" presStyleCnt="0"/>
      <dgm:spPr/>
    </dgm:pt>
    <dgm:pt modelId="{0E122B07-3228-774F-9C9A-E191C0697E3F}" type="pres">
      <dgm:prSet presAssocID="{E5FFD293-15A9-4148-A166-9B06D9EA579D}" presName="Name37" presStyleLbl="parChTrans1D2" presStyleIdx="2" presStyleCnt="3"/>
      <dgm:spPr/>
    </dgm:pt>
    <dgm:pt modelId="{BA36EDB0-A231-0145-A908-86FEF0D016CD}" type="pres">
      <dgm:prSet presAssocID="{F485940D-753B-2E48-A048-357F564B4DC7}" presName="hierRoot2" presStyleCnt="0">
        <dgm:presLayoutVars>
          <dgm:hierBranch val="init"/>
        </dgm:presLayoutVars>
      </dgm:prSet>
      <dgm:spPr/>
    </dgm:pt>
    <dgm:pt modelId="{62E72E9B-05F8-AA4D-B45A-14A120988E5B}" type="pres">
      <dgm:prSet presAssocID="{F485940D-753B-2E48-A048-357F564B4DC7}" presName="rootComposite" presStyleCnt="0"/>
      <dgm:spPr/>
    </dgm:pt>
    <dgm:pt modelId="{21A1186B-7A4B-7F4F-A053-2E11753A1A0F}" type="pres">
      <dgm:prSet presAssocID="{F485940D-753B-2E48-A048-357F564B4DC7}" presName="rootText" presStyleLbl="node2" presStyleIdx="2" presStyleCnt="3">
        <dgm:presLayoutVars>
          <dgm:chPref val="3"/>
        </dgm:presLayoutVars>
      </dgm:prSet>
      <dgm:spPr/>
    </dgm:pt>
    <dgm:pt modelId="{410A8D1A-D557-6D4C-94BE-4FADE4B8E5D4}" type="pres">
      <dgm:prSet presAssocID="{F485940D-753B-2E48-A048-357F564B4DC7}" presName="rootConnector" presStyleLbl="node2" presStyleIdx="2" presStyleCnt="3"/>
      <dgm:spPr/>
    </dgm:pt>
    <dgm:pt modelId="{A8B76366-3CEC-EC4C-A88F-4FB1875D288C}" type="pres">
      <dgm:prSet presAssocID="{F485940D-753B-2E48-A048-357F564B4DC7}" presName="hierChild4" presStyleCnt="0"/>
      <dgm:spPr/>
    </dgm:pt>
    <dgm:pt modelId="{DA6703D8-C219-104E-BD2A-52E92378DB0C}" type="pres">
      <dgm:prSet presAssocID="{F485940D-753B-2E48-A048-357F564B4DC7}" presName="hierChild5" presStyleCnt="0"/>
      <dgm:spPr/>
    </dgm:pt>
    <dgm:pt modelId="{ED0D0ACF-4AE3-FC4E-A41F-A728EC64E729}" type="pres">
      <dgm:prSet presAssocID="{67E5229F-0F21-3B42-8679-A5F25981236B}" presName="hierChild3" presStyleCnt="0"/>
      <dgm:spPr/>
    </dgm:pt>
  </dgm:ptLst>
  <dgm:cxnLst>
    <dgm:cxn modelId="{6181BB0D-DC6C-6D43-ADC3-6DFCEF7298A3}" type="presOf" srcId="{61535DF0-FC1C-F340-B307-A605ADADD108}" destId="{24A43D37-5FE7-A548-8246-A08905571CF2}" srcOrd="0" destOrd="0" presId="urn:microsoft.com/office/officeart/2005/8/layout/orgChart1"/>
    <dgm:cxn modelId="{A3AE891A-C4CE-5A41-84B2-182C833F0B08}" type="presOf" srcId="{67E5229F-0F21-3B42-8679-A5F25981236B}" destId="{7F2EDCCD-F218-4041-8AA0-60895E575E08}" srcOrd="0" destOrd="0" presId="urn:microsoft.com/office/officeart/2005/8/layout/orgChart1"/>
    <dgm:cxn modelId="{044D382C-F20C-AC45-A688-96D66B793441}" srcId="{67E5229F-0F21-3B42-8679-A5F25981236B}" destId="{EE186D8E-F084-F345-8DFB-7F4609142C09}" srcOrd="0" destOrd="0" parTransId="{691B042B-1B04-9B48-93FB-C29DF4FD9458}" sibTransId="{D461258D-69C5-8B42-B2D5-0CCB331F35AE}"/>
    <dgm:cxn modelId="{C9FC7531-078A-304D-97EE-F80F72E4FF3E}" srcId="{EE186D8E-F084-F345-8DFB-7F4609142C09}" destId="{61535DF0-FC1C-F340-B307-A605ADADD108}" srcOrd="0" destOrd="0" parTransId="{662AE29E-9D46-2644-836A-ED6CC0BA2FBC}" sibTransId="{0B4D9042-BE8F-5C45-8247-7EE673C91E51}"/>
    <dgm:cxn modelId="{CB48DF47-7439-B445-A22F-0E2809F82A81}" type="presOf" srcId="{B0707472-B73E-A14D-B88E-5E4E877DD590}" destId="{E0474358-27CE-C141-B2A8-767D3EF43E35}" srcOrd="0" destOrd="0" presId="urn:microsoft.com/office/officeart/2005/8/layout/orgChart1"/>
    <dgm:cxn modelId="{D4A5384C-3446-2E41-85F8-79B6658E804E}" type="presOf" srcId="{691B042B-1B04-9B48-93FB-C29DF4FD9458}" destId="{7AD7A76E-4AE0-4C4C-BCC1-E73939CC25CA}" srcOrd="0" destOrd="0" presId="urn:microsoft.com/office/officeart/2005/8/layout/orgChart1"/>
    <dgm:cxn modelId="{7D549F63-2996-B948-B7DB-F3BF7C78FCA8}" type="presOf" srcId="{EE186D8E-F084-F345-8DFB-7F4609142C09}" destId="{B39E3208-B880-1847-AA3C-0B02516C6B00}" srcOrd="0" destOrd="0" presId="urn:microsoft.com/office/officeart/2005/8/layout/orgChart1"/>
    <dgm:cxn modelId="{E0C0FD64-ECEF-594B-8785-CCA7FAA872CE}" type="presOf" srcId="{67E5229F-0F21-3B42-8679-A5F25981236B}" destId="{C76FFFE6-1E56-F74B-8BBE-A2E351BE29B0}" srcOrd="1" destOrd="0" presId="urn:microsoft.com/office/officeart/2005/8/layout/orgChart1"/>
    <dgm:cxn modelId="{37E6D270-E8B5-2040-976F-9CBE9F559DB9}" type="presOf" srcId="{F485940D-753B-2E48-A048-357F564B4DC7}" destId="{410A8D1A-D557-6D4C-94BE-4FADE4B8E5D4}" srcOrd="1" destOrd="0" presId="urn:microsoft.com/office/officeart/2005/8/layout/orgChart1"/>
    <dgm:cxn modelId="{50E9AD75-1113-744C-9D58-80EEBBCEA719}" type="presOf" srcId="{EE186D8E-F084-F345-8DFB-7F4609142C09}" destId="{A5123427-AF08-3243-A5CE-6F036C60DE56}" srcOrd="1" destOrd="0" presId="urn:microsoft.com/office/officeart/2005/8/layout/orgChart1"/>
    <dgm:cxn modelId="{4151ED76-F103-6645-8E8A-776F793243FC}" type="presOf" srcId="{662AE29E-9D46-2644-836A-ED6CC0BA2FBC}" destId="{886032FA-F8D6-7E49-9219-1BE938A714DA}" srcOrd="0" destOrd="0" presId="urn:microsoft.com/office/officeart/2005/8/layout/orgChart1"/>
    <dgm:cxn modelId="{C4406A7D-3D7F-9B40-A5F7-A3E1A8ACB119}" type="presOf" srcId="{F485940D-753B-2E48-A048-357F564B4DC7}" destId="{21A1186B-7A4B-7F4F-A053-2E11753A1A0F}" srcOrd="0" destOrd="0" presId="urn:microsoft.com/office/officeart/2005/8/layout/orgChart1"/>
    <dgm:cxn modelId="{8F10258E-DE61-1C4E-A522-E4DEA7FF0628}" srcId="{67E5229F-0F21-3B42-8679-A5F25981236B}" destId="{7BB6B1E7-8154-174E-95E8-C88C51B16A1A}" srcOrd="1" destOrd="0" parTransId="{B0707472-B73E-A14D-B88E-5E4E877DD590}" sibTransId="{EC6C84DF-B33E-7143-803D-8D1B4851937C}"/>
    <dgm:cxn modelId="{087EC6BA-9E3A-DA4D-BF8F-CC2D2348B4FF}" type="presOf" srcId="{7BB6B1E7-8154-174E-95E8-C88C51B16A1A}" destId="{9722901D-2D5E-BC49-B1EC-9666ED301C70}" srcOrd="1" destOrd="0" presId="urn:microsoft.com/office/officeart/2005/8/layout/orgChart1"/>
    <dgm:cxn modelId="{18FEBBBC-E0E3-D44B-BC9C-77DA98A8D6CD}" srcId="{AF54508C-4571-BC4C-AD00-82A7E49D6EFA}" destId="{67E5229F-0F21-3B42-8679-A5F25981236B}" srcOrd="0" destOrd="0" parTransId="{7C45E359-1AC2-714C-8725-39AB9BA8444E}" sibTransId="{41E4C2A7-3AD0-DB49-B961-0F8F4488B264}"/>
    <dgm:cxn modelId="{82A3A1CE-4E19-A44A-954C-4628CAAF4B24}" srcId="{67E5229F-0F21-3B42-8679-A5F25981236B}" destId="{F485940D-753B-2E48-A048-357F564B4DC7}" srcOrd="2" destOrd="0" parTransId="{E5FFD293-15A9-4148-A166-9B06D9EA579D}" sibTransId="{D627CE19-C15A-CB43-8698-8E0F986ABEE6}"/>
    <dgm:cxn modelId="{959A82E9-846F-EF49-B8FD-82ADCD5657E3}" type="presOf" srcId="{AF54508C-4571-BC4C-AD00-82A7E49D6EFA}" destId="{D2ED383F-910F-F24C-83C8-B403FF55BA8E}" srcOrd="0" destOrd="0" presId="urn:microsoft.com/office/officeart/2005/8/layout/orgChart1"/>
    <dgm:cxn modelId="{9F69ACEC-34D2-F841-B2DF-26FA7AD73CA9}" type="presOf" srcId="{E5FFD293-15A9-4148-A166-9B06D9EA579D}" destId="{0E122B07-3228-774F-9C9A-E191C0697E3F}" srcOrd="0" destOrd="0" presId="urn:microsoft.com/office/officeart/2005/8/layout/orgChart1"/>
    <dgm:cxn modelId="{854EE2F5-8A7A-0443-A8FE-709C52B7125D}" type="presOf" srcId="{7BB6B1E7-8154-174E-95E8-C88C51B16A1A}" destId="{5E9D3222-516C-294D-B0C5-EEB58446666F}" srcOrd="0" destOrd="0" presId="urn:microsoft.com/office/officeart/2005/8/layout/orgChart1"/>
    <dgm:cxn modelId="{30F70EFB-C184-7842-A236-441D19CFF041}" type="presOf" srcId="{61535DF0-FC1C-F340-B307-A605ADADD108}" destId="{D126B6A7-624D-9B49-82AE-8DF24EA761A2}" srcOrd="1" destOrd="0" presId="urn:microsoft.com/office/officeart/2005/8/layout/orgChart1"/>
    <dgm:cxn modelId="{148AC49F-9D7A-8241-8C2F-C6234DDD90F7}" type="presParOf" srcId="{D2ED383F-910F-F24C-83C8-B403FF55BA8E}" destId="{D11B9A62-A097-D142-8511-D509223136B2}" srcOrd="0" destOrd="0" presId="urn:microsoft.com/office/officeart/2005/8/layout/orgChart1"/>
    <dgm:cxn modelId="{5111057E-0389-834A-A50C-D5F2D4DE14EF}" type="presParOf" srcId="{D11B9A62-A097-D142-8511-D509223136B2}" destId="{6B07974A-FEEB-EE4E-8279-7A5A5674EA31}" srcOrd="0" destOrd="0" presId="urn:microsoft.com/office/officeart/2005/8/layout/orgChart1"/>
    <dgm:cxn modelId="{DA47D613-070D-824C-A7DF-AC66F4B4EB8D}" type="presParOf" srcId="{6B07974A-FEEB-EE4E-8279-7A5A5674EA31}" destId="{7F2EDCCD-F218-4041-8AA0-60895E575E08}" srcOrd="0" destOrd="0" presId="urn:microsoft.com/office/officeart/2005/8/layout/orgChart1"/>
    <dgm:cxn modelId="{8750F23C-10CE-4A4F-80FF-A3690AF38164}" type="presParOf" srcId="{6B07974A-FEEB-EE4E-8279-7A5A5674EA31}" destId="{C76FFFE6-1E56-F74B-8BBE-A2E351BE29B0}" srcOrd="1" destOrd="0" presId="urn:microsoft.com/office/officeart/2005/8/layout/orgChart1"/>
    <dgm:cxn modelId="{2FFA292B-712A-2848-89F2-40F9AE3585DE}" type="presParOf" srcId="{D11B9A62-A097-D142-8511-D509223136B2}" destId="{558194F2-F25E-8C42-A18A-5FD04F153280}" srcOrd="1" destOrd="0" presId="urn:microsoft.com/office/officeart/2005/8/layout/orgChart1"/>
    <dgm:cxn modelId="{9A5E737C-9DAC-2D48-96C8-8F62CB2B7C10}" type="presParOf" srcId="{558194F2-F25E-8C42-A18A-5FD04F153280}" destId="{7AD7A76E-4AE0-4C4C-BCC1-E73939CC25CA}" srcOrd="0" destOrd="0" presId="urn:microsoft.com/office/officeart/2005/8/layout/orgChart1"/>
    <dgm:cxn modelId="{2DDD84C5-5D08-9847-A208-0D54EB86B1F3}" type="presParOf" srcId="{558194F2-F25E-8C42-A18A-5FD04F153280}" destId="{7E88B205-F5FA-C842-A9BC-A5A77DA3AC62}" srcOrd="1" destOrd="0" presId="urn:microsoft.com/office/officeart/2005/8/layout/orgChart1"/>
    <dgm:cxn modelId="{1133233F-E115-A046-A059-0835DE807295}" type="presParOf" srcId="{7E88B205-F5FA-C842-A9BC-A5A77DA3AC62}" destId="{C140D3F1-C5A7-BC40-A565-97D45E6FF7D4}" srcOrd="0" destOrd="0" presId="urn:microsoft.com/office/officeart/2005/8/layout/orgChart1"/>
    <dgm:cxn modelId="{F24F72A3-7AE9-EA46-9DDA-F135A36B46EA}" type="presParOf" srcId="{C140D3F1-C5A7-BC40-A565-97D45E6FF7D4}" destId="{B39E3208-B880-1847-AA3C-0B02516C6B00}" srcOrd="0" destOrd="0" presId="urn:microsoft.com/office/officeart/2005/8/layout/orgChart1"/>
    <dgm:cxn modelId="{43B89321-C087-2943-864A-21A6A54CB573}" type="presParOf" srcId="{C140D3F1-C5A7-BC40-A565-97D45E6FF7D4}" destId="{A5123427-AF08-3243-A5CE-6F036C60DE56}" srcOrd="1" destOrd="0" presId="urn:microsoft.com/office/officeart/2005/8/layout/orgChart1"/>
    <dgm:cxn modelId="{AA364D4F-4029-8F45-AEE3-BA9B7B42BE08}" type="presParOf" srcId="{7E88B205-F5FA-C842-A9BC-A5A77DA3AC62}" destId="{80A155FB-3DF5-BC43-BBD9-E4E9499192F6}" srcOrd="1" destOrd="0" presId="urn:microsoft.com/office/officeart/2005/8/layout/orgChart1"/>
    <dgm:cxn modelId="{2FDC3210-68DB-C546-986B-CED07647BD56}" type="presParOf" srcId="{80A155FB-3DF5-BC43-BBD9-E4E9499192F6}" destId="{886032FA-F8D6-7E49-9219-1BE938A714DA}" srcOrd="0" destOrd="0" presId="urn:microsoft.com/office/officeart/2005/8/layout/orgChart1"/>
    <dgm:cxn modelId="{49A06EC7-80BD-5346-8657-A1BF55718383}" type="presParOf" srcId="{80A155FB-3DF5-BC43-BBD9-E4E9499192F6}" destId="{B690B702-A62A-C142-B819-8A13E90E7535}" srcOrd="1" destOrd="0" presId="urn:microsoft.com/office/officeart/2005/8/layout/orgChart1"/>
    <dgm:cxn modelId="{34C809B1-F49E-B447-9EFE-7317DFCA588E}" type="presParOf" srcId="{B690B702-A62A-C142-B819-8A13E90E7535}" destId="{984745AD-49F0-AF44-BA12-40DECE731B94}" srcOrd="0" destOrd="0" presId="urn:microsoft.com/office/officeart/2005/8/layout/orgChart1"/>
    <dgm:cxn modelId="{27F50ABF-1DAE-354C-B384-296089E7164D}" type="presParOf" srcId="{984745AD-49F0-AF44-BA12-40DECE731B94}" destId="{24A43D37-5FE7-A548-8246-A08905571CF2}" srcOrd="0" destOrd="0" presId="urn:microsoft.com/office/officeart/2005/8/layout/orgChart1"/>
    <dgm:cxn modelId="{4EF76F2A-BAE7-EB41-99A7-A93FAAA63DB2}" type="presParOf" srcId="{984745AD-49F0-AF44-BA12-40DECE731B94}" destId="{D126B6A7-624D-9B49-82AE-8DF24EA761A2}" srcOrd="1" destOrd="0" presId="urn:microsoft.com/office/officeart/2005/8/layout/orgChart1"/>
    <dgm:cxn modelId="{A781FB9D-88C5-3B4F-83EE-04EB173461AB}" type="presParOf" srcId="{B690B702-A62A-C142-B819-8A13E90E7535}" destId="{38F97DAD-547C-6648-AE03-F167F3F02954}" srcOrd="1" destOrd="0" presId="urn:microsoft.com/office/officeart/2005/8/layout/orgChart1"/>
    <dgm:cxn modelId="{7254A145-D8BD-FA49-936F-0EB962C8D92F}" type="presParOf" srcId="{B690B702-A62A-C142-B819-8A13E90E7535}" destId="{0A99DE34-2B6D-544C-A05A-E0A51C6ECEF0}" srcOrd="2" destOrd="0" presId="urn:microsoft.com/office/officeart/2005/8/layout/orgChart1"/>
    <dgm:cxn modelId="{0A8E9AAA-7D23-C54D-B152-CC9DDDF0C321}" type="presParOf" srcId="{7E88B205-F5FA-C842-A9BC-A5A77DA3AC62}" destId="{F7A22143-D90B-924B-9830-F51720FD885B}" srcOrd="2" destOrd="0" presId="urn:microsoft.com/office/officeart/2005/8/layout/orgChart1"/>
    <dgm:cxn modelId="{7B7561A0-8DF2-D044-BA32-0DC62DBF6A91}" type="presParOf" srcId="{558194F2-F25E-8C42-A18A-5FD04F153280}" destId="{E0474358-27CE-C141-B2A8-767D3EF43E35}" srcOrd="2" destOrd="0" presId="urn:microsoft.com/office/officeart/2005/8/layout/orgChart1"/>
    <dgm:cxn modelId="{F7508BD6-21DA-344D-A3BA-2DCD51618AA0}" type="presParOf" srcId="{558194F2-F25E-8C42-A18A-5FD04F153280}" destId="{B7053ED2-A60E-454D-B42D-4767197E177E}" srcOrd="3" destOrd="0" presId="urn:microsoft.com/office/officeart/2005/8/layout/orgChart1"/>
    <dgm:cxn modelId="{FF79281A-6264-B04B-BEC0-DDA76ABE65E4}" type="presParOf" srcId="{B7053ED2-A60E-454D-B42D-4767197E177E}" destId="{B8B9C8C7-7EE3-E244-B79E-9975D3EF5D06}" srcOrd="0" destOrd="0" presId="urn:microsoft.com/office/officeart/2005/8/layout/orgChart1"/>
    <dgm:cxn modelId="{63E9C49F-1F03-2549-986C-9926AC51884A}" type="presParOf" srcId="{B8B9C8C7-7EE3-E244-B79E-9975D3EF5D06}" destId="{5E9D3222-516C-294D-B0C5-EEB58446666F}" srcOrd="0" destOrd="0" presId="urn:microsoft.com/office/officeart/2005/8/layout/orgChart1"/>
    <dgm:cxn modelId="{7E5F23CD-50D9-E84D-8B3A-DBD39FDC8895}" type="presParOf" srcId="{B8B9C8C7-7EE3-E244-B79E-9975D3EF5D06}" destId="{9722901D-2D5E-BC49-B1EC-9666ED301C70}" srcOrd="1" destOrd="0" presId="urn:microsoft.com/office/officeart/2005/8/layout/orgChart1"/>
    <dgm:cxn modelId="{46A673C4-9FC2-334B-B55A-51BDA1198732}" type="presParOf" srcId="{B7053ED2-A60E-454D-B42D-4767197E177E}" destId="{4FAD86CA-E546-6B4B-9423-3C8FE0591BD9}" srcOrd="1" destOrd="0" presId="urn:microsoft.com/office/officeart/2005/8/layout/orgChart1"/>
    <dgm:cxn modelId="{72204B81-68F5-194A-8945-F5EA33D21325}" type="presParOf" srcId="{B7053ED2-A60E-454D-B42D-4767197E177E}" destId="{72D670FA-BC07-C545-9753-A5713CFBB25F}" srcOrd="2" destOrd="0" presId="urn:microsoft.com/office/officeart/2005/8/layout/orgChart1"/>
    <dgm:cxn modelId="{38D110DF-335C-2A46-942C-A922E34F45E0}" type="presParOf" srcId="{558194F2-F25E-8C42-A18A-5FD04F153280}" destId="{0E122B07-3228-774F-9C9A-E191C0697E3F}" srcOrd="4" destOrd="0" presId="urn:microsoft.com/office/officeart/2005/8/layout/orgChart1"/>
    <dgm:cxn modelId="{51B99B77-24E8-8D4D-9B43-0EF2B2EB3D0B}" type="presParOf" srcId="{558194F2-F25E-8C42-A18A-5FD04F153280}" destId="{BA36EDB0-A231-0145-A908-86FEF0D016CD}" srcOrd="5" destOrd="0" presId="urn:microsoft.com/office/officeart/2005/8/layout/orgChart1"/>
    <dgm:cxn modelId="{14138A20-FD17-C641-A0E4-7B1D82C73795}" type="presParOf" srcId="{BA36EDB0-A231-0145-A908-86FEF0D016CD}" destId="{62E72E9B-05F8-AA4D-B45A-14A120988E5B}" srcOrd="0" destOrd="0" presId="urn:microsoft.com/office/officeart/2005/8/layout/orgChart1"/>
    <dgm:cxn modelId="{C332C0C2-16F7-6349-93D0-4944FD3F9512}" type="presParOf" srcId="{62E72E9B-05F8-AA4D-B45A-14A120988E5B}" destId="{21A1186B-7A4B-7F4F-A053-2E11753A1A0F}" srcOrd="0" destOrd="0" presId="urn:microsoft.com/office/officeart/2005/8/layout/orgChart1"/>
    <dgm:cxn modelId="{7E7CF0CE-20FF-D249-9C52-27AF80C844D3}" type="presParOf" srcId="{62E72E9B-05F8-AA4D-B45A-14A120988E5B}" destId="{410A8D1A-D557-6D4C-94BE-4FADE4B8E5D4}" srcOrd="1" destOrd="0" presId="urn:microsoft.com/office/officeart/2005/8/layout/orgChart1"/>
    <dgm:cxn modelId="{F4F040DA-561F-4746-8E97-D06EA00E7771}" type="presParOf" srcId="{BA36EDB0-A231-0145-A908-86FEF0D016CD}" destId="{A8B76366-3CEC-EC4C-A88F-4FB1875D288C}" srcOrd="1" destOrd="0" presId="urn:microsoft.com/office/officeart/2005/8/layout/orgChart1"/>
    <dgm:cxn modelId="{038083D6-FAF5-5248-9EDC-0282B70F8706}" type="presParOf" srcId="{BA36EDB0-A231-0145-A908-86FEF0D016CD}" destId="{DA6703D8-C219-104E-BD2A-52E92378DB0C}" srcOrd="2" destOrd="0" presId="urn:microsoft.com/office/officeart/2005/8/layout/orgChart1"/>
    <dgm:cxn modelId="{DC6DC0C9-9079-F642-B3A6-462FED94A421}" type="presParOf" srcId="{D11B9A62-A097-D142-8511-D509223136B2}" destId="{ED0D0ACF-4AE3-FC4E-A41F-A728EC64E7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22B07-3228-774F-9C9A-E191C0697E3F}">
      <dsp:nvSpPr>
        <dsp:cNvPr id="0" name=""/>
        <dsp:cNvSpPr/>
      </dsp:nvSpPr>
      <dsp:spPr>
        <a:xfrm>
          <a:off x="4064000" y="161624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74358-27CE-C141-B2A8-767D3EF43E35}">
      <dsp:nvSpPr>
        <dsp:cNvPr id="0" name=""/>
        <dsp:cNvSpPr/>
      </dsp:nvSpPr>
      <dsp:spPr>
        <a:xfrm>
          <a:off x="4018280" y="1616240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032FA-F8D6-7E49-9219-1BE938A714DA}">
      <dsp:nvSpPr>
        <dsp:cNvPr id="0" name=""/>
        <dsp:cNvSpPr/>
      </dsp:nvSpPr>
      <dsp:spPr>
        <a:xfrm>
          <a:off x="238174" y="3303405"/>
          <a:ext cx="356443" cy="10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092"/>
              </a:lnTo>
              <a:lnTo>
                <a:pt x="356443" y="1093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7A76E-4AE0-4C4C-BCC1-E73939CC25CA}">
      <dsp:nvSpPr>
        <dsp:cNvPr id="0" name=""/>
        <dsp:cNvSpPr/>
      </dsp:nvSpPr>
      <dsp:spPr>
        <a:xfrm>
          <a:off x="1188690" y="1616240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EDCCD-F218-4041-8AA0-60895E575E08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Home</a:t>
          </a:r>
        </a:p>
      </dsp:txBody>
      <dsp:txXfrm>
        <a:off x="2875855" y="428096"/>
        <a:ext cx="2376289" cy="1188144"/>
      </dsp:txXfrm>
    </dsp:sp>
    <dsp:sp modelId="{B39E3208-B880-1847-AA3C-0B02516C6B00}">
      <dsp:nvSpPr>
        <dsp:cNvPr id="0" name=""/>
        <dsp:cNvSpPr/>
      </dsp:nvSpPr>
      <dsp:spPr>
        <a:xfrm>
          <a:off x="545" y="211526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Grooming </a:t>
          </a:r>
          <a:br>
            <a:rPr lang="en-US" sz="4000" kern="1200" dirty="0"/>
          </a:br>
          <a:r>
            <a:rPr lang="en-US" sz="4000" kern="1200" dirty="0"/>
            <a:t>Services</a:t>
          </a:r>
        </a:p>
      </dsp:txBody>
      <dsp:txXfrm>
        <a:off x="545" y="2115261"/>
        <a:ext cx="2376289" cy="1188144"/>
      </dsp:txXfrm>
    </dsp:sp>
    <dsp:sp modelId="{24A43D37-5FE7-A548-8246-A08905571CF2}">
      <dsp:nvSpPr>
        <dsp:cNvPr id="0" name=""/>
        <dsp:cNvSpPr/>
      </dsp:nvSpPr>
      <dsp:spPr>
        <a:xfrm>
          <a:off x="594617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Pet</a:t>
          </a:r>
          <a:br>
            <a:rPr lang="en-US" sz="4000" kern="1200" dirty="0"/>
          </a:br>
          <a:r>
            <a:rPr lang="en-US" sz="4000" kern="1200" dirty="0"/>
            <a:t>Advice</a:t>
          </a:r>
        </a:p>
      </dsp:txBody>
      <dsp:txXfrm>
        <a:off x="594617" y="3802426"/>
        <a:ext cx="2376289" cy="1188144"/>
      </dsp:txXfrm>
    </dsp:sp>
    <dsp:sp modelId="{5E9D3222-516C-294D-B0C5-EEB58446666F}">
      <dsp:nvSpPr>
        <dsp:cNvPr id="0" name=""/>
        <dsp:cNvSpPr/>
      </dsp:nvSpPr>
      <dsp:spPr>
        <a:xfrm>
          <a:off x="2875855" y="211526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Location</a:t>
          </a:r>
          <a:br>
            <a:rPr lang="en-US" sz="4000" kern="1200" dirty="0"/>
          </a:br>
          <a:r>
            <a:rPr lang="en-US" sz="4000" kern="1200" dirty="0"/>
            <a:t>w/Map</a:t>
          </a:r>
        </a:p>
      </dsp:txBody>
      <dsp:txXfrm>
        <a:off x="2875855" y="2115261"/>
        <a:ext cx="2376289" cy="1188144"/>
      </dsp:txXfrm>
    </dsp:sp>
    <dsp:sp modelId="{21A1186B-7A4B-7F4F-A053-2E11753A1A0F}">
      <dsp:nvSpPr>
        <dsp:cNvPr id="0" name=""/>
        <dsp:cNvSpPr/>
      </dsp:nvSpPr>
      <dsp:spPr>
        <a:xfrm>
          <a:off x="5751165" y="211526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Contact</a:t>
          </a:r>
          <a:br>
            <a:rPr lang="en-US" sz="4000" kern="1200" dirty="0"/>
          </a:br>
          <a:r>
            <a:rPr lang="en-US" sz="4000" kern="1200" dirty="0"/>
            <a:t>Page</a:t>
          </a:r>
        </a:p>
      </dsp:txBody>
      <dsp:txXfrm>
        <a:off x="5751165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8DEB-0516-1EDE-DF98-599012A4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AD27-D8D4-87D7-7EC1-C620B08C2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4A0D-C104-BE99-6362-BFA9840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2F8E-2A0D-959B-2ABB-0F0BDDD9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3B96-7EB6-7FAF-CD80-F80ACBF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A101-8A8C-4FEE-923A-3289D608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827E-E0E6-6771-4B38-998F84571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038D-1D02-DC7F-C534-CB2933E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597A-48CC-C57F-BCDD-E8DB7027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F60F-875B-F078-FB01-40EB5D0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B2D0-385E-7FF2-5003-081948EB1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DC05-B71E-FF2A-3978-D80FC505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CED9-BD88-8416-6A73-60F74B83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9CA4-B699-EF6D-B468-0BA1808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4CF3-05E5-DC71-E7F7-8A74DD5B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E157-539A-9217-BF4E-42CC0D3B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698A-B736-6DB2-6B45-3360CF1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267C-CBC4-31E9-9C7A-E470738C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1849-D549-8AB3-66E8-BF2EB36B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C8A-9D55-B16D-7A91-6A8FAB72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891-CF71-72AD-0C25-46D9F0B7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2E2A-BDE0-49B9-3E8F-2188956A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FFDB-2A3A-7B2A-F1D8-D2DC71C0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410C-DF8E-8248-0321-7C4C82E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3CDF-4CD1-231B-D98A-7173468A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5C0E-6150-4E05-3A37-CA481689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233D-BE60-0F93-1C14-3B979A93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4C2D-76F6-3999-F0AE-D54DC21F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BFFC-3E59-DBE1-13AD-15D97DE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97E4-C716-B837-79CF-3DF307B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7A90-D06B-A9AC-F1A1-7C11B7E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14FC-643B-8E43-2E19-62C58108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35B9-D85A-D23C-F136-D10BF370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B4AB-25B3-94D4-64A1-93A151070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E5F1D-F4F1-62B9-EFFC-75A4F6E8F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0D1C5-CE79-AD82-9944-CD46A0E42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4FF8C-DB1E-0A8E-01A5-6882F20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5E860-AA58-74D2-1C95-3DDF1C8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C0D8B-E221-749B-C59E-6A77895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69E8-7FF0-2A60-BBBC-3633843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C1690-BE2D-D48E-B6FD-D5BA597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27B61-AA1F-88A4-D942-B36B567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BF648-204E-E899-4A29-F3C07E8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4F3F9-5807-81C6-8435-1FF59479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2287-8E84-9E0B-A063-6509DB2C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62E5-C782-B2A4-2DDD-27D75F6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8BCA-9C64-37AA-C0C9-0A37334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07E-7F3E-E126-8F26-3D3092E0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AFC9-BC52-3BBD-224E-23B1C78F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356E-3EDD-249D-2ECB-0484779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BC7-313A-B5DD-64F3-E3C1BEC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6955-2307-C38A-240C-9F4B5D0E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5259-4C76-3EE2-1E26-D8AF782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9722-5C2C-1D5F-9BBE-6DA3B2153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5DBA-A7D5-8A92-CB02-C325E13E4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45E0-4557-535A-6B40-D7356258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14F1-8566-89F9-53F2-B10ED8C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45EB-E066-0B62-1A22-86641E5D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FD305-0994-D9F3-7515-A260C1E9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BA52-5EC4-DE16-A5A1-E10914E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C07C-AB45-2C70-395A-191D825C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7393-FA8D-5445-B778-72B7BCAB92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5C08-225F-C93C-DF59-9AEFEF67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7234-647E-7137-3B5F-040AA4974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E902-C5A6-C340-86F1-B5CB40CD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A69A39-9E7A-22B5-399D-C24C2507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1973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1FDD0-62B3-2E7C-5C79-15433B035A56}"/>
              </a:ext>
            </a:extLst>
          </p:cNvPr>
          <p:cNvSpPr txBox="1"/>
          <p:nvPr/>
        </p:nvSpPr>
        <p:spPr>
          <a:xfrm>
            <a:off x="1099751" y="333632"/>
            <a:ext cx="1037967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Home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A258C-3139-8D48-0BBA-2C068A23DB52}"/>
              </a:ext>
            </a:extLst>
          </p:cNvPr>
          <p:cNvSpPr txBox="1"/>
          <p:nvPr/>
        </p:nvSpPr>
        <p:spPr>
          <a:xfrm>
            <a:off x="1099751" y="5622324"/>
            <a:ext cx="1037967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20630-87BB-6A71-D507-BB7E8723974A}"/>
              </a:ext>
            </a:extLst>
          </p:cNvPr>
          <p:cNvSpPr txBox="1"/>
          <p:nvPr/>
        </p:nvSpPr>
        <p:spPr>
          <a:xfrm>
            <a:off x="2792627" y="1373088"/>
            <a:ext cx="86868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Hero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6D92-7EC9-508F-ACB1-9E9B12201EAC}"/>
              </a:ext>
            </a:extLst>
          </p:cNvPr>
          <p:cNvSpPr txBox="1"/>
          <p:nvPr/>
        </p:nvSpPr>
        <p:spPr>
          <a:xfrm>
            <a:off x="2792627" y="2788024"/>
            <a:ext cx="868680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EA99-B717-71CC-B507-B3C922E4EB2D}"/>
              </a:ext>
            </a:extLst>
          </p:cNvPr>
          <p:cNvSpPr txBox="1"/>
          <p:nvPr/>
        </p:nvSpPr>
        <p:spPr>
          <a:xfrm>
            <a:off x="1099751" y="1264835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0851-50D6-A71C-DBB2-96BF37CACAFA}"/>
              </a:ext>
            </a:extLst>
          </p:cNvPr>
          <p:cNvSpPr txBox="1"/>
          <p:nvPr/>
        </p:nvSpPr>
        <p:spPr>
          <a:xfrm>
            <a:off x="1099751" y="1634167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62282-891A-AC11-2B38-B584E3ED1384}"/>
              </a:ext>
            </a:extLst>
          </p:cNvPr>
          <p:cNvSpPr txBox="1"/>
          <p:nvPr/>
        </p:nvSpPr>
        <p:spPr>
          <a:xfrm>
            <a:off x="1099751" y="1997839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B1C9-A6F9-5E06-7F2F-1CD46F39C714}"/>
              </a:ext>
            </a:extLst>
          </p:cNvPr>
          <p:cNvSpPr txBox="1"/>
          <p:nvPr/>
        </p:nvSpPr>
        <p:spPr>
          <a:xfrm>
            <a:off x="1099751" y="2366780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76E1-FF44-1278-71C6-85A5D1241E2E}"/>
              </a:ext>
            </a:extLst>
          </p:cNvPr>
          <p:cNvSpPr txBox="1"/>
          <p:nvPr/>
        </p:nvSpPr>
        <p:spPr>
          <a:xfrm>
            <a:off x="1099751" y="2730061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Advice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0FDE-26F4-75DE-3AA6-43749C80C66E}"/>
              </a:ext>
            </a:extLst>
          </p:cNvPr>
          <p:cNvSpPr txBox="1"/>
          <p:nvPr/>
        </p:nvSpPr>
        <p:spPr>
          <a:xfrm>
            <a:off x="1099751" y="3068197"/>
            <a:ext cx="169287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E3398-392A-666D-2FC8-045A8E50D833}"/>
              </a:ext>
            </a:extLst>
          </p:cNvPr>
          <p:cNvSpPr txBox="1"/>
          <p:nvPr/>
        </p:nvSpPr>
        <p:spPr>
          <a:xfrm>
            <a:off x="1099751" y="4161701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1FDD0-62B3-2E7C-5C79-15433B035A56}"/>
              </a:ext>
            </a:extLst>
          </p:cNvPr>
          <p:cNvSpPr txBox="1"/>
          <p:nvPr/>
        </p:nvSpPr>
        <p:spPr>
          <a:xfrm>
            <a:off x="1099751" y="333632"/>
            <a:ext cx="1037967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Services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A258C-3139-8D48-0BBA-2C068A23DB52}"/>
              </a:ext>
            </a:extLst>
          </p:cNvPr>
          <p:cNvSpPr txBox="1"/>
          <p:nvPr/>
        </p:nvSpPr>
        <p:spPr>
          <a:xfrm>
            <a:off x="1099751" y="5622324"/>
            <a:ext cx="1037967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20630-87BB-6A71-D507-BB7E8723974A}"/>
              </a:ext>
            </a:extLst>
          </p:cNvPr>
          <p:cNvSpPr txBox="1"/>
          <p:nvPr/>
        </p:nvSpPr>
        <p:spPr>
          <a:xfrm>
            <a:off x="2792627" y="1373088"/>
            <a:ext cx="86868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Hero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6D92-7EC9-508F-ACB1-9E9B12201EAC}"/>
              </a:ext>
            </a:extLst>
          </p:cNvPr>
          <p:cNvSpPr txBox="1"/>
          <p:nvPr/>
        </p:nvSpPr>
        <p:spPr>
          <a:xfrm>
            <a:off x="2792627" y="2788024"/>
            <a:ext cx="868680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</a:p>
          <a:p>
            <a:r>
              <a:rPr lang="en-US" dirty="0"/>
              <a:t>Services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EA99-B717-71CC-B507-B3C922E4EB2D}"/>
              </a:ext>
            </a:extLst>
          </p:cNvPr>
          <p:cNvSpPr txBox="1"/>
          <p:nvPr/>
        </p:nvSpPr>
        <p:spPr>
          <a:xfrm>
            <a:off x="1099751" y="1264835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0851-50D6-A71C-DBB2-96BF37CACAFA}"/>
              </a:ext>
            </a:extLst>
          </p:cNvPr>
          <p:cNvSpPr txBox="1"/>
          <p:nvPr/>
        </p:nvSpPr>
        <p:spPr>
          <a:xfrm>
            <a:off x="1099751" y="1634167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62282-891A-AC11-2B38-B584E3ED1384}"/>
              </a:ext>
            </a:extLst>
          </p:cNvPr>
          <p:cNvSpPr txBox="1"/>
          <p:nvPr/>
        </p:nvSpPr>
        <p:spPr>
          <a:xfrm>
            <a:off x="1099751" y="1997839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B1C9-A6F9-5E06-7F2F-1CD46F39C714}"/>
              </a:ext>
            </a:extLst>
          </p:cNvPr>
          <p:cNvSpPr txBox="1"/>
          <p:nvPr/>
        </p:nvSpPr>
        <p:spPr>
          <a:xfrm>
            <a:off x="1099751" y="2366780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76E1-FF44-1278-71C6-85A5D1241E2E}"/>
              </a:ext>
            </a:extLst>
          </p:cNvPr>
          <p:cNvSpPr txBox="1"/>
          <p:nvPr/>
        </p:nvSpPr>
        <p:spPr>
          <a:xfrm>
            <a:off x="1099751" y="2730061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Advice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0FDE-26F4-75DE-3AA6-43749C80C66E}"/>
              </a:ext>
            </a:extLst>
          </p:cNvPr>
          <p:cNvSpPr txBox="1"/>
          <p:nvPr/>
        </p:nvSpPr>
        <p:spPr>
          <a:xfrm>
            <a:off x="1099751" y="3068197"/>
            <a:ext cx="169287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E3398-392A-666D-2FC8-045A8E50D833}"/>
              </a:ext>
            </a:extLst>
          </p:cNvPr>
          <p:cNvSpPr txBox="1"/>
          <p:nvPr/>
        </p:nvSpPr>
        <p:spPr>
          <a:xfrm>
            <a:off x="1099751" y="4161701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09C2B-B1BF-F24F-8565-C8642BDEA5F9}"/>
              </a:ext>
            </a:extLst>
          </p:cNvPr>
          <p:cNvSpPr txBox="1"/>
          <p:nvPr/>
        </p:nvSpPr>
        <p:spPr>
          <a:xfrm>
            <a:off x="6289589" y="3625659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Link to </a:t>
            </a:r>
          </a:p>
          <a:p>
            <a:pPr algn="ctr"/>
            <a:r>
              <a:rPr lang="en-US" dirty="0"/>
              <a:t>Pet</a:t>
            </a:r>
          </a:p>
          <a:p>
            <a:pPr algn="ctr"/>
            <a:r>
              <a:rPr lang="en-US" dirty="0"/>
              <a:t>Advice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1FDD0-62B3-2E7C-5C79-15433B035A56}"/>
              </a:ext>
            </a:extLst>
          </p:cNvPr>
          <p:cNvSpPr txBox="1"/>
          <p:nvPr/>
        </p:nvSpPr>
        <p:spPr>
          <a:xfrm>
            <a:off x="1099751" y="333632"/>
            <a:ext cx="1037967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Map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A258C-3139-8D48-0BBA-2C068A23DB52}"/>
              </a:ext>
            </a:extLst>
          </p:cNvPr>
          <p:cNvSpPr txBox="1"/>
          <p:nvPr/>
        </p:nvSpPr>
        <p:spPr>
          <a:xfrm>
            <a:off x="1099751" y="5622324"/>
            <a:ext cx="1037967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20630-87BB-6A71-D507-BB7E8723974A}"/>
              </a:ext>
            </a:extLst>
          </p:cNvPr>
          <p:cNvSpPr txBox="1"/>
          <p:nvPr/>
        </p:nvSpPr>
        <p:spPr>
          <a:xfrm>
            <a:off x="2792627" y="1373088"/>
            <a:ext cx="86868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Hero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6D92-7EC9-508F-ACB1-9E9B12201EAC}"/>
              </a:ext>
            </a:extLst>
          </p:cNvPr>
          <p:cNvSpPr txBox="1"/>
          <p:nvPr/>
        </p:nvSpPr>
        <p:spPr>
          <a:xfrm>
            <a:off x="2792627" y="2788024"/>
            <a:ext cx="868680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EA99-B717-71CC-B507-B3C922E4EB2D}"/>
              </a:ext>
            </a:extLst>
          </p:cNvPr>
          <p:cNvSpPr txBox="1"/>
          <p:nvPr/>
        </p:nvSpPr>
        <p:spPr>
          <a:xfrm>
            <a:off x="1099751" y="1264835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0851-50D6-A71C-DBB2-96BF37CACAFA}"/>
              </a:ext>
            </a:extLst>
          </p:cNvPr>
          <p:cNvSpPr txBox="1"/>
          <p:nvPr/>
        </p:nvSpPr>
        <p:spPr>
          <a:xfrm>
            <a:off x="1099751" y="1634167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62282-891A-AC11-2B38-B584E3ED1384}"/>
              </a:ext>
            </a:extLst>
          </p:cNvPr>
          <p:cNvSpPr txBox="1"/>
          <p:nvPr/>
        </p:nvSpPr>
        <p:spPr>
          <a:xfrm>
            <a:off x="1099751" y="1997839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B1C9-A6F9-5E06-7F2F-1CD46F39C714}"/>
              </a:ext>
            </a:extLst>
          </p:cNvPr>
          <p:cNvSpPr txBox="1"/>
          <p:nvPr/>
        </p:nvSpPr>
        <p:spPr>
          <a:xfrm>
            <a:off x="1099751" y="2366780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76E1-FF44-1278-71C6-85A5D1241E2E}"/>
              </a:ext>
            </a:extLst>
          </p:cNvPr>
          <p:cNvSpPr txBox="1"/>
          <p:nvPr/>
        </p:nvSpPr>
        <p:spPr>
          <a:xfrm>
            <a:off x="1099751" y="2730061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Advice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0FDE-26F4-75DE-3AA6-43749C80C66E}"/>
              </a:ext>
            </a:extLst>
          </p:cNvPr>
          <p:cNvSpPr txBox="1"/>
          <p:nvPr/>
        </p:nvSpPr>
        <p:spPr>
          <a:xfrm>
            <a:off x="1099751" y="3068197"/>
            <a:ext cx="169287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E3398-392A-666D-2FC8-045A8E50D833}"/>
              </a:ext>
            </a:extLst>
          </p:cNvPr>
          <p:cNvSpPr txBox="1"/>
          <p:nvPr/>
        </p:nvSpPr>
        <p:spPr>
          <a:xfrm>
            <a:off x="1099751" y="4161701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524C0-6348-BE30-D238-FDCFDB07C1B5}"/>
              </a:ext>
            </a:extLst>
          </p:cNvPr>
          <p:cNvSpPr txBox="1"/>
          <p:nvPr/>
        </p:nvSpPr>
        <p:spPr>
          <a:xfrm>
            <a:off x="1099751" y="1622066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BC51B-97A3-6578-B90B-D7166D0354DC}"/>
              </a:ext>
            </a:extLst>
          </p:cNvPr>
          <p:cNvSpPr txBox="1"/>
          <p:nvPr/>
        </p:nvSpPr>
        <p:spPr>
          <a:xfrm>
            <a:off x="6713836" y="3407859"/>
            <a:ext cx="2862649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Embedded</a:t>
            </a:r>
          </a:p>
          <a:p>
            <a:pPr algn="ctr"/>
            <a:r>
              <a:rPr lang="en-US" dirty="0"/>
              <a:t>Google 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1FDD0-62B3-2E7C-5C79-15433B035A56}"/>
              </a:ext>
            </a:extLst>
          </p:cNvPr>
          <p:cNvSpPr txBox="1"/>
          <p:nvPr/>
        </p:nvSpPr>
        <p:spPr>
          <a:xfrm>
            <a:off x="1099751" y="333632"/>
            <a:ext cx="1037967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Contact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A258C-3139-8D48-0BBA-2C068A23DB52}"/>
              </a:ext>
            </a:extLst>
          </p:cNvPr>
          <p:cNvSpPr txBox="1"/>
          <p:nvPr/>
        </p:nvSpPr>
        <p:spPr>
          <a:xfrm>
            <a:off x="1099751" y="5622324"/>
            <a:ext cx="1037967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20630-87BB-6A71-D507-BB7E8723974A}"/>
              </a:ext>
            </a:extLst>
          </p:cNvPr>
          <p:cNvSpPr txBox="1"/>
          <p:nvPr/>
        </p:nvSpPr>
        <p:spPr>
          <a:xfrm>
            <a:off x="2792627" y="1373088"/>
            <a:ext cx="86868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Hero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6D92-7EC9-508F-ACB1-9E9B12201EAC}"/>
              </a:ext>
            </a:extLst>
          </p:cNvPr>
          <p:cNvSpPr txBox="1"/>
          <p:nvPr/>
        </p:nvSpPr>
        <p:spPr>
          <a:xfrm>
            <a:off x="2792627" y="2788024"/>
            <a:ext cx="868680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</a:p>
          <a:p>
            <a:r>
              <a:rPr lang="en-US" dirty="0"/>
              <a:t>Contact info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EA99-B717-71CC-B507-B3C922E4EB2D}"/>
              </a:ext>
            </a:extLst>
          </p:cNvPr>
          <p:cNvSpPr txBox="1"/>
          <p:nvPr/>
        </p:nvSpPr>
        <p:spPr>
          <a:xfrm>
            <a:off x="1099751" y="1264835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0851-50D6-A71C-DBB2-96BF37CACAFA}"/>
              </a:ext>
            </a:extLst>
          </p:cNvPr>
          <p:cNvSpPr txBox="1"/>
          <p:nvPr/>
        </p:nvSpPr>
        <p:spPr>
          <a:xfrm>
            <a:off x="1099751" y="1634167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62282-891A-AC11-2B38-B584E3ED1384}"/>
              </a:ext>
            </a:extLst>
          </p:cNvPr>
          <p:cNvSpPr txBox="1"/>
          <p:nvPr/>
        </p:nvSpPr>
        <p:spPr>
          <a:xfrm>
            <a:off x="1099751" y="1997839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B1C9-A6F9-5E06-7F2F-1CD46F39C714}"/>
              </a:ext>
            </a:extLst>
          </p:cNvPr>
          <p:cNvSpPr txBox="1"/>
          <p:nvPr/>
        </p:nvSpPr>
        <p:spPr>
          <a:xfrm>
            <a:off x="1099751" y="2366780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76E1-FF44-1278-71C6-85A5D1241E2E}"/>
              </a:ext>
            </a:extLst>
          </p:cNvPr>
          <p:cNvSpPr txBox="1"/>
          <p:nvPr/>
        </p:nvSpPr>
        <p:spPr>
          <a:xfrm>
            <a:off x="1099751" y="2730061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Advice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0FDE-26F4-75DE-3AA6-43749C80C66E}"/>
              </a:ext>
            </a:extLst>
          </p:cNvPr>
          <p:cNvSpPr txBox="1"/>
          <p:nvPr/>
        </p:nvSpPr>
        <p:spPr>
          <a:xfrm>
            <a:off x="1099751" y="3068197"/>
            <a:ext cx="169287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E3398-392A-666D-2FC8-045A8E50D833}"/>
              </a:ext>
            </a:extLst>
          </p:cNvPr>
          <p:cNvSpPr txBox="1"/>
          <p:nvPr/>
        </p:nvSpPr>
        <p:spPr>
          <a:xfrm>
            <a:off x="1099751" y="4161701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1FDD0-62B3-2E7C-5C79-15433B035A56}"/>
              </a:ext>
            </a:extLst>
          </p:cNvPr>
          <p:cNvSpPr txBox="1"/>
          <p:nvPr/>
        </p:nvSpPr>
        <p:spPr>
          <a:xfrm>
            <a:off x="1099751" y="333632"/>
            <a:ext cx="10379676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Pet Advice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A258C-3139-8D48-0BBA-2C068A23DB52}"/>
              </a:ext>
            </a:extLst>
          </p:cNvPr>
          <p:cNvSpPr txBox="1"/>
          <p:nvPr/>
        </p:nvSpPr>
        <p:spPr>
          <a:xfrm>
            <a:off x="1099751" y="5622324"/>
            <a:ext cx="1037967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20630-87BB-6A71-D507-BB7E8723974A}"/>
              </a:ext>
            </a:extLst>
          </p:cNvPr>
          <p:cNvSpPr txBox="1"/>
          <p:nvPr/>
        </p:nvSpPr>
        <p:spPr>
          <a:xfrm>
            <a:off x="2792627" y="1373088"/>
            <a:ext cx="86868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Hero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46D92-7EC9-508F-ACB1-9E9B12201EAC}"/>
              </a:ext>
            </a:extLst>
          </p:cNvPr>
          <p:cNvSpPr txBox="1"/>
          <p:nvPr/>
        </p:nvSpPr>
        <p:spPr>
          <a:xfrm>
            <a:off x="2792627" y="2788024"/>
            <a:ext cx="868680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Heading </a:t>
            </a:r>
          </a:p>
          <a:p>
            <a:r>
              <a:rPr lang="en-US" dirty="0"/>
              <a:t>Information about selecting pet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EA99-B717-71CC-B507-B3C922E4EB2D}"/>
              </a:ext>
            </a:extLst>
          </p:cNvPr>
          <p:cNvSpPr txBox="1"/>
          <p:nvPr/>
        </p:nvSpPr>
        <p:spPr>
          <a:xfrm>
            <a:off x="1099751" y="1264835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0851-50D6-A71C-DBB2-96BF37CACAFA}"/>
              </a:ext>
            </a:extLst>
          </p:cNvPr>
          <p:cNvSpPr txBox="1"/>
          <p:nvPr/>
        </p:nvSpPr>
        <p:spPr>
          <a:xfrm>
            <a:off x="1099751" y="1634167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62282-891A-AC11-2B38-B584E3ED1384}"/>
              </a:ext>
            </a:extLst>
          </p:cNvPr>
          <p:cNvSpPr txBox="1"/>
          <p:nvPr/>
        </p:nvSpPr>
        <p:spPr>
          <a:xfrm>
            <a:off x="1099751" y="1997839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B1C9-A6F9-5E06-7F2F-1CD46F39C714}"/>
              </a:ext>
            </a:extLst>
          </p:cNvPr>
          <p:cNvSpPr txBox="1"/>
          <p:nvPr/>
        </p:nvSpPr>
        <p:spPr>
          <a:xfrm>
            <a:off x="1099751" y="2366780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076E1-FF44-1278-71C6-85A5D1241E2E}"/>
              </a:ext>
            </a:extLst>
          </p:cNvPr>
          <p:cNvSpPr txBox="1"/>
          <p:nvPr/>
        </p:nvSpPr>
        <p:spPr>
          <a:xfrm>
            <a:off x="1099751" y="2730061"/>
            <a:ext cx="169287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Advice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D0FDE-26F4-75DE-3AA6-43749C80C66E}"/>
              </a:ext>
            </a:extLst>
          </p:cNvPr>
          <p:cNvSpPr txBox="1"/>
          <p:nvPr/>
        </p:nvSpPr>
        <p:spPr>
          <a:xfrm>
            <a:off x="1099751" y="3068197"/>
            <a:ext cx="169287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E3398-392A-666D-2FC8-045A8E50D833}"/>
              </a:ext>
            </a:extLst>
          </p:cNvPr>
          <p:cNvSpPr txBox="1"/>
          <p:nvPr/>
        </p:nvSpPr>
        <p:spPr>
          <a:xfrm>
            <a:off x="1099751" y="4161701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Subheading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024C7-197D-34ED-69A6-3E797B6C5D2C}"/>
              </a:ext>
            </a:extLst>
          </p:cNvPr>
          <p:cNvSpPr txBox="1"/>
          <p:nvPr/>
        </p:nvSpPr>
        <p:spPr>
          <a:xfrm>
            <a:off x="7234881" y="3136726"/>
            <a:ext cx="1692876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Link to </a:t>
            </a:r>
          </a:p>
          <a:p>
            <a:pPr algn="ctr"/>
            <a:r>
              <a:rPr lang="en-US" dirty="0"/>
              <a:t>Pet</a:t>
            </a:r>
          </a:p>
          <a:p>
            <a:pPr algn="ctr"/>
            <a:r>
              <a:rPr lang="en-US" dirty="0"/>
              <a:t>Selection</a:t>
            </a:r>
          </a:p>
          <a:p>
            <a:pPr algn="ctr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0119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111</Words>
  <Application>Microsoft Macintosh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Hollins Jr,Marshall Brian</dc:creator>
  <cp:lastModifiedBy>Hollins Jr,Marshall Brian</cp:lastModifiedBy>
  <cp:revision>1</cp:revision>
  <dcterms:created xsi:type="dcterms:W3CDTF">2023-11-03T22:54:18Z</dcterms:created>
  <dcterms:modified xsi:type="dcterms:W3CDTF">2023-11-05T03:20:05Z</dcterms:modified>
</cp:coreProperties>
</file>