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215D-9CB1-48DA-920F-7CFA2C376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0C307-99B8-4A1A-9969-7DC68BEEE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7E5D-9402-4588-BFDB-1B93840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0552-B1B3-420E-A207-9FB7E3F4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03CB-4117-4498-85A6-972D9A1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B649-02B8-4E75-B543-0F76A00E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251EA-21B3-4E24-89C1-4C94A2B07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787B-4AE1-46E7-B348-88A379E9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F7E4-A543-4FE4-9CFD-93A8CC7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E5C9-4E33-485A-ACE3-AB594D50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1E780-E9CB-4892-A46A-95FBF36C0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D307-FE1A-4AF1-9CB6-5691DFD0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CC0B-216E-412E-ABC5-7DD0255B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5543-5B05-496E-900E-6D20B79E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B3498-7965-4E41-86CB-34C86AB5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EC2E-89E9-4224-AD61-97CFDE5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4ABE-3330-41C1-9013-D97DACEF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FEEC-3C7B-4F27-8D80-F45E0ED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7468-779E-42CB-AAC8-69E65424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7601-A61A-41DD-99C7-F03AFFE4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D18E-E2B0-4BDB-A1F5-73E0B155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6E54-C861-421A-843D-C3092CEB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8A18-562A-4FE9-9BD0-28937BBE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E721-E365-484E-840A-4A05E222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360F-08E0-4176-AB0C-E2810DBD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B9EC-907C-4FA1-902B-FBC37B5F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6D5B-2D1B-4E49-8BB5-A948A9A1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B77F-A38E-4155-8B95-DF34ED88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53E5-FF1E-4B29-A89D-9833A533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97E25-E3D6-4A84-B1FA-3C924482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3C0B-B6DB-4721-A888-7509D7A8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F0F0-1BDE-4463-B79F-B4B89B03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DDD8-B7F8-4CE7-9E25-7D290500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50CFD-7D81-40A7-8D57-4CFDFF8D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046DA-BBE2-404A-B396-09BB5DA28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8ED88-FB36-4425-9F4A-006BABCAA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1DCBD-4D94-456A-93CC-05A85C1A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CB450-0DD9-4F42-AE14-024E9B0B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26585-5FA6-4E78-B244-BFB96004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FF22-E4B5-4EFF-9E7D-4C12B7E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50EA3-1B9E-49C8-AC65-A49CF6DA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96999-7587-4358-8873-5C9678FB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0FEFB-2D31-4362-8B87-B4C4BAE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09E82-F1A9-4537-BD33-10C8FD57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06610-576B-463B-9ED4-373A9E67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8F08-6688-45CB-A901-3D4899C1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BFDC-EA1E-48AE-9614-BE26E203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3C4F-AE46-48FA-B09C-2DF65ECF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B03C9-7359-45DC-8B75-2628072B9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C3FF-AEA2-494D-8DC2-07A3437C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5055-0E36-4DF0-8386-C6492001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25C42-F0B0-43B1-9F9E-240CCB03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5201-2A33-4951-9747-64CE8D7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6A252-CDB9-49D5-8D09-60A9715D6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C464C-DFF3-41EF-A6FC-FA41B3C7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493A5-9A12-47AF-96B9-064FFD90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6810-2231-4F1C-B486-37AEAE6E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644A0-7E67-47D6-AB0E-C1C1B3D1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372A-D957-42F0-A7BE-0174BAC0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41C4-DBB9-4AC0-B7FE-D4B66DA8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3AA6-B0CE-4417-8746-9D470FFDB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2CD0-A12E-4D17-8832-DB087D81EFD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5CD1-7E24-42B2-AA17-844590D51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4CF7-185D-47FD-A9E6-462DBA7F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1861-5B8A-44EF-8535-6D2BDEC1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4376795-D3C4-4FA6-8576-C25BF317111B}"/>
              </a:ext>
            </a:extLst>
          </p:cNvPr>
          <p:cNvGrpSpPr/>
          <p:nvPr/>
        </p:nvGrpSpPr>
        <p:grpSpPr>
          <a:xfrm>
            <a:off x="3898150" y="590843"/>
            <a:ext cx="3421056" cy="3386348"/>
            <a:chOff x="3898150" y="590843"/>
            <a:chExt cx="3421056" cy="33863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A50007-91D9-4430-B7C1-43C94F8526B0}"/>
                </a:ext>
              </a:extLst>
            </p:cNvPr>
            <p:cNvSpPr/>
            <p:nvPr/>
          </p:nvSpPr>
          <p:spPr>
            <a:xfrm>
              <a:off x="4778175" y="1519312"/>
              <a:ext cx="1655318" cy="154521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A63F7A1-F97D-4708-A4FF-47EFDF43DCCD}"/>
                </a:ext>
              </a:extLst>
            </p:cNvPr>
            <p:cNvSpPr/>
            <p:nvPr/>
          </p:nvSpPr>
          <p:spPr>
            <a:xfrm>
              <a:off x="5261315" y="590843"/>
              <a:ext cx="750277" cy="80185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A58173B-6AEA-42A7-AA33-66255B67D2ED}"/>
                </a:ext>
              </a:extLst>
            </p:cNvPr>
            <p:cNvSpPr/>
            <p:nvPr/>
          </p:nvSpPr>
          <p:spPr>
            <a:xfrm rot="2822643">
              <a:off x="6184413" y="1016442"/>
              <a:ext cx="750277" cy="80185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CF80A9F-E707-458A-A39A-50164E2D2107}"/>
                </a:ext>
              </a:extLst>
            </p:cNvPr>
            <p:cNvSpPr/>
            <p:nvPr/>
          </p:nvSpPr>
          <p:spPr>
            <a:xfrm rot="18945004">
              <a:off x="4357146" y="981903"/>
              <a:ext cx="750277" cy="759078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FA8197E-96BA-473E-B13D-354FC9A13566}"/>
                </a:ext>
              </a:extLst>
            </p:cNvPr>
            <p:cNvSpPr/>
            <p:nvPr/>
          </p:nvSpPr>
          <p:spPr>
            <a:xfrm rot="5400000">
              <a:off x="6543138" y="1943695"/>
              <a:ext cx="750277" cy="80185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40EE29C-2EB8-41F2-97D4-8A16C1CCE4F9}"/>
                </a:ext>
              </a:extLst>
            </p:cNvPr>
            <p:cNvSpPr/>
            <p:nvPr/>
          </p:nvSpPr>
          <p:spPr>
            <a:xfrm rot="10800000">
              <a:off x="5185308" y="3175332"/>
              <a:ext cx="750277" cy="80185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5E20980-D0D4-435C-B5D8-6EE8DBDF8A6D}"/>
                </a:ext>
              </a:extLst>
            </p:cNvPr>
            <p:cNvSpPr/>
            <p:nvPr/>
          </p:nvSpPr>
          <p:spPr>
            <a:xfrm rot="8501967">
              <a:off x="6122295" y="2873665"/>
              <a:ext cx="750277" cy="80185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A9602B8-BF35-4859-91D0-BDF0744C3565}"/>
                </a:ext>
              </a:extLst>
            </p:cNvPr>
            <p:cNvSpPr/>
            <p:nvPr/>
          </p:nvSpPr>
          <p:spPr>
            <a:xfrm rot="13467771">
              <a:off x="4288797" y="2802595"/>
              <a:ext cx="750277" cy="80185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AFE9C21-A88F-4A05-A88E-156B6EB2C904}"/>
                </a:ext>
              </a:extLst>
            </p:cNvPr>
            <p:cNvSpPr/>
            <p:nvPr/>
          </p:nvSpPr>
          <p:spPr>
            <a:xfrm rot="16412892">
              <a:off x="3923941" y="1854453"/>
              <a:ext cx="750277" cy="80185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18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A763-322A-47FA-AB89-C66DF60D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E792-E8CD-49A5-81E4-9CCC70B9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5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Hollis, Christy</dc:creator>
  <cp:lastModifiedBy>Hollis, Christy</cp:lastModifiedBy>
  <cp:revision>4</cp:revision>
  <dcterms:created xsi:type="dcterms:W3CDTF">2018-02-07T19:21:28Z</dcterms:created>
  <dcterms:modified xsi:type="dcterms:W3CDTF">2018-02-07T19:28:48Z</dcterms:modified>
</cp:coreProperties>
</file>