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96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DEE-3426-4358-BEFC-355BFC99B695}" type="datetimeFigureOut">
              <a:rPr lang="hu-HU" smtClean="0"/>
              <a:t>2020.07.24.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4ED-03AF-448C-98C1-DB2121480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655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DEE-3426-4358-BEFC-355BFC99B695}" type="datetimeFigureOut">
              <a:rPr lang="hu-HU" smtClean="0"/>
              <a:t>2020.07.24.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4ED-03AF-448C-98C1-DB2121480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598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DEE-3426-4358-BEFC-355BFC99B695}" type="datetimeFigureOut">
              <a:rPr lang="hu-HU" smtClean="0"/>
              <a:t>2020.07.24.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4ED-03AF-448C-98C1-DB2121480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676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DEE-3426-4358-BEFC-355BFC99B695}" type="datetimeFigureOut">
              <a:rPr lang="hu-HU" smtClean="0"/>
              <a:t>2020.07.24.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4ED-03AF-448C-98C1-DB2121480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743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DEE-3426-4358-BEFC-355BFC99B695}" type="datetimeFigureOut">
              <a:rPr lang="hu-HU" smtClean="0"/>
              <a:t>2020.07.24.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4ED-03AF-448C-98C1-DB2121480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542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DEE-3426-4358-BEFC-355BFC99B695}" type="datetimeFigureOut">
              <a:rPr lang="hu-HU" smtClean="0"/>
              <a:t>2020.07.24.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4ED-03AF-448C-98C1-DB2121480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070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DEE-3426-4358-BEFC-355BFC99B695}" type="datetimeFigureOut">
              <a:rPr lang="hu-HU" smtClean="0"/>
              <a:t>2020.07.24.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4ED-03AF-448C-98C1-DB2121480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61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DEE-3426-4358-BEFC-355BFC99B695}" type="datetimeFigureOut">
              <a:rPr lang="hu-HU" smtClean="0"/>
              <a:t>2020.07.24.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4ED-03AF-448C-98C1-DB2121480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399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DEE-3426-4358-BEFC-355BFC99B695}" type="datetimeFigureOut">
              <a:rPr lang="hu-HU" smtClean="0"/>
              <a:t>2020.07.24.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4ED-03AF-448C-98C1-DB2121480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475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DEE-3426-4358-BEFC-355BFC99B695}" type="datetimeFigureOut">
              <a:rPr lang="hu-HU" smtClean="0"/>
              <a:t>2020.07.24.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4ED-03AF-448C-98C1-DB2121480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82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DEE-3426-4358-BEFC-355BFC99B695}" type="datetimeFigureOut">
              <a:rPr lang="hu-HU" smtClean="0"/>
              <a:t>2020.07.24.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4ED-03AF-448C-98C1-DB2121480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235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52DEE-3426-4358-BEFC-355BFC99B695}" type="datetimeFigureOut">
              <a:rPr lang="hu-HU" smtClean="0"/>
              <a:t>2020.07.24.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884ED-03AF-448C-98C1-DB2121480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061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game.org/docs/ref/locals.html?highlight=locals#module-pygame.loca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PYTHON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Pygame</a:t>
            </a:r>
            <a:r>
              <a:rPr lang="hu-HU" dirty="0" smtClean="0"/>
              <a:t> névtérrel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298" y="608814"/>
            <a:ext cx="4591691" cy="170521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498" y="4472848"/>
            <a:ext cx="5038273" cy="171620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6549" y="2466585"/>
            <a:ext cx="2762636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0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ablak beállítása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hu-HU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isplay.set_mode</a:t>
            </a:r>
            <a:r>
              <a:rPr lang="hu-HU" sz="3600" dirty="0" smtClean="0"/>
              <a:t>((</a:t>
            </a:r>
            <a:r>
              <a:rPr lang="hu-HU" sz="3600" dirty="0" err="1" smtClean="0"/>
              <a:t>width</a:t>
            </a:r>
            <a:r>
              <a:rPr lang="hu-HU" sz="3600" dirty="0" smtClean="0"/>
              <a:t>, </a:t>
            </a:r>
            <a:r>
              <a:rPr lang="hu-HU" sz="3600" dirty="0" err="1" smtClean="0"/>
              <a:t>height</a:t>
            </a:r>
            <a:r>
              <a:rPr lang="hu-HU" sz="3600" dirty="0" smtClean="0"/>
              <a:t>), </a:t>
            </a:r>
            <a:r>
              <a:rPr lang="hu-HU" sz="3600" dirty="0" err="1" smtClean="0"/>
              <a:t>flags</a:t>
            </a:r>
            <a:r>
              <a:rPr lang="hu-HU" sz="3600" dirty="0" smtClean="0"/>
              <a:t>, </a:t>
            </a:r>
            <a:r>
              <a:rPr lang="hu-HU" sz="3600" dirty="0" err="1" smtClean="0"/>
              <a:t>depth</a:t>
            </a:r>
            <a:r>
              <a:rPr lang="hu-HU" sz="3600" dirty="0" smtClean="0"/>
              <a:t>))</a:t>
            </a:r>
          </a:p>
          <a:p>
            <a:pPr marL="0" indent="0">
              <a:buNone/>
            </a:pPr>
            <a:endParaRPr lang="hu-HU" sz="3600" dirty="0" smtClean="0"/>
          </a:p>
          <a:p>
            <a:pPr marL="0" indent="0">
              <a:buNone/>
            </a:pPr>
            <a:r>
              <a:rPr lang="hu-HU" sz="3600" dirty="0" err="1" smtClean="0"/>
              <a:t>width</a:t>
            </a:r>
            <a:r>
              <a:rPr lang="hu-HU" sz="3600" dirty="0" smtClean="0"/>
              <a:t>: 	ablak szélessége</a:t>
            </a:r>
          </a:p>
          <a:p>
            <a:pPr marL="0" indent="0">
              <a:buNone/>
            </a:pPr>
            <a:r>
              <a:rPr lang="hu-HU" sz="3600" dirty="0" err="1" smtClean="0"/>
              <a:t>height</a:t>
            </a:r>
            <a:r>
              <a:rPr lang="hu-HU" sz="3600" dirty="0" smtClean="0"/>
              <a:t>: 	ablak magassága</a:t>
            </a:r>
          </a:p>
          <a:p>
            <a:pPr marL="0" indent="0">
              <a:buNone/>
            </a:pPr>
            <a:r>
              <a:rPr lang="hu-HU" sz="3600" dirty="0" err="1" smtClean="0"/>
              <a:t>flags</a:t>
            </a:r>
            <a:r>
              <a:rPr lang="hu-HU" sz="3600" dirty="0" smtClean="0"/>
              <a:t>:	megjelenés</a:t>
            </a:r>
          </a:p>
          <a:p>
            <a:pPr marL="0" indent="0">
              <a:buNone/>
            </a:pPr>
            <a:r>
              <a:rPr lang="hu-HU" sz="3600" dirty="0" err="1" smtClean="0"/>
              <a:t>Depth</a:t>
            </a:r>
            <a:r>
              <a:rPr lang="hu-HU" sz="3600" dirty="0" smtClean="0"/>
              <a:t>: 	színmélység</a:t>
            </a:r>
            <a:endParaRPr lang="hu-HU" sz="36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7304184" y="4001294"/>
            <a:ext cx="2368626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b="1" dirty="0" smtClean="0"/>
              <a:t>FLAGS:</a:t>
            </a:r>
          </a:p>
          <a:p>
            <a:r>
              <a:rPr lang="hu-HU" dirty="0" err="1" smtClean="0"/>
              <a:t>pygame.FULLSCREEN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pygame.RESIZEABLE</a:t>
            </a:r>
            <a:endParaRPr lang="hu-HU" dirty="0" smtClean="0"/>
          </a:p>
          <a:p>
            <a:r>
              <a:rPr lang="hu-HU" dirty="0" err="1" smtClean="0"/>
              <a:t>pygame.NOFRAME</a:t>
            </a:r>
            <a:endParaRPr lang="hu-HU" dirty="0" smtClean="0"/>
          </a:p>
          <a:p>
            <a:r>
              <a:rPr lang="hu-HU" dirty="0" err="1" smtClean="0"/>
              <a:t>pygame.SCALED</a:t>
            </a:r>
            <a:endParaRPr lang="hu-HU" dirty="0" smtClean="0"/>
          </a:p>
          <a:p>
            <a:r>
              <a:rPr lang="hu-HU" dirty="0" err="1" smtClean="0"/>
              <a:t>stb</a:t>
            </a:r>
            <a:r>
              <a:rPr lang="hu-HU" dirty="0" smtClean="0"/>
              <a:t>…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6461325" y="5853797"/>
            <a:ext cx="44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hlinkClick r:id="rId2"/>
              </a:rPr>
              <a:t>https://www.pygame.org/docs/ref/locals.html?highlight=locals#module-pygame.locals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452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812" y="1634194"/>
            <a:ext cx="6782747" cy="3743847"/>
          </a:xfrm>
          <a:prstGeom prst="rect">
            <a:avLst/>
          </a:prstGeom>
        </p:spPr>
      </p:pic>
      <p:cxnSp>
        <p:nvCxnSpPr>
          <p:cNvPr id="6" name="Egyenes összekötő nyíllal 5"/>
          <p:cNvCxnSpPr/>
          <p:nvPr/>
        </p:nvCxnSpPr>
        <p:spPr>
          <a:xfrm>
            <a:off x="4935557" y="1211855"/>
            <a:ext cx="649995" cy="4406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/>
          <p:cNvSpPr txBox="1"/>
          <p:nvPr/>
        </p:nvSpPr>
        <p:spPr>
          <a:xfrm>
            <a:off x="2445745" y="565524"/>
            <a:ext cx="396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 smtClean="0"/>
              <a:t>Események kezelése</a:t>
            </a:r>
            <a:endParaRPr lang="hu-HU" sz="3600" dirty="0"/>
          </a:p>
        </p:txBody>
      </p:sp>
      <p:cxnSp>
        <p:nvCxnSpPr>
          <p:cNvPr id="9" name="Egyenes összekötő nyíllal 8"/>
          <p:cNvCxnSpPr/>
          <p:nvPr/>
        </p:nvCxnSpPr>
        <p:spPr>
          <a:xfrm flipH="1" flipV="1">
            <a:off x="9661479" y="3988106"/>
            <a:ext cx="760478" cy="7436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/>
          <p:cNvSpPr txBox="1"/>
          <p:nvPr/>
        </p:nvSpPr>
        <p:spPr>
          <a:xfrm>
            <a:off x="7678757" y="4731710"/>
            <a:ext cx="4069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3600" dirty="0" smtClean="0"/>
              <a:t>A játék változásainak</a:t>
            </a:r>
          </a:p>
          <a:p>
            <a:pPr algn="ctr"/>
            <a:r>
              <a:rPr lang="hu-HU" sz="3600" dirty="0" smtClean="0"/>
              <a:t>rögzítése</a:t>
            </a:r>
            <a:endParaRPr lang="hu-HU" sz="3600" dirty="0"/>
          </a:p>
        </p:txBody>
      </p:sp>
      <p:cxnSp>
        <p:nvCxnSpPr>
          <p:cNvPr id="13" name="Egyenes összekötő nyíllal 12"/>
          <p:cNvCxnSpPr>
            <a:stCxn id="14" idx="0"/>
          </p:cNvCxnSpPr>
          <p:nvPr/>
        </p:nvCxnSpPr>
        <p:spPr>
          <a:xfrm flipV="1">
            <a:off x="2574715" y="4560983"/>
            <a:ext cx="994750" cy="81705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/>
          <p:cNvSpPr txBox="1"/>
          <p:nvPr/>
        </p:nvSpPr>
        <p:spPr>
          <a:xfrm>
            <a:off x="476352" y="5378041"/>
            <a:ext cx="4196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3600" dirty="0" smtClean="0"/>
              <a:t>Az ablak </a:t>
            </a:r>
            <a:r>
              <a:rPr lang="hu-HU" sz="3600" dirty="0" err="1" smtClean="0"/>
              <a:t>újrarajzolása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121389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2113659" y="331675"/>
            <a:ext cx="7788926" cy="5971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Ellipszis 1"/>
          <p:cNvSpPr/>
          <p:nvPr/>
        </p:nvSpPr>
        <p:spPr>
          <a:xfrm>
            <a:off x="5585551" y="2869893"/>
            <a:ext cx="870333" cy="8703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Ellipszis 2"/>
          <p:cNvSpPr/>
          <p:nvPr/>
        </p:nvSpPr>
        <p:spPr>
          <a:xfrm>
            <a:off x="7105878" y="1388124"/>
            <a:ext cx="539827" cy="5398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5"/>
          <p:cNvCxnSpPr/>
          <p:nvPr/>
        </p:nvCxnSpPr>
        <p:spPr>
          <a:xfrm>
            <a:off x="2126255" y="143219"/>
            <a:ext cx="0" cy="638978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/>
          <p:cNvCxnSpPr/>
          <p:nvPr/>
        </p:nvCxnSpPr>
        <p:spPr>
          <a:xfrm>
            <a:off x="1949986" y="319489"/>
            <a:ext cx="871434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/>
          <p:cNvSpPr txBox="1"/>
          <p:nvPr/>
        </p:nvSpPr>
        <p:spPr>
          <a:xfrm>
            <a:off x="5718658" y="4627468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(-240,75)</a:t>
            </a:r>
            <a:endParaRPr lang="hu-HU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2126254" y="31948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0,0</a:t>
            </a:r>
            <a:endParaRPr lang="hu-H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8521546" y="585781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hu-H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00, 600</a:t>
            </a:r>
            <a:endParaRPr lang="hu-H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Ellipszis 11"/>
          <p:cNvSpPr/>
          <p:nvPr/>
        </p:nvSpPr>
        <p:spPr>
          <a:xfrm>
            <a:off x="5976383" y="3274631"/>
            <a:ext cx="63479" cy="634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6130425" y="1285886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(640,125)</a:t>
            </a:r>
            <a:endParaRPr lang="hu-H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Ellipszis 13"/>
          <p:cNvSpPr/>
          <p:nvPr/>
        </p:nvSpPr>
        <p:spPr>
          <a:xfrm>
            <a:off x="7343462" y="1623479"/>
            <a:ext cx="63479" cy="634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 </a:t>
            </a:r>
            <a:endParaRPr lang="hu-HU" dirty="0"/>
          </a:p>
        </p:txBody>
      </p:sp>
      <p:cxnSp>
        <p:nvCxnSpPr>
          <p:cNvPr id="16" name="Egyenes összekötő nyíllal 15"/>
          <p:cNvCxnSpPr>
            <a:stCxn id="14" idx="3"/>
            <a:endCxn id="12" idx="2"/>
          </p:cNvCxnSpPr>
          <p:nvPr/>
        </p:nvCxnSpPr>
        <p:spPr>
          <a:xfrm flipH="1">
            <a:off x="5976383" y="1677662"/>
            <a:ext cx="1376375" cy="1628709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18"/>
          <p:cNvCxnSpPr>
            <a:stCxn id="12" idx="6"/>
          </p:cNvCxnSpPr>
          <p:nvPr/>
        </p:nvCxnSpPr>
        <p:spPr>
          <a:xfrm>
            <a:off x="6039862" y="3306371"/>
            <a:ext cx="13353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20"/>
          <p:cNvCxnSpPr>
            <a:stCxn id="14" idx="0"/>
          </p:cNvCxnSpPr>
          <p:nvPr/>
        </p:nvCxnSpPr>
        <p:spPr>
          <a:xfrm>
            <a:off x="7375202" y="1623479"/>
            <a:ext cx="0" cy="16828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Csoportba foglalás 31"/>
          <p:cNvGrpSpPr/>
          <p:nvPr/>
        </p:nvGrpSpPr>
        <p:grpSpPr>
          <a:xfrm>
            <a:off x="6008122" y="3426245"/>
            <a:ext cx="1367078" cy="337564"/>
            <a:chOff x="6011538" y="3426274"/>
            <a:chExt cx="1367078" cy="337564"/>
          </a:xfrm>
        </p:grpSpPr>
        <p:grpSp>
          <p:nvGrpSpPr>
            <p:cNvPr id="30" name="Csoportba foglalás 29"/>
            <p:cNvGrpSpPr/>
            <p:nvPr/>
          </p:nvGrpSpPr>
          <p:grpSpPr>
            <a:xfrm>
              <a:off x="6011900" y="3426274"/>
              <a:ext cx="1366716" cy="337564"/>
              <a:chOff x="5998414" y="3888953"/>
              <a:chExt cx="1301796" cy="337564"/>
            </a:xfrm>
          </p:grpSpPr>
          <p:cxnSp>
            <p:nvCxnSpPr>
              <p:cNvPr id="24" name="Egyenes összekötő 23"/>
              <p:cNvCxnSpPr/>
              <p:nvPr/>
            </p:nvCxnSpPr>
            <p:spPr>
              <a:xfrm>
                <a:off x="5998414" y="3888954"/>
                <a:ext cx="0" cy="33756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Egyenes összekötő 24"/>
              <p:cNvCxnSpPr/>
              <p:nvPr/>
            </p:nvCxnSpPr>
            <p:spPr>
              <a:xfrm>
                <a:off x="7300210" y="3888953"/>
                <a:ext cx="0" cy="33756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Egyenes összekötő 30"/>
            <p:cNvCxnSpPr/>
            <p:nvPr/>
          </p:nvCxnSpPr>
          <p:spPr>
            <a:xfrm>
              <a:off x="6011538" y="3581793"/>
              <a:ext cx="1367078" cy="0"/>
            </a:xfrm>
            <a:prstGeom prst="line">
              <a:avLst/>
            </a:prstGeom>
            <a:ln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Szövegdoboz 38"/>
          <p:cNvSpPr txBox="1"/>
          <p:nvPr/>
        </p:nvSpPr>
        <p:spPr>
          <a:xfrm>
            <a:off x="4985843" y="3771966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400–640= -240</a:t>
            </a:r>
            <a:endParaRPr lang="hu-H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0" name="Csoportba foglalás 39"/>
          <p:cNvGrpSpPr/>
          <p:nvPr/>
        </p:nvGrpSpPr>
        <p:grpSpPr>
          <a:xfrm rot="5400000">
            <a:off x="6923161" y="2317450"/>
            <a:ext cx="1662028" cy="337564"/>
            <a:chOff x="6011538" y="3426274"/>
            <a:chExt cx="1367078" cy="337564"/>
          </a:xfrm>
        </p:grpSpPr>
        <p:grpSp>
          <p:nvGrpSpPr>
            <p:cNvPr id="41" name="Csoportba foglalás 40"/>
            <p:cNvGrpSpPr/>
            <p:nvPr/>
          </p:nvGrpSpPr>
          <p:grpSpPr>
            <a:xfrm>
              <a:off x="6011900" y="3426274"/>
              <a:ext cx="1366716" cy="337564"/>
              <a:chOff x="5998414" y="3888953"/>
              <a:chExt cx="1301796" cy="337564"/>
            </a:xfrm>
          </p:grpSpPr>
          <p:cxnSp>
            <p:nvCxnSpPr>
              <p:cNvPr id="43" name="Egyenes összekötő 42"/>
              <p:cNvCxnSpPr/>
              <p:nvPr/>
            </p:nvCxnSpPr>
            <p:spPr>
              <a:xfrm>
                <a:off x="5998414" y="3888954"/>
                <a:ext cx="0" cy="33756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gyenes összekötő 43"/>
              <p:cNvCxnSpPr/>
              <p:nvPr/>
            </p:nvCxnSpPr>
            <p:spPr>
              <a:xfrm>
                <a:off x="7300210" y="3888953"/>
                <a:ext cx="0" cy="33756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Egyenes összekötő 41"/>
            <p:cNvCxnSpPr/>
            <p:nvPr/>
          </p:nvCxnSpPr>
          <p:spPr>
            <a:xfrm>
              <a:off x="6011538" y="3581793"/>
              <a:ext cx="1367078" cy="0"/>
            </a:xfrm>
            <a:prstGeom prst="line">
              <a:avLst/>
            </a:prstGeom>
            <a:ln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Szövegdoboz 44"/>
          <p:cNvSpPr txBox="1"/>
          <p:nvPr/>
        </p:nvSpPr>
        <p:spPr>
          <a:xfrm>
            <a:off x="7924889" y="228025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300–125= 75</a:t>
            </a:r>
            <a:endParaRPr lang="hu-H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Szövegdoboz 45"/>
          <p:cNvSpPr txBox="1"/>
          <p:nvPr/>
        </p:nvSpPr>
        <p:spPr>
          <a:xfrm>
            <a:off x="4484315" y="283622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(400, 300)</a:t>
            </a:r>
            <a:endParaRPr lang="hu-H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8" name="Egyenes összekötő nyíllal 47"/>
          <p:cNvCxnSpPr/>
          <p:nvPr/>
        </p:nvCxnSpPr>
        <p:spPr>
          <a:xfrm flipH="1">
            <a:off x="6419346" y="4141298"/>
            <a:ext cx="36538" cy="45276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nyíllal 49"/>
          <p:cNvCxnSpPr/>
          <p:nvPr/>
        </p:nvCxnSpPr>
        <p:spPr>
          <a:xfrm flipH="1">
            <a:off x="7160664" y="2619716"/>
            <a:ext cx="2154807" cy="197434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zövegdoboz 50"/>
          <p:cNvSpPr txBox="1"/>
          <p:nvPr/>
        </p:nvSpPr>
        <p:spPr>
          <a:xfrm>
            <a:off x="3025626" y="4547330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ugrás</a:t>
            </a:r>
            <a:endParaRPr lang="hu-HU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Szövegdoboz 51"/>
          <p:cNvSpPr txBox="1"/>
          <p:nvPr/>
        </p:nvSpPr>
        <p:spPr>
          <a:xfrm>
            <a:off x="5950043" y="5184094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(-24,7.5)</a:t>
            </a:r>
            <a:endParaRPr lang="hu-HU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Szövegdoboz 52"/>
          <p:cNvSpPr txBox="1"/>
          <p:nvPr/>
        </p:nvSpPr>
        <p:spPr>
          <a:xfrm>
            <a:off x="2810824" y="5106798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ugrás</a:t>
            </a:r>
            <a:endParaRPr lang="hu-HU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Szövegdoboz 53"/>
          <p:cNvSpPr txBox="1"/>
          <p:nvPr/>
        </p:nvSpPr>
        <p:spPr>
          <a:xfrm>
            <a:off x="5735241" y="5707314"/>
            <a:ext cx="2332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(-2.4,.75)</a:t>
            </a:r>
            <a:endParaRPr lang="hu-HU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Szövegdoboz 54"/>
          <p:cNvSpPr txBox="1"/>
          <p:nvPr/>
        </p:nvSpPr>
        <p:spPr>
          <a:xfrm>
            <a:off x="2596022" y="5668341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ugrás</a:t>
            </a:r>
            <a:endParaRPr lang="hu-HU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Egyenes összekötő nyíllal 57"/>
          <p:cNvCxnSpPr/>
          <p:nvPr/>
        </p:nvCxnSpPr>
        <p:spPr>
          <a:xfrm flipV="1">
            <a:off x="4746300" y="4888236"/>
            <a:ext cx="793991" cy="84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gyenes összekötő nyíllal 61"/>
          <p:cNvCxnSpPr/>
          <p:nvPr/>
        </p:nvCxnSpPr>
        <p:spPr>
          <a:xfrm flipV="1">
            <a:off x="4730516" y="5399736"/>
            <a:ext cx="793991" cy="84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gyenes összekötő nyíllal 62"/>
          <p:cNvCxnSpPr/>
          <p:nvPr/>
        </p:nvCxnSpPr>
        <p:spPr>
          <a:xfrm flipV="1">
            <a:off x="4713909" y="5968082"/>
            <a:ext cx="793991" cy="84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92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2113659" y="331675"/>
            <a:ext cx="7788926" cy="5971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Ellipszis 1"/>
          <p:cNvSpPr/>
          <p:nvPr/>
        </p:nvSpPr>
        <p:spPr>
          <a:xfrm>
            <a:off x="5585551" y="2869893"/>
            <a:ext cx="870333" cy="8703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Ellipszis 2"/>
          <p:cNvSpPr/>
          <p:nvPr/>
        </p:nvSpPr>
        <p:spPr>
          <a:xfrm>
            <a:off x="7105878" y="1388124"/>
            <a:ext cx="539827" cy="5398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5"/>
          <p:cNvCxnSpPr/>
          <p:nvPr/>
        </p:nvCxnSpPr>
        <p:spPr>
          <a:xfrm>
            <a:off x="2126255" y="143219"/>
            <a:ext cx="0" cy="638978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/>
          <p:cNvCxnSpPr/>
          <p:nvPr/>
        </p:nvCxnSpPr>
        <p:spPr>
          <a:xfrm>
            <a:off x="1949986" y="319489"/>
            <a:ext cx="871434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/>
          <p:cNvSpPr txBox="1"/>
          <p:nvPr/>
        </p:nvSpPr>
        <p:spPr>
          <a:xfrm>
            <a:off x="2126254" y="31948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0,0</a:t>
            </a:r>
            <a:endParaRPr lang="hu-H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8521546" y="585781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hu-H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00, 600</a:t>
            </a:r>
            <a:endParaRPr lang="hu-H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Ellipszis 11"/>
          <p:cNvSpPr/>
          <p:nvPr/>
        </p:nvSpPr>
        <p:spPr>
          <a:xfrm>
            <a:off x="5976383" y="3274631"/>
            <a:ext cx="63479" cy="634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6130425" y="1285886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(640,125)</a:t>
            </a:r>
            <a:endParaRPr lang="hu-H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Ellipszis 13"/>
          <p:cNvSpPr/>
          <p:nvPr/>
        </p:nvSpPr>
        <p:spPr>
          <a:xfrm>
            <a:off x="7343462" y="1623479"/>
            <a:ext cx="63479" cy="634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 </a:t>
            </a:r>
            <a:endParaRPr lang="hu-HU" dirty="0"/>
          </a:p>
        </p:txBody>
      </p:sp>
      <p:cxnSp>
        <p:nvCxnSpPr>
          <p:cNvPr id="16" name="Egyenes összekötő nyíllal 15"/>
          <p:cNvCxnSpPr>
            <a:stCxn id="14" idx="3"/>
            <a:endCxn id="12" idx="2"/>
          </p:cNvCxnSpPr>
          <p:nvPr/>
        </p:nvCxnSpPr>
        <p:spPr>
          <a:xfrm flipH="1">
            <a:off x="5976383" y="1677662"/>
            <a:ext cx="1376375" cy="1628709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zövegdoboz 45"/>
          <p:cNvSpPr txBox="1"/>
          <p:nvPr/>
        </p:nvSpPr>
        <p:spPr>
          <a:xfrm>
            <a:off x="4392968" y="326299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(400, 300)</a:t>
            </a:r>
            <a:endParaRPr lang="hu-H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Szövegdoboz 53"/>
          <p:cNvSpPr txBox="1"/>
          <p:nvPr/>
        </p:nvSpPr>
        <p:spPr>
          <a:xfrm>
            <a:off x="6972089" y="2359470"/>
            <a:ext cx="2332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(-2.4,.75)</a:t>
            </a:r>
            <a:endParaRPr lang="hu-HU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Ellipszis 46"/>
          <p:cNvSpPr/>
          <p:nvPr/>
        </p:nvSpPr>
        <p:spPr>
          <a:xfrm>
            <a:off x="2955103" y="746059"/>
            <a:ext cx="539827" cy="5398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Szövegdoboz 48"/>
          <p:cNvSpPr txBox="1"/>
          <p:nvPr/>
        </p:nvSpPr>
        <p:spPr>
          <a:xfrm>
            <a:off x="1979650" y="64382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(40,65)</a:t>
            </a:r>
            <a:endParaRPr lang="hu-H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Ellipszis 55"/>
          <p:cNvSpPr/>
          <p:nvPr/>
        </p:nvSpPr>
        <p:spPr>
          <a:xfrm>
            <a:off x="3192687" y="981414"/>
            <a:ext cx="63479" cy="634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 </a:t>
            </a:r>
            <a:endParaRPr lang="hu-HU" dirty="0"/>
          </a:p>
        </p:txBody>
      </p:sp>
      <p:cxnSp>
        <p:nvCxnSpPr>
          <p:cNvPr id="57" name="Egyenes összekötő nyíllal 56"/>
          <p:cNvCxnSpPr>
            <a:stCxn id="56" idx="4"/>
            <a:endCxn id="12" idx="1"/>
          </p:cNvCxnSpPr>
          <p:nvPr/>
        </p:nvCxnSpPr>
        <p:spPr>
          <a:xfrm>
            <a:off x="3224427" y="1044893"/>
            <a:ext cx="2761252" cy="2239034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zövegdoboz 58"/>
          <p:cNvSpPr txBox="1"/>
          <p:nvPr/>
        </p:nvSpPr>
        <p:spPr>
          <a:xfrm>
            <a:off x="2260211" y="1968796"/>
            <a:ext cx="2332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(3.6,2.35)</a:t>
            </a:r>
            <a:endParaRPr lang="hu-HU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33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119</Words>
  <Application>Microsoft Office PowerPoint</Application>
  <PresentationFormat>Szélesvásznú</PresentationFormat>
  <Paragraphs>43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Office-téma</vt:lpstr>
      <vt:lpstr>PYTHON</vt:lpstr>
      <vt:lpstr>Az ablak beállítása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Holló Tamás</dc:creator>
  <cp:lastModifiedBy>Holló Tamás</cp:lastModifiedBy>
  <cp:revision>8</cp:revision>
  <dcterms:created xsi:type="dcterms:W3CDTF">2020-07-17T14:13:30Z</dcterms:created>
  <dcterms:modified xsi:type="dcterms:W3CDTF">2020-07-24T14:05:57Z</dcterms:modified>
</cp:coreProperties>
</file>