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1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5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76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4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4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7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1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9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7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3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52DEE-3426-4358-BEFC-355BFC99B695}" type="datetimeFigureOut">
              <a:rPr lang="hu-HU" smtClean="0"/>
              <a:t>2020.07.25.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84ED-03AF-448C-98C1-DB21214801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61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ref/locals.html?highlight=locals#module-pygame.loc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Pygame</a:t>
            </a:r>
            <a:r>
              <a:rPr lang="hu-HU" dirty="0" smtClean="0"/>
              <a:t> névtérrel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8" y="608814"/>
            <a:ext cx="4591691" cy="1705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98" y="4472848"/>
            <a:ext cx="5038273" cy="1716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549" y="2466585"/>
            <a:ext cx="27626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ablak beállítása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isplay.set_mode</a:t>
            </a:r>
            <a:r>
              <a:rPr lang="hu-HU" sz="3600" dirty="0" smtClean="0"/>
              <a:t>((</a:t>
            </a:r>
            <a:r>
              <a:rPr lang="hu-HU" sz="3600" dirty="0" err="1" smtClean="0"/>
              <a:t>width</a:t>
            </a:r>
            <a:r>
              <a:rPr lang="hu-HU" sz="3600" dirty="0" smtClean="0"/>
              <a:t>, </a:t>
            </a:r>
            <a:r>
              <a:rPr lang="hu-HU" sz="3600" dirty="0" err="1" smtClean="0"/>
              <a:t>height</a:t>
            </a:r>
            <a:r>
              <a:rPr lang="hu-HU" sz="3600" dirty="0" smtClean="0"/>
              <a:t>), </a:t>
            </a:r>
            <a:r>
              <a:rPr lang="hu-HU" sz="3600" dirty="0" err="1" smtClean="0"/>
              <a:t>flags</a:t>
            </a:r>
            <a:r>
              <a:rPr lang="hu-HU" sz="3600" dirty="0" smtClean="0"/>
              <a:t>, </a:t>
            </a:r>
            <a:r>
              <a:rPr lang="hu-HU" sz="3600" dirty="0" err="1" smtClean="0"/>
              <a:t>depth</a:t>
            </a:r>
            <a:r>
              <a:rPr lang="hu-HU" sz="3600" dirty="0" smtClean="0"/>
              <a:t>))</a:t>
            </a:r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err="1" smtClean="0"/>
              <a:t>width</a:t>
            </a:r>
            <a:r>
              <a:rPr lang="hu-HU" sz="3600" dirty="0" smtClean="0"/>
              <a:t>: 	ablak szélessége</a:t>
            </a:r>
          </a:p>
          <a:p>
            <a:pPr marL="0" indent="0">
              <a:buNone/>
            </a:pPr>
            <a:r>
              <a:rPr lang="hu-HU" sz="3600" dirty="0" err="1" smtClean="0"/>
              <a:t>height</a:t>
            </a:r>
            <a:r>
              <a:rPr lang="hu-HU" sz="3600" dirty="0" smtClean="0"/>
              <a:t>: 	ablak magassága</a:t>
            </a:r>
          </a:p>
          <a:p>
            <a:pPr marL="0" indent="0">
              <a:buNone/>
            </a:pPr>
            <a:r>
              <a:rPr lang="hu-HU" sz="3600" dirty="0" err="1" smtClean="0"/>
              <a:t>flags</a:t>
            </a:r>
            <a:r>
              <a:rPr lang="hu-HU" sz="3600" dirty="0" smtClean="0"/>
              <a:t>:	megjelenés</a:t>
            </a:r>
          </a:p>
          <a:p>
            <a:pPr marL="0" indent="0">
              <a:buNone/>
            </a:pPr>
            <a:r>
              <a:rPr lang="hu-HU" sz="3600" dirty="0" err="1" smtClean="0"/>
              <a:t>Depth</a:t>
            </a:r>
            <a:r>
              <a:rPr lang="hu-HU" sz="3600" dirty="0" smtClean="0"/>
              <a:t>: 	színmélység</a:t>
            </a:r>
            <a:endParaRPr lang="hu-HU" sz="3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7304184" y="4001294"/>
            <a:ext cx="2368626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b="1" dirty="0" smtClean="0"/>
              <a:t>FLAGS:</a:t>
            </a:r>
          </a:p>
          <a:p>
            <a:r>
              <a:rPr lang="hu-HU" dirty="0" err="1" smtClean="0"/>
              <a:t>pygame.FULLSCREEN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pygame.RESIZEABLE</a:t>
            </a:r>
            <a:endParaRPr lang="hu-HU" dirty="0" smtClean="0"/>
          </a:p>
          <a:p>
            <a:r>
              <a:rPr lang="hu-HU" dirty="0" err="1" smtClean="0"/>
              <a:t>pygame.NOFRAME</a:t>
            </a:r>
            <a:endParaRPr lang="hu-HU" dirty="0" smtClean="0"/>
          </a:p>
          <a:p>
            <a:r>
              <a:rPr lang="hu-HU" dirty="0" err="1" smtClean="0"/>
              <a:t>pygame.SCALED</a:t>
            </a:r>
            <a:endParaRPr lang="hu-HU" dirty="0" smtClean="0"/>
          </a:p>
          <a:p>
            <a:r>
              <a:rPr lang="hu-HU" dirty="0" err="1" smtClean="0"/>
              <a:t>stb</a:t>
            </a:r>
            <a:r>
              <a:rPr lang="hu-HU" dirty="0" smtClean="0"/>
              <a:t>…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6461325" y="5853797"/>
            <a:ext cx="440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hlinkClick r:id="rId2"/>
              </a:rPr>
              <a:t>https://www.pygame.org/docs/ref/locals.html?highlight=locals#module-pygame.locals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5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2" y="1634194"/>
            <a:ext cx="6782747" cy="3743847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35557" y="1211855"/>
            <a:ext cx="649995" cy="4406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445745" y="565524"/>
            <a:ext cx="396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 smtClean="0"/>
              <a:t>Események kezelése</a:t>
            </a:r>
            <a:endParaRPr lang="hu-HU" sz="36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 flipV="1">
            <a:off x="9661479" y="3988106"/>
            <a:ext cx="760478" cy="7436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7678757" y="4731710"/>
            <a:ext cx="406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 játék változásainak</a:t>
            </a:r>
          </a:p>
          <a:p>
            <a:pPr algn="ctr"/>
            <a:r>
              <a:rPr lang="hu-HU" sz="3600" dirty="0" smtClean="0"/>
              <a:t>rögzítése</a:t>
            </a:r>
            <a:endParaRPr lang="hu-HU" sz="3600" dirty="0"/>
          </a:p>
        </p:txBody>
      </p:sp>
      <p:cxnSp>
        <p:nvCxnSpPr>
          <p:cNvPr id="13" name="Egyenes összekötő nyíllal 12"/>
          <p:cNvCxnSpPr>
            <a:stCxn id="14" idx="0"/>
          </p:cNvCxnSpPr>
          <p:nvPr/>
        </p:nvCxnSpPr>
        <p:spPr>
          <a:xfrm flipV="1">
            <a:off x="2574716" y="4560983"/>
            <a:ext cx="994749" cy="8170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424255" y="5378041"/>
            <a:ext cx="430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600" dirty="0" smtClean="0"/>
              <a:t>Az ablak </a:t>
            </a:r>
            <a:r>
              <a:rPr lang="hu-HU" sz="3600" dirty="0" smtClean="0"/>
              <a:t>újra rajzolása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138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06" y="588843"/>
            <a:ext cx="7811752" cy="558644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797" y="5131181"/>
            <a:ext cx="6420746" cy="13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7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showStartScreen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83382" cy="426779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/>
          <a:srcRect l="10125" t="17334" r="39875" b="12222"/>
          <a:stretch/>
        </p:blipFill>
        <p:spPr>
          <a:xfrm>
            <a:off x="5753982" y="1957388"/>
            <a:ext cx="5599818" cy="44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runGame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82535" cy="375337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55" y="2116999"/>
            <a:ext cx="5205945" cy="41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3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718658" y="462746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(-240,75)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12" idx="6"/>
          </p:cNvCxnSpPr>
          <p:nvPr/>
        </p:nvCxnSpPr>
        <p:spPr>
          <a:xfrm>
            <a:off x="6039862" y="3306371"/>
            <a:ext cx="13353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14" idx="0"/>
          </p:cNvCxnSpPr>
          <p:nvPr/>
        </p:nvCxnSpPr>
        <p:spPr>
          <a:xfrm>
            <a:off x="7375202" y="1623479"/>
            <a:ext cx="0" cy="168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Csoportba foglalás 31"/>
          <p:cNvGrpSpPr/>
          <p:nvPr/>
        </p:nvGrpSpPr>
        <p:grpSpPr>
          <a:xfrm>
            <a:off x="6008122" y="3426245"/>
            <a:ext cx="1367078" cy="337564"/>
            <a:chOff x="6011538" y="3426274"/>
            <a:chExt cx="1367078" cy="337564"/>
          </a:xfrm>
        </p:grpSpPr>
        <p:grpSp>
          <p:nvGrpSpPr>
            <p:cNvPr id="30" name="Csoportba foglalás 29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24" name="Egyenes összekötő 23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gyenes összekötő 24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Egyenes összekötő 30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zövegdoboz 38"/>
          <p:cNvSpPr txBox="1"/>
          <p:nvPr/>
        </p:nvSpPr>
        <p:spPr>
          <a:xfrm>
            <a:off x="4985843" y="377196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400–640= -240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 rot="5400000">
            <a:off x="6923161" y="2317450"/>
            <a:ext cx="1662028" cy="337564"/>
            <a:chOff x="6011538" y="3426274"/>
            <a:chExt cx="1367078" cy="337564"/>
          </a:xfrm>
        </p:grpSpPr>
        <p:grpSp>
          <p:nvGrpSpPr>
            <p:cNvPr id="41" name="Csoportba foglalás 40"/>
            <p:cNvGrpSpPr/>
            <p:nvPr/>
          </p:nvGrpSpPr>
          <p:grpSpPr>
            <a:xfrm>
              <a:off x="6011900" y="3426274"/>
              <a:ext cx="1366716" cy="337564"/>
              <a:chOff x="5998414" y="3888953"/>
              <a:chExt cx="1301796" cy="337564"/>
            </a:xfrm>
          </p:grpSpPr>
          <p:cxnSp>
            <p:nvCxnSpPr>
              <p:cNvPr id="43" name="Egyenes összekötő 42"/>
              <p:cNvCxnSpPr/>
              <p:nvPr/>
            </p:nvCxnSpPr>
            <p:spPr>
              <a:xfrm>
                <a:off x="5998414" y="3888954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/>
              <p:cNvCxnSpPr/>
              <p:nvPr/>
            </p:nvCxnSpPr>
            <p:spPr>
              <a:xfrm>
                <a:off x="7300210" y="3888953"/>
                <a:ext cx="0" cy="33756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Egyenes összekötő 41"/>
            <p:cNvCxnSpPr/>
            <p:nvPr/>
          </p:nvCxnSpPr>
          <p:spPr>
            <a:xfrm>
              <a:off x="6011538" y="3581793"/>
              <a:ext cx="1367078" cy="0"/>
            </a:xfrm>
            <a:prstGeom prst="line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zövegdoboz 44"/>
          <p:cNvSpPr txBox="1"/>
          <p:nvPr/>
        </p:nvSpPr>
        <p:spPr>
          <a:xfrm>
            <a:off x="7924889" y="22802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300–125= 75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zövegdoboz 45"/>
          <p:cNvSpPr txBox="1"/>
          <p:nvPr/>
        </p:nvSpPr>
        <p:spPr>
          <a:xfrm>
            <a:off x="4484315" y="28362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gyenes összekötő nyíllal 47"/>
          <p:cNvCxnSpPr/>
          <p:nvPr/>
        </p:nvCxnSpPr>
        <p:spPr>
          <a:xfrm flipH="1">
            <a:off x="6419346" y="4141298"/>
            <a:ext cx="36538" cy="452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/>
          <p:nvPr/>
        </p:nvCxnSpPr>
        <p:spPr>
          <a:xfrm flipH="1">
            <a:off x="7160664" y="2619716"/>
            <a:ext cx="2154807" cy="1974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/>
          <p:cNvSpPr txBox="1"/>
          <p:nvPr/>
        </p:nvSpPr>
        <p:spPr>
          <a:xfrm>
            <a:off x="3025626" y="45473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5950043" y="5184094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(-24,7.5)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810824" y="510679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5735241" y="570731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Szövegdoboz 54"/>
          <p:cNvSpPr txBox="1"/>
          <p:nvPr/>
        </p:nvSpPr>
        <p:spPr>
          <a:xfrm>
            <a:off x="2596022" y="5668341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ugrás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Egyenes összekötő nyíllal 57"/>
          <p:cNvCxnSpPr/>
          <p:nvPr/>
        </p:nvCxnSpPr>
        <p:spPr>
          <a:xfrm flipV="1">
            <a:off x="4746300" y="48882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4730516" y="5399736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/>
          <p:cNvCxnSpPr/>
          <p:nvPr/>
        </p:nvCxnSpPr>
        <p:spPr>
          <a:xfrm flipV="1">
            <a:off x="4713909" y="5968082"/>
            <a:ext cx="793991" cy="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2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>
            <a:off x="4392968" y="326299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6972089" y="2359470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(-2.4,.75)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Ellipszis 46"/>
          <p:cNvSpPr/>
          <p:nvPr/>
        </p:nvSpPr>
        <p:spPr>
          <a:xfrm>
            <a:off x="2955103" y="746059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1979650" y="64382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Ellipszis 55"/>
          <p:cNvSpPr/>
          <p:nvPr/>
        </p:nvSpPr>
        <p:spPr>
          <a:xfrm>
            <a:off x="3192687" y="981414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57" name="Egyenes összekötő nyíllal 56"/>
          <p:cNvCxnSpPr>
            <a:stCxn id="56" idx="4"/>
            <a:endCxn id="12" idx="1"/>
          </p:cNvCxnSpPr>
          <p:nvPr/>
        </p:nvCxnSpPr>
        <p:spPr>
          <a:xfrm>
            <a:off x="3224427" y="1044893"/>
            <a:ext cx="2761252" cy="22390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260211" y="1968796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(3.6,2.35)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2910208" y="4379860"/>
            <a:ext cx="639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Azonos idő alatt ér mindkét labda középre!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113659" y="331675"/>
            <a:ext cx="7788926" cy="5971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Ellipszis 1"/>
          <p:cNvSpPr/>
          <p:nvPr/>
        </p:nvSpPr>
        <p:spPr>
          <a:xfrm>
            <a:off x="5585551" y="2869893"/>
            <a:ext cx="870333" cy="870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/>
          <p:cNvSpPr/>
          <p:nvPr/>
        </p:nvSpPr>
        <p:spPr>
          <a:xfrm>
            <a:off x="7105878" y="1388124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/>
          <p:cNvCxnSpPr/>
          <p:nvPr/>
        </p:nvCxnSpPr>
        <p:spPr>
          <a:xfrm>
            <a:off x="2126255" y="143219"/>
            <a:ext cx="0" cy="63897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1949986" y="319489"/>
            <a:ext cx="871434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126254" y="3194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8521546" y="5857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00, 600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Ellipszis 11"/>
          <p:cNvSpPr/>
          <p:nvPr/>
        </p:nvSpPr>
        <p:spPr>
          <a:xfrm>
            <a:off x="5976383" y="3274631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130425" y="128588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(640,125)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Ellipszis 13"/>
          <p:cNvSpPr/>
          <p:nvPr/>
        </p:nvSpPr>
        <p:spPr>
          <a:xfrm>
            <a:off x="7343462" y="1623479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16" name="Egyenes összekötő nyíllal 15"/>
          <p:cNvCxnSpPr>
            <a:stCxn id="14" idx="3"/>
            <a:endCxn id="12" idx="2"/>
          </p:cNvCxnSpPr>
          <p:nvPr/>
        </p:nvCxnSpPr>
        <p:spPr>
          <a:xfrm flipH="1">
            <a:off x="5976383" y="1677662"/>
            <a:ext cx="1376375" cy="162870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5"/>
          <p:cNvSpPr txBox="1"/>
          <p:nvPr/>
        </p:nvSpPr>
        <p:spPr>
          <a:xfrm>
            <a:off x="4392968" y="326299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(400, 300)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6972089" y="2359470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(-0.95,0.29)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Ellipszis 46"/>
          <p:cNvSpPr/>
          <p:nvPr/>
        </p:nvSpPr>
        <p:spPr>
          <a:xfrm>
            <a:off x="2955103" y="746059"/>
            <a:ext cx="539827" cy="5398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/>
          <p:cNvSpPr txBox="1"/>
          <p:nvPr/>
        </p:nvSpPr>
        <p:spPr>
          <a:xfrm>
            <a:off x="1979650" y="64382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(40,65)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Ellipszis 55"/>
          <p:cNvSpPr/>
          <p:nvPr/>
        </p:nvSpPr>
        <p:spPr>
          <a:xfrm>
            <a:off x="3192687" y="981414"/>
            <a:ext cx="63479" cy="634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 </a:t>
            </a:r>
            <a:endParaRPr lang="hu-HU" dirty="0"/>
          </a:p>
        </p:txBody>
      </p:sp>
      <p:cxnSp>
        <p:nvCxnSpPr>
          <p:cNvPr id="57" name="Egyenes összekötő nyíllal 56"/>
          <p:cNvCxnSpPr>
            <a:stCxn id="56" idx="4"/>
            <a:endCxn id="12" idx="1"/>
          </p:cNvCxnSpPr>
          <p:nvPr/>
        </p:nvCxnSpPr>
        <p:spPr>
          <a:xfrm>
            <a:off x="3224427" y="1044893"/>
            <a:ext cx="2761252" cy="223903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/>
          <p:cNvSpPr txBox="1"/>
          <p:nvPr/>
        </p:nvSpPr>
        <p:spPr>
          <a:xfrm>
            <a:off x="2302525" y="2230406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(0.83,0.54)</a:t>
            </a:r>
            <a:endParaRPr lang="hu-HU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2910208" y="4379860"/>
            <a:ext cx="619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Azonos sebességgel halad mindkét labda.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 rot="18547364">
            <a:off x="6096172" y="21954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251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zövegdoboz 21"/>
          <p:cNvSpPr txBox="1"/>
          <p:nvPr/>
        </p:nvSpPr>
        <p:spPr>
          <a:xfrm rot="2369494">
            <a:off x="4301285" y="16848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430</a:t>
            </a:r>
            <a:endParaRPr lang="hu-H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164</Words>
  <Application>Microsoft Office PowerPoint</Application>
  <PresentationFormat>Szélesvásznú</PresentationFormat>
  <Paragraphs>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Office-téma</vt:lpstr>
      <vt:lpstr>PYTHON</vt:lpstr>
      <vt:lpstr>Az ablak beállítása</vt:lpstr>
      <vt:lpstr>PowerPoint-bemutató</vt:lpstr>
      <vt:lpstr>PowerPoint-bemutató</vt:lpstr>
      <vt:lpstr>showStartScreen()</vt:lpstr>
      <vt:lpstr>runGame()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Holló Tamás</dc:creator>
  <cp:lastModifiedBy>Holló Tamás</cp:lastModifiedBy>
  <cp:revision>17</cp:revision>
  <dcterms:created xsi:type="dcterms:W3CDTF">2020-07-17T14:13:30Z</dcterms:created>
  <dcterms:modified xsi:type="dcterms:W3CDTF">2020-07-25T20:57:31Z</dcterms:modified>
</cp:coreProperties>
</file>