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7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4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7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1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7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DEE-3426-4358-BEFC-355BFC99B695}" type="datetimeFigureOut">
              <a:rPr lang="hu-HU" smtClean="0"/>
              <a:t>2020.07.17.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locals.html?highlight=locals#module-pygame.loc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Pygame</a:t>
            </a:r>
            <a:r>
              <a:rPr lang="hu-HU" dirty="0" smtClean="0"/>
              <a:t> névtérrel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8" y="608814"/>
            <a:ext cx="4591691" cy="1705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8" y="4472848"/>
            <a:ext cx="5038273" cy="1716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49" y="2466585"/>
            <a:ext cx="27626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ablak beállítása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isplay.set_mode</a:t>
            </a:r>
            <a:r>
              <a:rPr lang="hu-HU" sz="3600" dirty="0" smtClean="0"/>
              <a:t>((</a:t>
            </a:r>
            <a:r>
              <a:rPr lang="hu-HU" sz="3600" dirty="0" err="1" smtClean="0"/>
              <a:t>width</a:t>
            </a:r>
            <a:r>
              <a:rPr lang="hu-HU" sz="3600" dirty="0" smtClean="0"/>
              <a:t>, </a:t>
            </a:r>
            <a:r>
              <a:rPr lang="hu-HU" sz="3600" dirty="0" err="1" smtClean="0"/>
              <a:t>height</a:t>
            </a:r>
            <a:r>
              <a:rPr lang="hu-HU" sz="3600" dirty="0" smtClean="0"/>
              <a:t>), </a:t>
            </a:r>
            <a:r>
              <a:rPr lang="hu-HU" sz="3600" dirty="0" err="1" smtClean="0"/>
              <a:t>flags</a:t>
            </a:r>
            <a:r>
              <a:rPr lang="hu-HU" sz="3600" dirty="0" smtClean="0"/>
              <a:t>, </a:t>
            </a:r>
            <a:r>
              <a:rPr lang="hu-HU" sz="3600" dirty="0" err="1" smtClean="0"/>
              <a:t>depth</a:t>
            </a:r>
            <a:r>
              <a:rPr lang="hu-HU" sz="3600" dirty="0" smtClean="0"/>
              <a:t>))</a:t>
            </a:r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err="1" smtClean="0"/>
              <a:t>width</a:t>
            </a:r>
            <a:r>
              <a:rPr lang="hu-HU" sz="3600" dirty="0" smtClean="0"/>
              <a:t>: 	ablak szélessége</a:t>
            </a:r>
          </a:p>
          <a:p>
            <a:pPr marL="0" indent="0">
              <a:buNone/>
            </a:pPr>
            <a:r>
              <a:rPr lang="hu-HU" sz="3600" dirty="0" err="1" smtClean="0"/>
              <a:t>height</a:t>
            </a:r>
            <a:r>
              <a:rPr lang="hu-HU" sz="3600" dirty="0" smtClean="0"/>
              <a:t>: 	ablak magassága</a:t>
            </a:r>
          </a:p>
          <a:p>
            <a:pPr marL="0" indent="0">
              <a:buNone/>
            </a:pPr>
            <a:r>
              <a:rPr lang="hu-HU" sz="3600" dirty="0" err="1" smtClean="0"/>
              <a:t>flags</a:t>
            </a:r>
            <a:r>
              <a:rPr lang="hu-HU" sz="3600" dirty="0" smtClean="0"/>
              <a:t>:	megjelenés</a:t>
            </a:r>
          </a:p>
          <a:p>
            <a:pPr marL="0" indent="0">
              <a:buNone/>
            </a:pPr>
            <a:r>
              <a:rPr lang="hu-HU" sz="3600" dirty="0" err="1" smtClean="0"/>
              <a:t>Depth</a:t>
            </a:r>
            <a:r>
              <a:rPr lang="hu-HU" sz="3600" dirty="0" smtClean="0"/>
              <a:t>: 	színmélység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304184" y="4001294"/>
            <a:ext cx="23686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 smtClean="0"/>
              <a:t>FLAGS:</a:t>
            </a:r>
          </a:p>
          <a:p>
            <a:r>
              <a:rPr lang="hu-HU" dirty="0" err="1" smtClean="0"/>
              <a:t>pygame.FULLSCREEN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pygame.RESIZEABLE</a:t>
            </a:r>
            <a:endParaRPr lang="hu-HU" dirty="0" smtClean="0"/>
          </a:p>
          <a:p>
            <a:r>
              <a:rPr lang="hu-HU" dirty="0" err="1" smtClean="0"/>
              <a:t>pygame.NOFRAME</a:t>
            </a:r>
            <a:endParaRPr lang="hu-HU" dirty="0" smtClean="0"/>
          </a:p>
          <a:p>
            <a:r>
              <a:rPr lang="hu-HU" dirty="0" err="1" smtClean="0"/>
              <a:t>pygame.SCALED</a:t>
            </a:r>
            <a:endParaRPr lang="hu-HU" dirty="0" smtClean="0"/>
          </a:p>
          <a:p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461325" y="5853797"/>
            <a:ext cx="44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https://www.pygame.org/docs/ref/locals.html?highlight=locals#module-pygame.locals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5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2" y="1634194"/>
            <a:ext cx="6782747" cy="3743847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35557" y="1211855"/>
            <a:ext cx="649995" cy="440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445745" y="565524"/>
            <a:ext cx="396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Események kezelése</a:t>
            </a:r>
            <a:endParaRPr lang="hu-HU" sz="36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 flipV="1">
            <a:off x="9661479" y="3988106"/>
            <a:ext cx="760478" cy="743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678757" y="4731710"/>
            <a:ext cx="406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 játék változásainak</a:t>
            </a:r>
          </a:p>
          <a:p>
            <a:pPr algn="ctr"/>
            <a:r>
              <a:rPr lang="hu-HU" sz="3600" dirty="0" smtClean="0"/>
              <a:t>rögzítése</a:t>
            </a:r>
            <a:endParaRPr lang="hu-HU" sz="3600" dirty="0"/>
          </a:p>
        </p:txBody>
      </p:sp>
      <p:cxnSp>
        <p:nvCxnSpPr>
          <p:cNvPr id="13" name="Egyenes összekötő nyíllal 12"/>
          <p:cNvCxnSpPr>
            <a:stCxn id="14" idx="0"/>
          </p:cNvCxnSpPr>
          <p:nvPr/>
        </p:nvCxnSpPr>
        <p:spPr>
          <a:xfrm flipV="1">
            <a:off x="2574715" y="4560983"/>
            <a:ext cx="994750" cy="817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476352" y="5378041"/>
            <a:ext cx="41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Az ablak </a:t>
            </a:r>
            <a:r>
              <a:rPr lang="hu-HU" sz="3600" dirty="0" err="1" smtClean="0"/>
              <a:t>újrarajzolása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1389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Szélesvásznú</PresentationFormat>
  <Paragraphs>19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Office-téma</vt:lpstr>
      <vt:lpstr>PYTHON</vt:lpstr>
      <vt:lpstr>Az ablak beállítása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Holló Tamás</dc:creator>
  <cp:lastModifiedBy>Holló Tamás</cp:lastModifiedBy>
  <cp:revision>4</cp:revision>
  <dcterms:created xsi:type="dcterms:W3CDTF">2020-07-17T14:13:30Z</dcterms:created>
  <dcterms:modified xsi:type="dcterms:W3CDTF">2020-07-17T14:35:46Z</dcterms:modified>
</cp:coreProperties>
</file>