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Lst>
  <p:notesMasterIdLst>
    <p:notesMasterId r:id="rId3"/>
  </p:notesMasterIdLst>
  <p:sldIdLst>
    <p:sldId id="257"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C5711-6E22-564C-9DAA-C9D3154595FC}" v="1297" dt="2022-05-30T22:23:43.768"/>
    <p1510:client id="{12FDB698-D73F-675E-AAEC-A0C439DEB937}" v="96" dt="2022-05-30T23:48:20.992"/>
    <p1510:client id="{269C8224-9B89-4192-9DDC-59061B5DB7D7}" v="563" dt="2022-05-30T22:50:03.475"/>
    <p1510:client id="{AD0B2C3A-413B-EB30-9692-86A0048313C6}" v="247" dt="2022-05-31T00:06:26.84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3" autoAdjust="0"/>
  </p:normalViewPr>
  <p:slideViewPr>
    <p:cSldViewPr snapToGrid="0">
      <p:cViewPr>
        <p:scale>
          <a:sx n="79" d="100"/>
          <a:sy n="79" d="100"/>
        </p:scale>
        <p:origin x="-25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zheng Yu" userId="S::yiy003@ucsd.edu::2fdf9e80-15ec-49a1-b09d-9d7136c27cb5" providerId="AD" clId="Web-{AD0B2C3A-413B-EB30-9692-86A0048313C6}"/>
    <pc:docChg chg="modSld">
      <pc:chgData name="Yizheng Yu" userId="S::yiy003@ucsd.edu::2fdf9e80-15ec-49a1-b09d-9d7136c27cb5" providerId="AD" clId="Web-{AD0B2C3A-413B-EB30-9692-86A0048313C6}" dt="2022-05-31T00:06:23.504" v="137" actId="20577"/>
      <pc:docMkLst>
        <pc:docMk/>
      </pc:docMkLst>
      <pc:sldChg chg="addSp delSp modSp">
        <pc:chgData name="Yizheng Yu" userId="S::yiy003@ucsd.edu::2fdf9e80-15ec-49a1-b09d-9d7136c27cb5" providerId="AD" clId="Web-{AD0B2C3A-413B-EB30-9692-86A0048313C6}" dt="2022-05-31T00:06:23.504" v="137" actId="20577"/>
        <pc:sldMkLst>
          <pc:docMk/>
          <pc:sldMk cId="4100277879" sldId="257"/>
        </pc:sldMkLst>
        <pc:spChg chg="add del mod">
          <ac:chgData name="Yizheng Yu" userId="S::yiy003@ucsd.edu::2fdf9e80-15ec-49a1-b09d-9d7136c27cb5" providerId="AD" clId="Web-{AD0B2C3A-413B-EB30-9692-86A0048313C6}" dt="2022-05-31T00:04:21.772" v="35"/>
          <ac:spMkLst>
            <pc:docMk/>
            <pc:sldMk cId="4100277879" sldId="257"/>
            <ac:spMk id="7" creationId="{E24F0BB2-96E0-4516-AAC9-8C979B167244}"/>
          </ac:spMkLst>
        </pc:spChg>
        <pc:spChg chg="mod">
          <ac:chgData name="Yizheng Yu" userId="S::yiy003@ucsd.edu::2fdf9e80-15ec-49a1-b09d-9d7136c27cb5" providerId="AD" clId="Web-{AD0B2C3A-413B-EB30-9692-86A0048313C6}" dt="2022-05-31T00:06:23.504" v="137" actId="20577"/>
          <ac:spMkLst>
            <pc:docMk/>
            <pc:sldMk cId="4100277879" sldId="257"/>
            <ac:spMk id="11" creationId="{69BC0ECB-5F63-A18D-92B3-BA445731A45E}"/>
          </ac:spMkLst>
        </pc:spChg>
      </pc:sldChg>
    </pc:docChg>
  </pc:docChgLst>
  <pc:docChgLst>
    <pc:chgData name="Yizheng Yu" userId="S::yiy003@ucsd.edu::2fdf9e80-15ec-49a1-b09d-9d7136c27cb5" providerId="AD" clId="Web-{12FDB698-D73F-675E-AAEC-A0C439DEB937}"/>
    <pc:docChg chg="mod modSld modMainMaster setSldSz">
      <pc:chgData name="Yizheng Yu" userId="S::yiy003@ucsd.edu::2fdf9e80-15ec-49a1-b09d-9d7136c27cb5" providerId="AD" clId="Web-{12FDB698-D73F-675E-AAEC-A0C439DEB937}" dt="2022-05-30T23:48:20.992" v="44" actId="1076"/>
      <pc:docMkLst>
        <pc:docMk/>
      </pc:docMkLst>
      <pc:sldChg chg="modSp">
        <pc:chgData name="Yizheng Yu" userId="S::yiy003@ucsd.edu::2fdf9e80-15ec-49a1-b09d-9d7136c27cb5" providerId="AD" clId="Web-{12FDB698-D73F-675E-AAEC-A0C439DEB937}" dt="2022-05-30T23:33:03.985" v="14"/>
        <pc:sldMkLst>
          <pc:docMk/>
          <pc:sldMk cId="0" sldId="256"/>
        </pc:sldMkLst>
        <pc:spChg chg="mod">
          <ac:chgData name="Yizheng Yu" userId="S::yiy003@ucsd.edu::2fdf9e80-15ec-49a1-b09d-9d7136c27cb5" providerId="AD" clId="Web-{12FDB698-D73F-675E-AAEC-A0C439DEB937}" dt="2022-05-30T23:33:03.985" v="14"/>
          <ac:spMkLst>
            <pc:docMk/>
            <pc:sldMk cId="0" sldId="256"/>
            <ac:spMk id="27"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28"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0"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3"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4"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5"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6"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7"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8"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39"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0"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1"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2"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3"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4"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5"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6"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8"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49" creationId="{00000000-0000-0000-0000-000000000000}"/>
          </ac:spMkLst>
        </pc:spChg>
        <pc:spChg chg="mod">
          <ac:chgData name="Yizheng Yu" userId="S::yiy003@ucsd.edu::2fdf9e80-15ec-49a1-b09d-9d7136c27cb5" providerId="AD" clId="Web-{12FDB698-D73F-675E-AAEC-A0C439DEB937}" dt="2022-05-30T23:33:03.985" v="14"/>
          <ac:spMkLst>
            <pc:docMk/>
            <pc:sldMk cId="0" sldId="256"/>
            <ac:spMk id="50" creationId="{00000000-0000-0000-0000-000000000000}"/>
          </ac:spMkLst>
        </pc:spChg>
        <pc:grpChg chg="mod">
          <ac:chgData name="Yizheng Yu" userId="S::yiy003@ucsd.edu::2fdf9e80-15ec-49a1-b09d-9d7136c27cb5" providerId="AD" clId="Web-{12FDB698-D73F-675E-AAEC-A0C439DEB937}" dt="2022-05-30T23:33:03.985" v="14"/>
          <ac:grpSpMkLst>
            <pc:docMk/>
            <pc:sldMk cId="0" sldId="256"/>
            <ac:grpSpMk id="29" creationId="{00000000-0000-0000-0000-000000000000}"/>
          </ac:grpSpMkLst>
        </pc:grpChg>
        <pc:graphicFrameChg chg="mod modGraphic">
          <ac:chgData name="Yizheng Yu" userId="S::yiy003@ucsd.edu::2fdf9e80-15ec-49a1-b09d-9d7136c27cb5" providerId="AD" clId="Web-{12FDB698-D73F-675E-AAEC-A0C439DEB937}" dt="2022-05-30T23:33:03.985" v="14"/>
          <ac:graphicFrameMkLst>
            <pc:docMk/>
            <pc:sldMk cId="0" sldId="256"/>
            <ac:graphicFrameMk id="2" creationId="{8EF9A9AE-D232-99E1-76EC-9C9B16CED678}"/>
          </ac:graphicFrameMkLst>
        </pc:graphicFrameChg>
        <pc:picChg chg="mod">
          <ac:chgData name="Yizheng Yu" userId="S::yiy003@ucsd.edu::2fdf9e80-15ec-49a1-b09d-9d7136c27cb5" providerId="AD" clId="Web-{12FDB698-D73F-675E-AAEC-A0C439DEB937}" dt="2022-05-30T23:33:03.985" v="14"/>
          <ac:picMkLst>
            <pc:docMk/>
            <pc:sldMk cId="0" sldId="256"/>
            <ac:picMk id="31" creationId="{00000000-0000-0000-0000-000000000000}"/>
          </ac:picMkLst>
        </pc:picChg>
        <pc:picChg chg="mod">
          <ac:chgData name="Yizheng Yu" userId="S::yiy003@ucsd.edu::2fdf9e80-15ec-49a1-b09d-9d7136c27cb5" providerId="AD" clId="Web-{12FDB698-D73F-675E-AAEC-A0C439DEB937}" dt="2022-05-30T23:33:03.985" v="14"/>
          <ac:picMkLst>
            <pc:docMk/>
            <pc:sldMk cId="0" sldId="256"/>
            <ac:picMk id="32" creationId="{00000000-0000-0000-0000-000000000000}"/>
          </ac:picMkLst>
        </pc:picChg>
        <pc:picChg chg="mod">
          <ac:chgData name="Yizheng Yu" userId="S::yiy003@ucsd.edu::2fdf9e80-15ec-49a1-b09d-9d7136c27cb5" providerId="AD" clId="Web-{12FDB698-D73F-675E-AAEC-A0C439DEB937}" dt="2022-05-30T23:33:03.985" v="14"/>
          <ac:picMkLst>
            <pc:docMk/>
            <pc:sldMk cId="0" sldId="256"/>
            <ac:picMk id="47" creationId="{00000000-0000-0000-0000-000000000000}"/>
          </ac:picMkLst>
        </pc:picChg>
        <pc:picChg chg="mod">
          <ac:chgData name="Yizheng Yu" userId="S::yiy003@ucsd.edu::2fdf9e80-15ec-49a1-b09d-9d7136c27cb5" providerId="AD" clId="Web-{12FDB698-D73F-675E-AAEC-A0C439DEB937}" dt="2022-05-30T23:33:03.985" v="14"/>
          <ac:picMkLst>
            <pc:docMk/>
            <pc:sldMk cId="0" sldId="256"/>
            <ac:picMk id="51" creationId="{00000000-0000-0000-0000-000000000000}"/>
          </ac:picMkLst>
        </pc:picChg>
        <pc:picChg chg="mod">
          <ac:chgData name="Yizheng Yu" userId="S::yiy003@ucsd.edu::2fdf9e80-15ec-49a1-b09d-9d7136c27cb5" providerId="AD" clId="Web-{12FDB698-D73F-675E-AAEC-A0C439DEB937}" dt="2022-05-30T23:33:03.985" v="14"/>
          <ac:picMkLst>
            <pc:docMk/>
            <pc:sldMk cId="0" sldId="256"/>
            <ac:picMk id="52" creationId="{00000000-0000-0000-0000-000000000000}"/>
          </ac:picMkLst>
        </pc:picChg>
        <pc:picChg chg="mod">
          <ac:chgData name="Yizheng Yu" userId="S::yiy003@ucsd.edu::2fdf9e80-15ec-49a1-b09d-9d7136c27cb5" providerId="AD" clId="Web-{12FDB698-D73F-675E-AAEC-A0C439DEB937}" dt="2022-05-30T23:33:03.985" v="14"/>
          <ac:picMkLst>
            <pc:docMk/>
            <pc:sldMk cId="0" sldId="256"/>
            <ac:picMk id="53" creationId="{00000000-0000-0000-0000-000000000000}"/>
          </ac:picMkLst>
        </pc:picChg>
        <pc:picChg chg="mod">
          <ac:chgData name="Yizheng Yu" userId="S::yiy003@ucsd.edu::2fdf9e80-15ec-49a1-b09d-9d7136c27cb5" providerId="AD" clId="Web-{12FDB698-D73F-675E-AAEC-A0C439DEB937}" dt="2022-05-30T23:33:03.985" v="14"/>
          <ac:picMkLst>
            <pc:docMk/>
            <pc:sldMk cId="0" sldId="256"/>
            <ac:picMk id="54" creationId="{00000000-0000-0000-0000-000000000000}"/>
          </ac:picMkLst>
        </pc:picChg>
      </pc:sldChg>
      <pc:sldChg chg="modSp">
        <pc:chgData name="Yizheng Yu" userId="S::yiy003@ucsd.edu::2fdf9e80-15ec-49a1-b09d-9d7136c27cb5" providerId="AD" clId="Web-{12FDB698-D73F-675E-AAEC-A0C439DEB937}" dt="2022-05-30T23:48:20.992" v="44" actId="1076"/>
        <pc:sldMkLst>
          <pc:docMk/>
          <pc:sldMk cId="4100277879" sldId="257"/>
        </pc:sldMkLst>
        <pc:spChg chg="mod">
          <ac:chgData name="Yizheng Yu" userId="S::yiy003@ucsd.edu::2fdf9e80-15ec-49a1-b09d-9d7136c27cb5" providerId="AD" clId="Web-{12FDB698-D73F-675E-AAEC-A0C439DEB937}" dt="2022-05-30T23:33:03.985" v="14"/>
          <ac:spMkLst>
            <pc:docMk/>
            <pc:sldMk cId="4100277879" sldId="257"/>
            <ac:spMk id="2" creationId="{43DC5358-07D9-1429-A92B-15EF05CF86FC}"/>
          </ac:spMkLst>
        </pc:spChg>
        <pc:spChg chg="mod">
          <ac:chgData name="Yizheng Yu" userId="S::yiy003@ucsd.edu::2fdf9e80-15ec-49a1-b09d-9d7136c27cb5" providerId="AD" clId="Web-{12FDB698-D73F-675E-AAEC-A0C439DEB937}" dt="2022-05-30T23:45:47.881" v="22" actId="14100"/>
          <ac:spMkLst>
            <pc:docMk/>
            <pc:sldMk cId="4100277879" sldId="257"/>
            <ac:spMk id="3" creationId="{F259F272-FED8-F43C-9EF6-500A772C4D2E}"/>
          </ac:spMkLst>
        </pc:spChg>
        <pc:spChg chg="mod">
          <ac:chgData name="Yizheng Yu" userId="S::yiy003@ucsd.edu::2fdf9e80-15ec-49a1-b09d-9d7136c27cb5" providerId="AD" clId="Web-{12FDB698-D73F-675E-AAEC-A0C439DEB937}" dt="2022-05-30T23:33:03.985" v="14"/>
          <ac:spMkLst>
            <pc:docMk/>
            <pc:sldMk cId="4100277879" sldId="257"/>
            <ac:spMk id="4" creationId="{872A0346-2B93-79DA-312C-87F5EE643325}"/>
          </ac:spMkLst>
        </pc:spChg>
        <pc:spChg chg="mod">
          <ac:chgData name="Yizheng Yu" userId="S::yiy003@ucsd.edu::2fdf9e80-15ec-49a1-b09d-9d7136c27cb5" providerId="AD" clId="Web-{12FDB698-D73F-675E-AAEC-A0C439DEB937}" dt="2022-05-30T23:48:20.992" v="44" actId="1076"/>
          <ac:spMkLst>
            <pc:docMk/>
            <pc:sldMk cId="4100277879" sldId="257"/>
            <ac:spMk id="6" creationId="{E5D9F5B7-E4C4-9261-8082-59501E6966C0}"/>
          </ac:spMkLst>
        </pc:spChg>
        <pc:spChg chg="mod">
          <ac:chgData name="Yizheng Yu" userId="S::yiy003@ucsd.edu::2fdf9e80-15ec-49a1-b09d-9d7136c27cb5" providerId="AD" clId="Web-{12FDB698-D73F-675E-AAEC-A0C439DEB937}" dt="2022-05-30T23:47:45.414" v="43" actId="14100"/>
          <ac:spMkLst>
            <pc:docMk/>
            <pc:sldMk cId="4100277879" sldId="257"/>
            <ac:spMk id="8" creationId="{A5B253EB-6BE0-637C-0AFF-B8FC0ECD6B6B}"/>
          </ac:spMkLst>
        </pc:spChg>
        <pc:spChg chg="mod">
          <ac:chgData name="Yizheng Yu" userId="S::yiy003@ucsd.edu::2fdf9e80-15ec-49a1-b09d-9d7136c27cb5" providerId="AD" clId="Web-{12FDB698-D73F-675E-AAEC-A0C439DEB937}" dt="2022-05-30T23:47:45.414" v="42" actId="14100"/>
          <ac:spMkLst>
            <pc:docMk/>
            <pc:sldMk cId="4100277879" sldId="257"/>
            <ac:spMk id="9" creationId="{60B06BD9-FD34-6A73-410F-5A64FF7FF62B}"/>
          </ac:spMkLst>
        </pc:spChg>
        <pc:spChg chg="mod">
          <ac:chgData name="Yizheng Yu" userId="S::yiy003@ucsd.edu::2fdf9e80-15ec-49a1-b09d-9d7136c27cb5" providerId="AD" clId="Web-{12FDB698-D73F-675E-AAEC-A0C439DEB937}" dt="2022-05-30T23:33:03.985" v="14"/>
          <ac:spMkLst>
            <pc:docMk/>
            <pc:sldMk cId="4100277879" sldId="257"/>
            <ac:spMk id="10" creationId="{D587C5FA-684E-16EA-0F94-1F3D5E927F6B}"/>
          </ac:spMkLst>
        </pc:spChg>
        <pc:spChg chg="mod">
          <ac:chgData name="Yizheng Yu" userId="S::yiy003@ucsd.edu::2fdf9e80-15ec-49a1-b09d-9d7136c27cb5" providerId="AD" clId="Web-{12FDB698-D73F-675E-AAEC-A0C439DEB937}" dt="2022-05-30T23:33:03.985" v="14"/>
          <ac:spMkLst>
            <pc:docMk/>
            <pc:sldMk cId="4100277879" sldId="257"/>
            <ac:spMk id="11" creationId="{69BC0ECB-5F63-A18D-92B3-BA445731A45E}"/>
          </ac:spMkLst>
        </pc:spChg>
        <pc:spChg chg="mod">
          <ac:chgData name="Yizheng Yu" userId="S::yiy003@ucsd.edu::2fdf9e80-15ec-49a1-b09d-9d7136c27cb5" providerId="AD" clId="Web-{12FDB698-D73F-675E-AAEC-A0C439DEB937}" dt="2022-05-30T23:33:03.985" v="14"/>
          <ac:spMkLst>
            <pc:docMk/>
            <pc:sldMk cId="4100277879" sldId="257"/>
            <ac:spMk id="12" creationId="{49EFABFA-AD0A-8F27-CAC1-2FDC0214E914}"/>
          </ac:spMkLst>
        </pc:spChg>
        <pc:spChg chg="mod">
          <ac:chgData name="Yizheng Yu" userId="S::yiy003@ucsd.edu::2fdf9e80-15ec-49a1-b09d-9d7136c27cb5" providerId="AD" clId="Web-{12FDB698-D73F-675E-AAEC-A0C439DEB937}" dt="2022-05-30T23:47:45.414" v="41" actId="14100"/>
          <ac:spMkLst>
            <pc:docMk/>
            <pc:sldMk cId="4100277879" sldId="257"/>
            <ac:spMk id="13" creationId="{4AFF8DA0-CACD-0FA2-E562-EC86608D1C1D}"/>
          </ac:spMkLst>
        </pc:spChg>
        <pc:spChg chg="mod">
          <ac:chgData name="Yizheng Yu" userId="S::yiy003@ucsd.edu::2fdf9e80-15ec-49a1-b09d-9d7136c27cb5" providerId="AD" clId="Web-{12FDB698-D73F-675E-AAEC-A0C439DEB937}" dt="2022-05-30T23:47:45.414" v="40" actId="14100"/>
          <ac:spMkLst>
            <pc:docMk/>
            <pc:sldMk cId="4100277879" sldId="257"/>
            <ac:spMk id="14" creationId="{56360934-6B79-61C7-E66B-00D09662BF6F}"/>
          </ac:spMkLst>
        </pc:spChg>
        <pc:spChg chg="mod">
          <ac:chgData name="Yizheng Yu" userId="S::yiy003@ucsd.edu::2fdf9e80-15ec-49a1-b09d-9d7136c27cb5" providerId="AD" clId="Web-{12FDB698-D73F-675E-AAEC-A0C439DEB937}" dt="2022-05-30T23:33:03.985" v="14"/>
          <ac:spMkLst>
            <pc:docMk/>
            <pc:sldMk cId="4100277879" sldId="257"/>
            <ac:spMk id="16" creationId="{9EFDD918-698E-8A00-7B91-1640674860D3}"/>
          </ac:spMkLst>
        </pc:spChg>
        <pc:spChg chg="mod">
          <ac:chgData name="Yizheng Yu" userId="S::yiy003@ucsd.edu::2fdf9e80-15ec-49a1-b09d-9d7136c27cb5" providerId="AD" clId="Web-{12FDB698-D73F-675E-AAEC-A0C439DEB937}" dt="2022-05-30T23:33:03.985" v="14"/>
          <ac:spMkLst>
            <pc:docMk/>
            <pc:sldMk cId="4100277879" sldId="257"/>
            <ac:spMk id="18" creationId="{A71C7291-94A1-9F14-E065-636595421002}"/>
          </ac:spMkLst>
        </pc:spChg>
        <pc:spChg chg="mod">
          <ac:chgData name="Yizheng Yu" userId="S::yiy003@ucsd.edu::2fdf9e80-15ec-49a1-b09d-9d7136c27cb5" providerId="AD" clId="Web-{12FDB698-D73F-675E-AAEC-A0C439DEB937}" dt="2022-05-30T23:47:45.414" v="39" actId="14100"/>
          <ac:spMkLst>
            <pc:docMk/>
            <pc:sldMk cId="4100277879" sldId="257"/>
            <ac:spMk id="19" creationId="{9E9EF037-B079-6D11-A998-340B5E3858F1}"/>
          </ac:spMkLst>
        </pc:spChg>
        <pc:spChg chg="mod">
          <ac:chgData name="Yizheng Yu" userId="S::yiy003@ucsd.edu::2fdf9e80-15ec-49a1-b09d-9d7136c27cb5" providerId="AD" clId="Web-{12FDB698-D73F-675E-AAEC-A0C439DEB937}" dt="2022-05-30T23:33:03.985" v="14"/>
          <ac:spMkLst>
            <pc:docMk/>
            <pc:sldMk cId="4100277879" sldId="257"/>
            <ac:spMk id="20" creationId="{A255F5E3-DDA6-BB16-C9E4-65FE47428681}"/>
          </ac:spMkLst>
        </pc:spChg>
        <pc:spChg chg="mod">
          <ac:chgData name="Yizheng Yu" userId="S::yiy003@ucsd.edu::2fdf9e80-15ec-49a1-b09d-9d7136c27cb5" providerId="AD" clId="Web-{12FDB698-D73F-675E-AAEC-A0C439DEB937}" dt="2022-05-30T23:47:45.398" v="38" actId="14100"/>
          <ac:spMkLst>
            <pc:docMk/>
            <pc:sldMk cId="4100277879" sldId="257"/>
            <ac:spMk id="22" creationId="{1A006CEF-EF06-F23C-9344-5DEA1D581459}"/>
          </ac:spMkLst>
        </pc:spChg>
        <pc:spChg chg="mod">
          <ac:chgData name="Yizheng Yu" userId="S::yiy003@ucsd.edu::2fdf9e80-15ec-49a1-b09d-9d7136c27cb5" providerId="AD" clId="Web-{12FDB698-D73F-675E-AAEC-A0C439DEB937}" dt="2022-05-30T23:47:45.398" v="37" actId="14100"/>
          <ac:spMkLst>
            <pc:docMk/>
            <pc:sldMk cId="4100277879" sldId="257"/>
            <ac:spMk id="23" creationId="{F21355C8-497E-15E3-0635-ABE4B719CB36}"/>
          </ac:spMkLst>
        </pc:spChg>
        <pc:spChg chg="mod">
          <ac:chgData name="Yizheng Yu" userId="S::yiy003@ucsd.edu::2fdf9e80-15ec-49a1-b09d-9d7136c27cb5" providerId="AD" clId="Web-{12FDB698-D73F-675E-AAEC-A0C439DEB937}" dt="2022-05-30T23:33:03.985" v="14"/>
          <ac:spMkLst>
            <pc:docMk/>
            <pc:sldMk cId="4100277879" sldId="257"/>
            <ac:spMk id="28" creationId="{9E54452F-CA9B-A1AA-CB6A-B82D67217F99}"/>
          </ac:spMkLst>
        </pc:spChg>
        <pc:graphicFrameChg chg="mod modGraphic">
          <ac:chgData name="Yizheng Yu" userId="S::yiy003@ucsd.edu::2fdf9e80-15ec-49a1-b09d-9d7136c27cb5" providerId="AD" clId="Web-{12FDB698-D73F-675E-AAEC-A0C439DEB937}" dt="2022-05-30T23:33:03.985" v="14"/>
          <ac:graphicFrameMkLst>
            <pc:docMk/>
            <pc:sldMk cId="4100277879" sldId="257"/>
            <ac:graphicFrameMk id="24" creationId="{F191C5B8-8CCC-17A8-D439-B67D2D07A768}"/>
          </ac:graphicFrameMkLst>
        </pc:graphicFrameChg>
        <pc:graphicFrameChg chg="mod modGraphic">
          <ac:chgData name="Yizheng Yu" userId="S::yiy003@ucsd.edu::2fdf9e80-15ec-49a1-b09d-9d7136c27cb5" providerId="AD" clId="Web-{12FDB698-D73F-675E-AAEC-A0C439DEB937}" dt="2022-05-30T23:33:03.985" v="14"/>
          <ac:graphicFrameMkLst>
            <pc:docMk/>
            <pc:sldMk cId="4100277879" sldId="257"/>
            <ac:graphicFrameMk id="39" creationId="{843C16ED-C00D-2928-CC07-F904EC9BB2EB}"/>
          </ac:graphicFrameMkLst>
        </pc:graphicFrameChg>
        <pc:graphicFrameChg chg="mod modGraphic">
          <ac:chgData name="Yizheng Yu" userId="S::yiy003@ucsd.edu::2fdf9e80-15ec-49a1-b09d-9d7136c27cb5" providerId="AD" clId="Web-{12FDB698-D73F-675E-AAEC-A0C439DEB937}" dt="2022-05-30T23:33:03.985" v="14"/>
          <ac:graphicFrameMkLst>
            <pc:docMk/>
            <pc:sldMk cId="4100277879" sldId="257"/>
            <ac:graphicFrameMk id="44" creationId="{20E30029-8C70-4C4D-E5D0-69A7618BD33B}"/>
          </ac:graphicFrameMkLst>
        </pc:graphicFrameChg>
        <pc:graphicFrameChg chg="mod modGraphic">
          <ac:chgData name="Yizheng Yu" userId="S::yiy003@ucsd.edu::2fdf9e80-15ec-49a1-b09d-9d7136c27cb5" providerId="AD" clId="Web-{12FDB698-D73F-675E-AAEC-A0C439DEB937}" dt="2022-05-30T23:33:03.985" v="14"/>
          <ac:graphicFrameMkLst>
            <pc:docMk/>
            <pc:sldMk cId="4100277879" sldId="257"/>
            <ac:graphicFrameMk id="53" creationId="{C7EF609C-A821-9FA5-B768-E431E3668023}"/>
          </ac:graphicFrameMkLst>
        </pc:graphicFrameChg>
        <pc:picChg chg="mod">
          <ac:chgData name="Yizheng Yu" userId="S::yiy003@ucsd.edu::2fdf9e80-15ec-49a1-b09d-9d7136c27cb5" providerId="AD" clId="Web-{12FDB698-D73F-675E-AAEC-A0C439DEB937}" dt="2022-05-30T23:33:03.985" v="14"/>
          <ac:picMkLst>
            <pc:docMk/>
            <pc:sldMk cId="4100277879" sldId="257"/>
            <ac:picMk id="5" creationId="{FED7B550-1036-B58F-4701-3DE854AE0A17}"/>
          </ac:picMkLst>
        </pc:picChg>
        <pc:picChg chg="mod">
          <ac:chgData name="Yizheng Yu" userId="S::yiy003@ucsd.edu::2fdf9e80-15ec-49a1-b09d-9d7136c27cb5" providerId="AD" clId="Web-{12FDB698-D73F-675E-AAEC-A0C439DEB937}" dt="2022-05-30T23:33:03.985" v="14"/>
          <ac:picMkLst>
            <pc:docMk/>
            <pc:sldMk cId="4100277879" sldId="257"/>
            <ac:picMk id="17" creationId="{531D6BFC-55D1-9B38-6301-AC5BEDED9780}"/>
          </ac:picMkLst>
        </pc:picChg>
        <pc:picChg chg="mod">
          <ac:chgData name="Yizheng Yu" userId="S::yiy003@ucsd.edu::2fdf9e80-15ec-49a1-b09d-9d7136c27cb5" providerId="AD" clId="Web-{12FDB698-D73F-675E-AAEC-A0C439DEB937}" dt="2022-05-30T23:33:03.985" v="14"/>
          <ac:picMkLst>
            <pc:docMk/>
            <pc:sldMk cId="4100277879" sldId="257"/>
            <ac:picMk id="21" creationId="{6975B45A-E475-7DE9-88CE-855903698FEE}"/>
          </ac:picMkLst>
        </pc:picChg>
        <pc:picChg chg="mod">
          <ac:chgData name="Yizheng Yu" userId="S::yiy003@ucsd.edu::2fdf9e80-15ec-49a1-b09d-9d7136c27cb5" providerId="AD" clId="Web-{12FDB698-D73F-675E-AAEC-A0C439DEB937}" dt="2022-05-30T23:33:03.985" v="14"/>
          <ac:picMkLst>
            <pc:docMk/>
            <pc:sldMk cId="4100277879" sldId="257"/>
            <ac:picMk id="31" creationId="{3685C39B-FB69-6297-CC2A-9ED366B17C1F}"/>
          </ac:picMkLst>
        </pc:picChg>
        <pc:picChg chg="mod">
          <ac:chgData name="Yizheng Yu" userId="S::yiy003@ucsd.edu::2fdf9e80-15ec-49a1-b09d-9d7136c27cb5" providerId="AD" clId="Web-{12FDB698-D73F-675E-AAEC-A0C439DEB937}" dt="2022-05-30T23:33:03.985" v="14"/>
          <ac:picMkLst>
            <pc:docMk/>
            <pc:sldMk cId="4100277879" sldId="257"/>
            <ac:picMk id="36" creationId="{5C98133C-C980-B587-5A8C-5B6EEBC60E47}"/>
          </ac:picMkLst>
        </pc:picChg>
        <pc:picChg chg="mod">
          <ac:chgData name="Yizheng Yu" userId="S::yiy003@ucsd.edu::2fdf9e80-15ec-49a1-b09d-9d7136c27cb5" providerId="AD" clId="Web-{12FDB698-D73F-675E-AAEC-A0C439DEB937}" dt="2022-05-30T23:33:03.985" v="14"/>
          <ac:picMkLst>
            <pc:docMk/>
            <pc:sldMk cId="4100277879" sldId="257"/>
            <ac:picMk id="38" creationId="{23EBA628-9F21-2639-DC7D-BA7B03C26004}"/>
          </ac:picMkLst>
        </pc:picChg>
        <pc:cxnChg chg="mod">
          <ac:chgData name="Yizheng Yu" userId="S::yiy003@ucsd.edu::2fdf9e80-15ec-49a1-b09d-9d7136c27cb5" providerId="AD" clId="Web-{12FDB698-D73F-675E-AAEC-A0C439DEB937}" dt="2022-05-30T23:33:03.985" v="14"/>
          <ac:cxnSpMkLst>
            <pc:docMk/>
            <pc:sldMk cId="4100277879" sldId="257"/>
            <ac:cxnSpMk id="27" creationId="{5F47FD4F-0747-CBD8-3B53-0477144352FD}"/>
          </ac:cxnSpMkLst>
        </pc:cxnChg>
        <pc:cxnChg chg="mod">
          <ac:chgData name="Yizheng Yu" userId="S::yiy003@ucsd.edu::2fdf9e80-15ec-49a1-b09d-9d7136c27cb5" providerId="AD" clId="Web-{12FDB698-D73F-675E-AAEC-A0C439DEB937}" dt="2022-05-30T23:33:03.985" v="14"/>
          <ac:cxnSpMkLst>
            <pc:docMk/>
            <pc:sldMk cId="4100277879" sldId="257"/>
            <ac:cxnSpMk id="32" creationId="{9C13582F-1B56-940A-51E2-A46DE36DF967}"/>
          </ac:cxnSpMkLst>
        </pc:cxnChg>
        <pc:cxnChg chg="mod">
          <ac:chgData name="Yizheng Yu" userId="S::yiy003@ucsd.edu::2fdf9e80-15ec-49a1-b09d-9d7136c27cb5" providerId="AD" clId="Web-{12FDB698-D73F-675E-AAEC-A0C439DEB937}" dt="2022-05-30T23:33:03.985" v="14"/>
          <ac:cxnSpMkLst>
            <pc:docMk/>
            <pc:sldMk cId="4100277879" sldId="257"/>
            <ac:cxnSpMk id="40" creationId="{7FE57667-51AE-2D87-12D6-844304F1FA7E}"/>
          </ac:cxnSpMkLst>
        </pc:cxnChg>
      </pc:sldChg>
      <pc:sldMasterChg chg="modSp">
        <pc:chgData name="Yizheng Yu" userId="S::yiy003@ucsd.edu::2fdf9e80-15ec-49a1-b09d-9d7136c27cb5" providerId="AD" clId="Web-{12FDB698-D73F-675E-AAEC-A0C439DEB937}" dt="2022-05-30T23:33:03.985" v="14"/>
        <pc:sldMasterMkLst>
          <pc:docMk/>
          <pc:sldMasterMk cId="0" sldId="2147483648"/>
        </pc:sldMasterMkLst>
        <pc:spChg chg="mod">
          <ac:chgData name="Yizheng Yu" userId="S::yiy003@ucsd.edu::2fdf9e80-15ec-49a1-b09d-9d7136c27cb5" providerId="AD" clId="Web-{12FDB698-D73F-675E-AAEC-A0C439DEB937}" dt="2022-05-30T23:33:03.985" v="14"/>
          <ac:spMkLst>
            <pc:docMk/>
            <pc:sldMasterMk cId="0" sldId="2147483648"/>
            <ac:spMk id="2" creationId="{00000000-0000-0000-0000-000000000000}"/>
          </ac:spMkLst>
        </pc:spChg>
        <pc:spChg chg="mod">
          <ac:chgData name="Yizheng Yu" userId="S::yiy003@ucsd.edu::2fdf9e80-15ec-49a1-b09d-9d7136c27cb5" providerId="AD" clId="Web-{12FDB698-D73F-675E-AAEC-A0C439DEB937}" dt="2022-05-30T23:33:03.985" v="14"/>
          <ac:spMkLst>
            <pc:docMk/>
            <pc:sldMasterMk cId="0" sldId="2147483648"/>
            <ac:spMk id="3" creationId="{00000000-0000-0000-0000-000000000000}"/>
          </ac:spMkLst>
        </pc:spChg>
        <pc:spChg chg="mod">
          <ac:chgData name="Yizheng Yu" userId="S::yiy003@ucsd.edu::2fdf9e80-15ec-49a1-b09d-9d7136c27cb5" providerId="AD" clId="Web-{12FDB698-D73F-675E-AAEC-A0C439DEB937}" dt="2022-05-30T23:33:03.985" v="14"/>
          <ac:spMkLst>
            <pc:docMk/>
            <pc:sldMasterMk cId="0" sldId="2147483648"/>
            <ac:spMk id="4" creationId="{00000000-0000-0000-0000-000000000000}"/>
          </ac:spMkLst>
        </pc:spChg>
      </pc:sldMasterChg>
      <pc:sldMasterChg chg="modSp">
        <pc:chgData name="Yizheng Yu" userId="S::yiy003@ucsd.edu::2fdf9e80-15ec-49a1-b09d-9d7136c27cb5" providerId="AD" clId="Web-{12FDB698-D73F-675E-AAEC-A0C439DEB937}" dt="2022-05-30T23:33:03.985" v="14"/>
        <pc:sldMasterMkLst>
          <pc:docMk/>
          <pc:sldMasterMk cId="0" sldId="2147483651"/>
        </pc:sldMasterMkLst>
        <pc:spChg chg="mod">
          <ac:chgData name="Yizheng Yu" userId="S::yiy003@ucsd.edu::2fdf9e80-15ec-49a1-b09d-9d7136c27cb5" providerId="AD" clId="Web-{12FDB698-D73F-675E-AAEC-A0C439DEB937}" dt="2022-05-30T23:33:03.985" v="14"/>
          <ac:spMkLst>
            <pc:docMk/>
            <pc:sldMasterMk cId="0" sldId="2147483651"/>
            <ac:spMk id="2" creationId="{00000000-0000-0000-0000-000000000000}"/>
          </ac:spMkLst>
        </pc:spChg>
        <pc:spChg chg="mod">
          <ac:chgData name="Yizheng Yu" userId="S::yiy003@ucsd.edu::2fdf9e80-15ec-49a1-b09d-9d7136c27cb5" providerId="AD" clId="Web-{12FDB698-D73F-675E-AAEC-A0C439DEB937}" dt="2022-05-30T23:33:03.985" v="14"/>
          <ac:spMkLst>
            <pc:docMk/>
            <pc:sldMasterMk cId="0" sldId="2147483651"/>
            <ac:spMk id="3" creationId="{00000000-0000-0000-0000-000000000000}"/>
          </ac:spMkLst>
        </pc:spChg>
        <pc:spChg chg="mod">
          <ac:chgData name="Yizheng Yu" userId="S::yiy003@ucsd.edu::2fdf9e80-15ec-49a1-b09d-9d7136c27cb5" providerId="AD" clId="Web-{12FDB698-D73F-675E-AAEC-A0C439DEB937}" dt="2022-05-30T23:33:03.985" v="14"/>
          <ac:spMkLst>
            <pc:docMk/>
            <pc:sldMasterMk cId="0" sldId="2147483651"/>
            <ac:spMk id="4"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1" y="294641"/>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1" y="5120641"/>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60" y="20201821"/>
            <a:ext cx="7680961" cy="276999"/>
          </a:xfrm>
          <a:prstGeom prst="rect">
            <a:avLst/>
          </a:prstGeom>
          <a:ln w="12700">
            <a:miter lim="400000"/>
          </a:ln>
        </p:spPr>
        <p:txBody>
          <a:bodyPr wrap="squar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DC5358-07D9-1429-A92B-15EF05CF86FC}"/>
              </a:ext>
            </a:extLst>
          </p:cNvPr>
          <p:cNvSpPr txBox="1"/>
          <p:nvPr/>
        </p:nvSpPr>
        <p:spPr>
          <a:xfrm>
            <a:off x="2544418" y="294198"/>
            <a:ext cx="28020396" cy="1982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fromWordArt="0" anchor="t" anchorCtr="0" forceAA="0" compatLnSpc="1">
            <a:prstTxWarp prst="textNoShape">
              <a:avLst/>
            </a:prstTxWarp>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algn="ctr"/>
            <a:r>
              <a:rPr lang="en-US" sz="6000" b="1" dirty="0">
                <a:solidFill>
                  <a:schemeClr val="accent1">
                    <a:lumMod val="75000"/>
                  </a:schemeClr>
                </a:solidFill>
              </a:rPr>
              <a:t>ECE284: </a:t>
            </a:r>
            <a:r>
              <a:rPr lang="en-US" sz="6000" b="1" dirty="0" err="1">
                <a:solidFill>
                  <a:schemeClr val="accent1">
                    <a:lumMod val="75000"/>
                  </a:schemeClr>
                </a:solidFill>
              </a:rPr>
              <a:t>VGGNet</a:t>
            </a:r>
            <a:r>
              <a:rPr lang="en-US" sz="6000" b="1" dirty="0">
                <a:solidFill>
                  <a:schemeClr val="accent1">
                    <a:lumMod val="75000"/>
                  </a:schemeClr>
                </a:solidFill>
              </a:rPr>
              <a:t> and </a:t>
            </a:r>
            <a:r>
              <a:rPr lang="en-US" sz="6000" b="1" dirty="0" err="1">
                <a:solidFill>
                  <a:schemeClr val="accent1">
                    <a:lumMod val="75000"/>
                  </a:schemeClr>
                </a:solidFill>
              </a:rPr>
              <a:t>ResNet</a:t>
            </a:r>
            <a:r>
              <a:rPr lang="en-US" sz="6000" b="1" dirty="0">
                <a:solidFill>
                  <a:schemeClr val="accent1">
                    <a:lumMod val="75000"/>
                  </a:schemeClr>
                </a:solidFill>
              </a:rPr>
              <a:t> on 2D Systolic Array</a:t>
            </a:r>
          </a:p>
          <a:p>
            <a:pPr algn="ctr"/>
            <a:r>
              <a:rPr lang="en-US" sz="3200" b="1" dirty="0" err="1">
                <a:solidFill>
                  <a:schemeClr val="accent1">
                    <a:lumMod val="75000"/>
                  </a:schemeClr>
                </a:solidFill>
              </a:rPr>
              <a:t>Chenyu</a:t>
            </a:r>
            <a:r>
              <a:rPr lang="en-US" sz="3200" b="1" dirty="0">
                <a:solidFill>
                  <a:schemeClr val="accent1">
                    <a:lumMod val="75000"/>
                  </a:schemeClr>
                </a:solidFill>
              </a:rPr>
              <a:t> Wu, </a:t>
            </a:r>
            <a:r>
              <a:rPr lang="en-US" sz="3200" b="1" dirty="0" err="1">
                <a:solidFill>
                  <a:schemeClr val="accent1">
                    <a:lumMod val="75000"/>
                  </a:schemeClr>
                </a:solidFill>
              </a:rPr>
              <a:t>Haoliang</a:t>
            </a:r>
            <a:r>
              <a:rPr lang="en-US" sz="3200" b="1" dirty="0">
                <a:solidFill>
                  <a:schemeClr val="accent1">
                    <a:lumMod val="75000"/>
                  </a:schemeClr>
                </a:solidFill>
              </a:rPr>
              <a:t> Wei, </a:t>
            </a:r>
            <a:r>
              <a:rPr lang="en-US" sz="3200" b="1" dirty="0" err="1">
                <a:solidFill>
                  <a:schemeClr val="accent1">
                    <a:lumMod val="75000"/>
                  </a:schemeClr>
                </a:solidFill>
              </a:rPr>
              <a:t>Yizheng</a:t>
            </a:r>
            <a:r>
              <a:rPr lang="en-US" sz="3200" b="1" dirty="0">
                <a:solidFill>
                  <a:schemeClr val="accent1">
                    <a:lumMod val="75000"/>
                  </a:schemeClr>
                </a:solidFill>
              </a:rPr>
              <a:t> Yu, Zian Wang</a:t>
            </a:r>
          </a:p>
          <a:p>
            <a:pPr algn="ctr"/>
            <a:r>
              <a:rPr lang="en-US" sz="3200" dirty="0">
                <a:solidFill>
                  <a:schemeClr val="accent1">
                    <a:lumMod val="75000"/>
                  </a:schemeClr>
                </a:solidFill>
              </a:rPr>
              <a:t>{chw080,h5wei,yiy003,ziw080}@ucsd.edu</a:t>
            </a:r>
            <a:endParaRPr lang="en-US" sz="3200" b="1" dirty="0">
              <a:solidFill>
                <a:schemeClr val="accent1">
                  <a:lumMod val="75000"/>
                </a:schemeClr>
              </a:solidFill>
            </a:endParaRPr>
          </a:p>
        </p:txBody>
      </p:sp>
      <p:sp>
        <p:nvSpPr>
          <p:cNvPr id="4" name="Rectangle 3">
            <a:extLst>
              <a:ext uri="{FF2B5EF4-FFF2-40B4-BE49-F238E27FC236}">
                <a16:creationId xmlns:a16="http://schemas.microsoft.com/office/drawing/2014/main" id="{872A0346-2B93-79DA-312C-87F5EE643325}"/>
              </a:ext>
            </a:extLst>
          </p:cNvPr>
          <p:cNvSpPr/>
          <p:nvPr/>
        </p:nvSpPr>
        <p:spPr>
          <a:xfrm flipV="1">
            <a:off x="1828800" y="2431183"/>
            <a:ext cx="29368666" cy="188355"/>
          </a:xfrm>
          <a:prstGeom prst="rect">
            <a:avLst/>
          </a:prstGeom>
          <a:solidFill>
            <a:schemeClr val="accent1">
              <a:lumMod val="75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l" defTabSz="261226" rtl="0" fontAlgn="auto" latinLnBrk="0" hangingPunct="0">
              <a:lnSpc>
                <a:spcPct val="100000"/>
              </a:lnSpc>
              <a:spcBef>
                <a:spcPts val="0"/>
              </a:spcBef>
              <a:spcAft>
                <a:spcPts val="0"/>
              </a:spcAft>
              <a:buClrTx/>
              <a:buSzTx/>
              <a:buFontTx/>
              <a:buNone/>
              <a:tabLst/>
            </a:pPr>
            <a:endParaRPr lang="en-US" sz="960" dirty="0">
              <a:solidFill>
                <a:srgbClr val="1F3864"/>
              </a:solidFill>
              <a:highlight>
                <a:srgbClr val="000080"/>
              </a:highlight>
            </a:endParaRPr>
          </a:p>
        </p:txBody>
      </p:sp>
      <p:pic>
        <p:nvPicPr>
          <p:cNvPr id="5" name="Picture 5" descr="Logo&#10;&#10;Description automatically generated">
            <a:extLst>
              <a:ext uri="{FF2B5EF4-FFF2-40B4-BE49-F238E27FC236}">
                <a16:creationId xmlns:a16="http://schemas.microsoft.com/office/drawing/2014/main" id="{FED7B550-1036-B58F-4701-3DE854AE0A17}"/>
              </a:ext>
            </a:extLst>
          </p:cNvPr>
          <p:cNvPicPr>
            <a:picLocks noChangeAspect="1"/>
          </p:cNvPicPr>
          <p:nvPr/>
        </p:nvPicPr>
        <p:blipFill>
          <a:blip r:embed="rId2"/>
          <a:stretch>
            <a:fillRect/>
          </a:stretch>
        </p:blipFill>
        <p:spPr>
          <a:xfrm>
            <a:off x="26875409" y="729552"/>
            <a:ext cx="3689404" cy="687748"/>
          </a:xfrm>
          <a:prstGeom prst="rect">
            <a:avLst/>
          </a:prstGeom>
        </p:spPr>
      </p:pic>
      <p:sp>
        <p:nvSpPr>
          <p:cNvPr id="3" name="Rectangle 2">
            <a:extLst>
              <a:ext uri="{FF2B5EF4-FFF2-40B4-BE49-F238E27FC236}">
                <a16:creationId xmlns:a16="http://schemas.microsoft.com/office/drawing/2014/main" id="{F259F272-FED8-F43C-9EF6-500A772C4D2E}"/>
              </a:ext>
            </a:extLst>
          </p:cNvPr>
          <p:cNvSpPr/>
          <p:nvPr/>
        </p:nvSpPr>
        <p:spPr>
          <a:xfrm>
            <a:off x="1814326" y="2823209"/>
            <a:ext cx="9750263" cy="1835975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l" defTabSz="261226" rtl="0" fontAlgn="auto" latinLnBrk="0" hangingPunct="0">
              <a:lnSpc>
                <a:spcPct val="100000"/>
              </a:lnSpc>
              <a:spcBef>
                <a:spcPts val="0"/>
              </a:spcBef>
              <a:spcAft>
                <a:spcPts val="0"/>
              </a:spcAft>
              <a:buClrTx/>
              <a:buSzTx/>
              <a:buFontTx/>
              <a:buNone/>
              <a:tabLst/>
            </a:pPr>
            <a:endParaRPr lang="en-US" sz="960"/>
          </a:p>
        </p:txBody>
      </p:sp>
      <p:sp>
        <p:nvSpPr>
          <p:cNvPr id="8" name="Rectangle 7">
            <a:extLst>
              <a:ext uri="{FF2B5EF4-FFF2-40B4-BE49-F238E27FC236}">
                <a16:creationId xmlns:a16="http://schemas.microsoft.com/office/drawing/2014/main" id="{A5B253EB-6BE0-637C-0AFF-B8FC0ECD6B6B}"/>
              </a:ext>
            </a:extLst>
          </p:cNvPr>
          <p:cNvSpPr/>
          <p:nvPr/>
        </p:nvSpPr>
        <p:spPr>
          <a:xfrm>
            <a:off x="1827189" y="5266709"/>
            <a:ext cx="9750262"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CNN Models</a:t>
            </a:r>
            <a:endParaRPr lang="en-US" sz="823" dirty="0">
              <a:solidFill>
                <a:schemeClr val="bg1"/>
              </a:solidFill>
            </a:endParaRPr>
          </a:p>
        </p:txBody>
      </p:sp>
      <p:sp>
        <p:nvSpPr>
          <p:cNvPr id="9" name="Rectangle 8">
            <a:extLst>
              <a:ext uri="{FF2B5EF4-FFF2-40B4-BE49-F238E27FC236}">
                <a16:creationId xmlns:a16="http://schemas.microsoft.com/office/drawing/2014/main" id="{60B06BD9-FD34-6A73-410F-5A64FF7FF62B}"/>
              </a:ext>
            </a:extLst>
          </p:cNvPr>
          <p:cNvSpPr/>
          <p:nvPr/>
        </p:nvSpPr>
        <p:spPr>
          <a:xfrm>
            <a:off x="11624777" y="10691233"/>
            <a:ext cx="19571285"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Alpha Version Design and Verification</a:t>
            </a:r>
            <a:endParaRPr lang="en-US" sz="823" dirty="0"/>
          </a:p>
        </p:txBody>
      </p:sp>
      <p:sp>
        <p:nvSpPr>
          <p:cNvPr id="13" name="Rectangle 12">
            <a:extLst>
              <a:ext uri="{FF2B5EF4-FFF2-40B4-BE49-F238E27FC236}">
                <a16:creationId xmlns:a16="http://schemas.microsoft.com/office/drawing/2014/main" id="{4AFF8DA0-CACD-0FA2-E562-EC86608D1C1D}"/>
              </a:ext>
            </a:extLst>
          </p:cNvPr>
          <p:cNvSpPr/>
          <p:nvPr/>
        </p:nvSpPr>
        <p:spPr>
          <a:xfrm>
            <a:off x="1827189" y="14815102"/>
            <a:ext cx="9750263"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Base Design</a:t>
            </a:r>
          </a:p>
        </p:txBody>
      </p:sp>
      <p:sp>
        <p:nvSpPr>
          <p:cNvPr id="14" name="Rectangle 13">
            <a:extLst>
              <a:ext uri="{FF2B5EF4-FFF2-40B4-BE49-F238E27FC236}">
                <a16:creationId xmlns:a16="http://schemas.microsoft.com/office/drawing/2014/main" id="{56360934-6B79-61C7-E66B-00D09662BF6F}"/>
              </a:ext>
            </a:extLst>
          </p:cNvPr>
          <p:cNvSpPr/>
          <p:nvPr/>
        </p:nvSpPr>
        <p:spPr>
          <a:xfrm>
            <a:off x="11626181" y="2802162"/>
            <a:ext cx="9798111"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Verification </a:t>
            </a:r>
          </a:p>
        </p:txBody>
      </p:sp>
      <p:sp>
        <p:nvSpPr>
          <p:cNvPr id="16" name="TextBox 15">
            <a:extLst>
              <a:ext uri="{FF2B5EF4-FFF2-40B4-BE49-F238E27FC236}">
                <a16:creationId xmlns:a16="http://schemas.microsoft.com/office/drawing/2014/main" id="{9EFDD918-698E-8A00-7B91-1640674860D3}"/>
              </a:ext>
            </a:extLst>
          </p:cNvPr>
          <p:cNvSpPr txBox="1"/>
          <p:nvPr/>
        </p:nvSpPr>
        <p:spPr>
          <a:xfrm>
            <a:off x="2294652" y="3085867"/>
            <a:ext cx="8924562" cy="206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fromWordArt="0" anchor="t" anchorCtr="0" forceAA="0" compatLnSpc="1">
            <a:prstTxWarp prst="textNoShape">
              <a:avLst/>
            </a:prstTxWarp>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endParaRPr lang="en-US" sz="3360" dirty="0">
              <a:solidFill>
                <a:schemeClr val="bg2"/>
              </a:solidFill>
            </a:endParaRPr>
          </a:p>
          <a:p>
            <a:pPr marL="457200" indent="-457200">
              <a:buFont typeface="Arial"/>
              <a:buChar char="•"/>
            </a:pPr>
            <a:r>
              <a:rPr lang="en-US" sz="2400" dirty="0">
                <a:solidFill>
                  <a:schemeClr val="bg2"/>
                </a:solidFill>
              </a:rPr>
              <a:t>In this project, a 2D systolic array computing architecture is implemented and optimized for accelerating convolution in various CNN models. Both software and hardware verifications are done for the design, as well as mapping it onto Cyclone IV GX FPGA.</a:t>
            </a:r>
            <a:endParaRPr lang="en-US" sz="2400" b="1" dirty="0">
              <a:solidFill>
                <a:schemeClr val="bg2"/>
              </a:solidFill>
            </a:endParaRPr>
          </a:p>
        </p:txBody>
      </p:sp>
      <p:sp>
        <p:nvSpPr>
          <p:cNvPr id="19" name="Rectangle 18">
            <a:extLst>
              <a:ext uri="{FF2B5EF4-FFF2-40B4-BE49-F238E27FC236}">
                <a16:creationId xmlns:a16="http://schemas.microsoft.com/office/drawing/2014/main" id="{9E9EF037-B079-6D11-A998-340B5E3858F1}"/>
              </a:ext>
            </a:extLst>
          </p:cNvPr>
          <p:cNvSpPr/>
          <p:nvPr/>
        </p:nvSpPr>
        <p:spPr>
          <a:xfrm>
            <a:off x="1815939" y="2809836"/>
            <a:ext cx="9748650"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Introduction</a:t>
            </a:r>
            <a:endParaRPr lang="en-US" sz="823" dirty="0"/>
          </a:p>
        </p:txBody>
      </p:sp>
      <p:sp>
        <p:nvSpPr>
          <p:cNvPr id="22" name="Rectangle 21">
            <a:extLst>
              <a:ext uri="{FF2B5EF4-FFF2-40B4-BE49-F238E27FC236}">
                <a16:creationId xmlns:a16="http://schemas.microsoft.com/office/drawing/2014/main" id="{1A006CEF-EF06-F23C-9344-5DEA1D581459}"/>
              </a:ext>
            </a:extLst>
          </p:cNvPr>
          <p:cNvSpPr/>
          <p:nvPr/>
        </p:nvSpPr>
        <p:spPr>
          <a:xfrm>
            <a:off x="11662257" y="18654459"/>
            <a:ext cx="19533806"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FPGA Mapping</a:t>
            </a:r>
            <a:endParaRPr lang="en-US" sz="823" dirty="0"/>
          </a:p>
        </p:txBody>
      </p:sp>
      <p:cxnSp>
        <p:nvCxnSpPr>
          <p:cNvPr id="32" name="Straight Connector 31">
            <a:extLst>
              <a:ext uri="{FF2B5EF4-FFF2-40B4-BE49-F238E27FC236}">
                <a16:creationId xmlns:a16="http://schemas.microsoft.com/office/drawing/2014/main" id="{9C13582F-1B56-940A-51E2-A46DE36DF967}"/>
              </a:ext>
            </a:extLst>
          </p:cNvPr>
          <p:cNvCxnSpPr>
            <a:cxnSpLocks/>
          </p:cNvCxnSpPr>
          <p:nvPr/>
        </p:nvCxnSpPr>
        <p:spPr>
          <a:xfrm flipH="1">
            <a:off x="21401670" y="3480054"/>
            <a:ext cx="13872" cy="729787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pic>
        <p:nvPicPr>
          <p:cNvPr id="545" name="Picture 544">
            <a:extLst>
              <a:ext uri="{FF2B5EF4-FFF2-40B4-BE49-F238E27FC236}">
                <a16:creationId xmlns:a16="http://schemas.microsoft.com/office/drawing/2014/main" id="{5CCBF26F-3F46-4B96-B58C-77C6C7628178}"/>
              </a:ext>
            </a:extLst>
          </p:cNvPr>
          <p:cNvPicPr>
            <a:picLocks noChangeAspect="1"/>
          </p:cNvPicPr>
          <p:nvPr/>
        </p:nvPicPr>
        <p:blipFill rotWithShape="1">
          <a:blip r:embed="rId3"/>
          <a:srcRect l="-2" r="7793"/>
          <a:stretch/>
        </p:blipFill>
        <p:spPr>
          <a:xfrm>
            <a:off x="2127248" y="15555565"/>
            <a:ext cx="8990573" cy="5509962"/>
          </a:xfrm>
          <a:prstGeom prst="rect">
            <a:avLst/>
          </a:prstGeom>
        </p:spPr>
      </p:pic>
      <p:pic>
        <p:nvPicPr>
          <p:cNvPr id="547" name="Picture 546">
            <a:extLst>
              <a:ext uri="{FF2B5EF4-FFF2-40B4-BE49-F238E27FC236}">
                <a16:creationId xmlns:a16="http://schemas.microsoft.com/office/drawing/2014/main" id="{1F5BB17D-7C87-4F00-BAF5-3188EC447254}"/>
              </a:ext>
            </a:extLst>
          </p:cNvPr>
          <p:cNvPicPr>
            <a:picLocks noChangeAspect="1"/>
          </p:cNvPicPr>
          <p:nvPr/>
        </p:nvPicPr>
        <p:blipFill rotWithShape="1">
          <a:blip r:embed="rId4"/>
          <a:srcRect r="7909"/>
          <a:stretch/>
        </p:blipFill>
        <p:spPr>
          <a:xfrm>
            <a:off x="11662256" y="11966803"/>
            <a:ext cx="9801303" cy="6008092"/>
          </a:xfrm>
          <a:prstGeom prst="rect">
            <a:avLst/>
          </a:prstGeom>
        </p:spPr>
      </p:pic>
      <p:pic>
        <p:nvPicPr>
          <p:cNvPr id="550" name="Picture 549">
            <a:extLst>
              <a:ext uri="{FF2B5EF4-FFF2-40B4-BE49-F238E27FC236}">
                <a16:creationId xmlns:a16="http://schemas.microsoft.com/office/drawing/2014/main" id="{9B2AA2E6-8F5A-4A65-9FDF-7E86B98D7E35}"/>
              </a:ext>
            </a:extLst>
          </p:cNvPr>
          <p:cNvPicPr>
            <a:picLocks noChangeAspect="1"/>
          </p:cNvPicPr>
          <p:nvPr/>
        </p:nvPicPr>
        <p:blipFill>
          <a:blip r:embed="rId5"/>
          <a:stretch>
            <a:fillRect/>
          </a:stretch>
        </p:blipFill>
        <p:spPr>
          <a:xfrm>
            <a:off x="22928569" y="3797099"/>
            <a:ext cx="7724531" cy="2523777"/>
          </a:xfrm>
          <a:prstGeom prst="rect">
            <a:avLst/>
          </a:prstGeom>
        </p:spPr>
      </p:pic>
      <p:pic>
        <p:nvPicPr>
          <p:cNvPr id="554" name="Picture 553">
            <a:extLst>
              <a:ext uri="{FF2B5EF4-FFF2-40B4-BE49-F238E27FC236}">
                <a16:creationId xmlns:a16="http://schemas.microsoft.com/office/drawing/2014/main" id="{BE241ACF-76AC-43E7-9FF4-CC779DE2952D}"/>
              </a:ext>
            </a:extLst>
          </p:cNvPr>
          <p:cNvPicPr>
            <a:picLocks noChangeAspect="1"/>
          </p:cNvPicPr>
          <p:nvPr/>
        </p:nvPicPr>
        <p:blipFill>
          <a:blip r:embed="rId6"/>
          <a:stretch>
            <a:fillRect/>
          </a:stretch>
        </p:blipFill>
        <p:spPr>
          <a:xfrm>
            <a:off x="23231654" y="6823122"/>
            <a:ext cx="6483344" cy="3557769"/>
          </a:xfrm>
          <a:prstGeom prst="rect">
            <a:avLst/>
          </a:prstGeom>
        </p:spPr>
      </p:pic>
      <p:sp>
        <p:nvSpPr>
          <p:cNvPr id="561" name="Rectangle 560">
            <a:extLst>
              <a:ext uri="{FF2B5EF4-FFF2-40B4-BE49-F238E27FC236}">
                <a16:creationId xmlns:a16="http://schemas.microsoft.com/office/drawing/2014/main" id="{24D9C47C-B3D6-4896-9226-B60D767A7DCA}"/>
              </a:ext>
            </a:extLst>
          </p:cNvPr>
          <p:cNvSpPr/>
          <p:nvPr/>
        </p:nvSpPr>
        <p:spPr>
          <a:xfrm>
            <a:off x="21482486" y="2809836"/>
            <a:ext cx="9714980" cy="664795"/>
          </a:xfrm>
          <a:prstGeom prst="rect">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5" tIns="36575" rIns="36575" bIns="36575" numCol="1" spcCol="38100" rtlCol="0" anchor="ctr">
            <a:spAutoFit/>
          </a:bodyPr>
          <a:lstStyle>
            <a:defPPr marL="0" marR="0" indent="0" algn="l" defTabSz="783732" rtl="0" fontAlgn="auto" latinLnBrk="1" hangingPunct="0">
              <a:lnSpc>
                <a:spcPct val="100000"/>
              </a:lnSpc>
              <a:spcBef>
                <a:spcPts val="0"/>
              </a:spcBef>
              <a:spcAft>
                <a:spcPts val="0"/>
              </a:spcAft>
              <a:buClrTx/>
              <a:buSzTx/>
              <a:buFontTx/>
              <a:buNone/>
              <a:tabLst/>
              <a:defRPr kumimoji="0" sz="1543" b="0" i="0" u="none" strike="noStrike" cap="none" spc="0" normalizeH="0" baseline="0">
                <a:ln>
                  <a:noFill/>
                </a:ln>
                <a:solidFill>
                  <a:srgbClr val="000000"/>
                </a:solidFill>
                <a:effectLst/>
                <a:uFillTx/>
              </a:defRPr>
            </a:defPPr>
            <a:lvl1pPr marL="0" marR="0" indent="0"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1pPr>
            <a:lvl2pPr marL="0" marR="0" indent="27987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2pPr>
            <a:lvl3pPr marL="0" marR="0" indent="559741"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3pPr>
            <a:lvl4pPr marL="0" marR="0" indent="83961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4pPr>
            <a:lvl5pPr marL="0" marR="0" indent="1119482"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5pPr>
            <a:lvl6pPr marL="0" marR="0" indent="139935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6pPr>
            <a:lvl7pPr marL="0" marR="0" indent="1679224"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7pPr>
            <a:lvl8pPr marL="0" marR="0" indent="195909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8pPr>
            <a:lvl9pPr marL="0" marR="0" indent="2238965" algn="l" defTabSz="279871" rtl="0" fontAlgn="auto" latinLnBrk="0" hangingPunct="0">
              <a:lnSpc>
                <a:spcPct val="100000"/>
              </a:lnSpc>
              <a:spcBef>
                <a:spcPts val="0"/>
              </a:spcBef>
              <a:spcAft>
                <a:spcPts val="0"/>
              </a:spcAft>
              <a:buClrTx/>
              <a:buSzTx/>
              <a:buFontTx/>
              <a:buNone/>
              <a:tabLst/>
              <a:defRPr kumimoji="0" sz="1029" b="0" i="0" u="none" strike="noStrike" cap="none" spc="0" normalizeH="0" baseline="0">
                <a:ln>
                  <a:noFill/>
                </a:ln>
                <a:solidFill>
                  <a:srgbClr val="000000"/>
                </a:solidFill>
                <a:effectLst/>
                <a:uFillTx/>
                <a:latin typeface="+mn-lt"/>
                <a:ea typeface="+mn-ea"/>
                <a:cs typeface="+mn-cs"/>
                <a:sym typeface="Calibri"/>
              </a:defRPr>
            </a:lvl9pPr>
          </a:lstStyle>
          <a:p>
            <a:pPr marL="0" marR="0" indent="0" algn="ctr" defTabSz="261226">
              <a:lnSpc>
                <a:spcPct val="100000"/>
              </a:lnSpc>
              <a:spcBef>
                <a:spcPts val="0"/>
              </a:spcBef>
              <a:spcAft>
                <a:spcPts val="0"/>
              </a:spcAft>
              <a:buNone/>
              <a:tabLst/>
            </a:pPr>
            <a:r>
              <a:rPr lang="en-US" sz="3840" dirty="0">
                <a:solidFill>
                  <a:schemeClr val="bg1"/>
                </a:solidFill>
              </a:rPr>
              <a:t>Optimization </a:t>
            </a:r>
            <a:endParaRPr lang="en-US" sz="823" dirty="0"/>
          </a:p>
        </p:txBody>
      </p:sp>
      <p:pic>
        <p:nvPicPr>
          <p:cNvPr id="565" name="Picture 564">
            <a:extLst>
              <a:ext uri="{FF2B5EF4-FFF2-40B4-BE49-F238E27FC236}">
                <a16:creationId xmlns:a16="http://schemas.microsoft.com/office/drawing/2014/main" id="{43D7514D-5718-4BCA-BC60-4F124BB4C9CA}"/>
              </a:ext>
            </a:extLst>
          </p:cNvPr>
          <p:cNvPicPr>
            <a:picLocks noChangeAspect="1"/>
          </p:cNvPicPr>
          <p:nvPr/>
        </p:nvPicPr>
        <p:blipFill>
          <a:blip r:embed="rId7"/>
          <a:stretch>
            <a:fillRect/>
          </a:stretch>
        </p:blipFill>
        <p:spPr>
          <a:xfrm>
            <a:off x="21942819" y="15922059"/>
            <a:ext cx="4170155" cy="2030819"/>
          </a:xfrm>
          <a:prstGeom prst="rect">
            <a:avLst/>
          </a:prstGeom>
        </p:spPr>
      </p:pic>
      <p:pic>
        <p:nvPicPr>
          <p:cNvPr id="567" name="Picture 566">
            <a:extLst>
              <a:ext uri="{FF2B5EF4-FFF2-40B4-BE49-F238E27FC236}">
                <a16:creationId xmlns:a16="http://schemas.microsoft.com/office/drawing/2014/main" id="{5448F5FD-3678-4254-A82A-6A43CB1DE0A1}"/>
              </a:ext>
            </a:extLst>
          </p:cNvPr>
          <p:cNvPicPr>
            <a:picLocks noChangeAspect="1"/>
          </p:cNvPicPr>
          <p:nvPr/>
        </p:nvPicPr>
        <p:blipFill>
          <a:blip r:embed="rId8"/>
          <a:stretch>
            <a:fillRect/>
          </a:stretch>
        </p:blipFill>
        <p:spPr>
          <a:xfrm>
            <a:off x="26137180" y="15053898"/>
            <a:ext cx="4515920" cy="2898980"/>
          </a:xfrm>
          <a:prstGeom prst="rect">
            <a:avLst/>
          </a:prstGeom>
        </p:spPr>
      </p:pic>
      <p:pic>
        <p:nvPicPr>
          <p:cNvPr id="569" name="Picture 568">
            <a:extLst>
              <a:ext uri="{FF2B5EF4-FFF2-40B4-BE49-F238E27FC236}">
                <a16:creationId xmlns:a16="http://schemas.microsoft.com/office/drawing/2014/main" id="{0DBFA808-9BCF-45B2-AC1A-8869AEBCF866}"/>
              </a:ext>
            </a:extLst>
          </p:cNvPr>
          <p:cNvPicPr>
            <a:picLocks noChangeAspect="1"/>
          </p:cNvPicPr>
          <p:nvPr/>
        </p:nvPicPr>
        <p:blipFill>
          <a:blip r:embed="rId9"/>
          <a:stretch>
            <a:fillRect/>
          </a:stretch>
        </p:blipFill>
        <p:spPr>
          <a:xfrm>
            <a:off x="21942819" y="11925395"/>
            <a:ext cx="3940342" cy="3538858"/>
          </a:xfrm>
          <a:prstGeom prst="rect">
            <a:avLst/>
          </a:prstGeom>
        </p:spPr>
      </p:pic>
      <p:sp>
        <p:nvSpPr>
          <p:cNvPr id="570" name="TextBox 569">
            <a:extLst>
              <a:ext uri="{FF2B5EF4-FFF2-40B4-BE49-F238E27FC236}">
                <a16:creationId xmlns:a16="http://schemas.microsoft.com/office/drawing/2014/main" id="{154B8367-44DA-428F-A2E2-2CE8A6BBBBFC}"/>
              </a:ext>
            </a:extLst>
          </p:cNvPr>
          <p:cNvSpPr txBox="1"/>
          <p:nvPr/>
        </p:nvSpPr>
        <p:spPr>
          <a:xfrm>
            <a:off x="26137180" y="11910157"/>
            <a:ext cx="4515920"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t>A</a:t>
            </a:r>
            <a:r>
              <a:rPr lang="en-US" altLang="zh-CN" sz="2400" dirty="0"/>
              <a:t>fter we added the extra parts, we tested the VGG and </a:t>
            </a:r>
            <a:r>
              <a:rPr lang="en-US" altLang="zh-CN" sz="2400" dirty="0" err="1"/>
              <a:t>ResNet</a:t>
            </a:r>
            <a:r>
              <a:rPr lang="en-US" altLang="zh-CN" sz="2400" dirty="0"/>
              <a:t> data. The results show no error.  We also tested our design </a:t>
            </a:r>
            <a:r>
              <a:rPr lang="en-US" altLang="zh-CN" sz="2400"/>
              <a:t>with (4, 4) </a:t>
            </a:r>
            <a:r>
              <a:rPr lang="en-US" altLang="zh-CN" sz="2400" dirty="0"/>
              <a:t>channels model.</a:t>
            </a:r>
            <a:endParaRPr lang="en-US" sz="2400" dirty="0"/>
          </a:p>
          <a:p>
            <a:pPr marL="0" marR="0" indent="0" algn="l" defTabSz="326532"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pic>
        <p:nvPicPr>
          <p:cNvPr id="572" name="Picture 571">
            <a:extLst>
              <a:ext uri="{FF2B5EF4-FFF2-40B4-BE49-F238E27FC236}">
                <a16:creationId xmlns:a16="http://schemas.microsoft.com/office/drawing/2014/main" id="{A900E229-58F6-4829-AF31-9F33B490FF52}"/>
              </a:ext>
            </a:extLst>
          </p:cNvPr>
          <p:cNvPicPr>
            <a:picLocks noChangeAspect="1"/>
          </p:cNvPicPr>
          <p:nvPr/>
        </p:nvPicPr>
        <p:blipFill>
          <a:blip r:embed="rId10"/>
          <a:stretch>
            <a:fillRect/>
          </a:stretch>
        </p:blipFill>
        <p:spPr>
          <a:xfrm>
            <a:off x="11624777" y="19514417"/>
            <a:ext cx="9856306" cy="1428746"/>
          </a:xfrm>
          <a:prstGeom prst="rect">
            <a:avLst/>
          </a:prstGeom>
        </p:spPr>
      </p:pic>
      <p:pic>
        <p:nvPicPr>
          <p:cNvPr id="576" name="Picture 575">
            <a:extLst>
              <a:ext uri="{FF2B5EF4-FFF2-40B4-BE49-F238E27FC236}">
                <a16:creationId xmlns:a16="http://schemas.microsoft.com/office/drawing/2014/main" id="{557DD3DB-DA40-471D-ACED-ED397619DEAE}"/>
              </a:ext>
            </a:extLst>
          </p:cNvPr>
          <p:cNvPicPr>
            <a:picLocks noChangeAspect="1"/>
          </p:cNvPicPr>
          <p:nvPr/>
        </p:nvPicPr>
        <p:blipFill>
          <a:blip r:embed="rId11"/>
          <a:stretch>
            <a:fillRect/>
          </a:stretch>
        </p:blipFill>
        <p:spPr>
          <a:xfrm>
            <a:off x="21463559" y="19514417"/>
            <a:ext cx="9856306" cy="1366075"/>
          </a:xfrm>
          <a:prstGeom prst="rect">
            <a:avLst/>
          </a:prstGeom>
        </p:spPr>
      </p:pic>
      <p:pic>
        <p:nvPicPr>
          <p:cNvPr id="579" name="Picture 578">
            <a:extLst>
              <a:ext uri="{FF2B5EF4-FFF2-40B4-BE49-F238E27FC236}">
                <a16:creationId xmlns:a16="http://schemas.microsoft.com/office/drawing/2014/main" id="{7DEE5095-D2C5-47BB-B7E8-B39D83AA43CE}"/>
              </a:ext>
            </a:extLst>
          </p:cNvPr>
          <p:cNvPicPr>
            <a:picLocks noChangeAspect="1"/>
          </p:cNvPicPr>
          <p:nvPr/>
        </p:nvPicPr>
        <p:blipFill>
          <a:blip r:embed="rId12"/>
          <a:stretch>
            <a:fillRect/>
          </a:stretch>
        </p:blipFill>
        <p:spPr>
          <a:xfrm>
            <a:off x="11684186" y="7243888"/>
            <a:ext cx="9666226" cy="1684984"/>
          </a:xfrm>
          <a:prstGeom prst="rect">
            <a:avLst/>
          </a:prstGeom>
        </p:spPr>
      </p:pic>
      <p:pic>
        <p:nvPicPr>
          <p:cNvPr id="581" name="Picture 580">
            <a:extLst>
              <a:ext uri="{FF2B5EF4-FFF2-40B4-BE49-F238E27FC236}">
                <a16:creationId xmlns:a16="http://schemas.microsoft.com/office/drawing/2014/main" id="{96FB04F0-BD51-4107-B1B4-7EEAD17C24FA}"/>
              </a:ext>
            </a:extLst>
          </p:cNvPr>
          <p:cNvPicPr>
            <a:picLocks noChangeAspect="1"/>
          </p:cNvPicPr>
          <p:nvPr/>
        </p:nvPicPr>
        <p:blipFill>
          <a:blip r:embed="rId13"/>
          <a:stretch>
            <a:fillRect/>
          </a:stretch>
        </p:blipFill>
        <p:spPr>
          <a:xfrm>
            <a:off x="11684186" y="8850318"/>
            <a:ext cx="9666227" cy="1565979"/>
          </a:xfrm>
          <a:prstGeom prst="rect">
            <a:avLst/>
          </a:prstGeom>
        </p:spPr>
      </p:pic>
      <p:pic>
        <p:nvPicPr>
          <p:cNvPr id="590" name="Picture 589">
            <a:extLst>
              <a:ext uri="{FF2B5EF4-FFF2-40B4-BE49-F238E27FC236}">
                <a16:creationId xmlns:a16="http://schemas.microsoft.com/office/drawing/2014/main" id="{A36A2E6F-C76A-403E-B899-B0A49AD74A54}"/>
              </a:ext>
            </a:extLst>
          </p:cNvPr>
          <p:cNvPicPr>
            <a:picLocks noChangeAspect="1"/>
          </p:cNvPicPr>
          <p:nvPr/>
        </p:nvPicPr>
        <p:blipFill>
          <a:blip r:embed="rId14"/>
          <a:stretch>
            <a:fillRect/>
          </a:stretch>
        </p:blipFill>
        <p:spPr>
          <a:xfrm>
            <a:off x="11663790" y="3784155"/>
            <a:ext cx="4451164" cy="2965312"/>
          </a:xfrm>
          <a:prstGeom prst="rect">
            <a:avLst/>
          </a:prstGeom>
        </p:spPr>
      </p:pic>
      <p:pic>
        <p:nvPicPr>
          <p:cNvPr id="592" name="Picture 591">
            <a:extLst>
              <a:ext uri="{FF2B5EF4-FFF2-40B4-BE49-F238E27FC236}">
                <a16:creationId xmlns:a16="http://schemas.microsoft.com/office/drawing/2014/main" id="{21CD0BA7-C259-4EA3-87EC-BA1BBD644188}"/>
              </a:ext>
            </a:extLst>
          </p:cNvPr>
          <p:cNvPicPr>
            <a:picLocks noChangeAspect="1"/>
          </p:cNvPicPr>
          <p:nvPr/>
        </p:nvPicPr>
        <p:blipFill>
          <a:blip r:embed="rId15"/>
          <a:stretch>
            <a:fillRect/>
          </a:stretch>
        </p:blipFill>
        <p:spPr>
          <a:xfrm>
            <a:off x="16207360" y="3622782"/>
            <a:ext cx="5110654" cy="3288059"/>
          </a:xfrm>
          <a:prstGeom prst="rect">
            <a:avLst/>
          </a:prstGeom>
        </p:spPr>
      </p:pic>
      <p:pic>
        <p:nvPicPr>
          <p:cNvPr id="610" name="Picture 609">
            <a:extLst>
              <a:ext uri="{FF2B5EF4-FFF2-40B4-BE49-F238E27FC236}">
                <a16:creationId xmlns:a16="http://schemas.microsoft.com/office/drawing/2014/main" id="{8A748A3E-15E3-40B2-A5D3-5FB8FF4B2290}"/>
              </a:ext>
            </a:extLst>
          </p:cNvPr>
          <p:cNvPicPr>
            <a:picLocks noChangeAspect="1"/>
          </p:cNvPicPr>
          <p:nvPr/>
        </p:nvPicPr>
        <p:blipFill>
          <a:blip r:embed="rId16"/>
          <a:stretch>
            <a:fillRect/>
          </a:stretch>
        </p:blipFill>
        <p:spPr>
          <a:xfrm>
            <a:off x="2544418" y="9861840"/>
            <a:ext cx="1712811" cy="4889296"/>
          </a:xfrm>
          <a:prstGeom prst="rect">
            <a:avLst/>
          </a:prstGeom>
        </p:spPr>
      </p:pic>
      <p:pic>
        <p:nvPicPr>
          <p:cNvPr id="612" name="Picture 611">
            <a:extLst>
              <a:ext uri="{FF2B5EF4-FFF2-40B4-BE49-F238E27FC236}">
                <a16:creationId xmlns:a16="http://schemas.microsoft.com/office/drawing/2014/main" id="{79858249-7C95-45B1-A2A8-9793477FBCA9}"/>
              </a:ext>
            </a:extLst>
          </p:cNvPr>
          <p:cNvPicPr>
            <a:picLocks noChangeAspect="1"/>
          </p:cNvPicPr>
          <p:nvPr/>
        </p:nvPicPr>
        <p:blipFill>
          <a:blip r:embed="rId17"/>
          <a:stretch>
            <a:fillRect/>
          </a:stretch>
        </p:blipFill>
        <p:spPr>
          <a:xfrm>
            <a:off x="7967637" y="9804561"/>
            <a:ext cx="3177880" cy="4919229"/>
          </a:xfrm>
          <a:prstGeom prst="rect">
            <a:avLst/>
          </a:prstGeom>
        </p:spPr>
      </p:pic>
      <p:pic>
        <p:nvPicPr>
          <p:cNvPr id="614" name="Picture 613">
            <a:extLst>
              <a:ext uri="{FF2B5EF4-FFF2-40B4-BE49-F238E27FC236}">
                <a16:creationId xmlns:a16="http://schemas.microsoft.com/office/drawing/2014/main" id="{D30E0A2A-0517-4210-91CD-49D34C4A2DE1}"/>
              </a:ext>
            </a:extLst>
          </p:cNvPr>
          <p:cNvPicPr>
            <a:picLocks noChangeAspect="1"/>
          </p:cNvPicPr>
          <p:nvPr/>
        </p:nvPicPr>
        <p:blipFill>
          <a:blip r:embed="rId18"/>
          <a:stretch>
            <a:fillRect/>
          </a:stretch>
        </p:blipFill>
        <p:spPr>
          <a:xfrm>
            <a:off x="1954013" y="6068876"/>
            <a:ext cx="9337041" cy="3728999"/>
          </a:xfrm>
          <a:prstGeom prst="rect">
            <a:avLst/>
          </a:prstGeom>
        </p:spPr>
      </p:pic>
      <p:sp>
        <p:nvSpPr>
          <p:cNvPr id="617" name="TextBox 616">
            <a:extLst>
              <a:ext uri="{FF2B5EF4-FFF2-40B4-BE49-F238E27FC236}">
                <a16:creationId xmlns:a16="http://schemas.microsoft.com/office/drawing/2014/main" id="{3D92CCAD-260B-4102-88E4-34B7F3DE9658}"/>
              </a:ext>
            </a:extLst>
          </p:cNvPr>
          <p:cNvSpPr txBox="1"/>
          <p:nvPr/>
        </p:nvSpPr>
        <p:spPr>
          <a:xfrm>
            <a:off x="4405858" y="10274034"/>
            <a:ext cx="3474730"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t>VGG16 Model Accuracy: </a:t>
            </a:r>
            <a:r>
              <a:rPr lang="en-US" sz="2400" b="1" dirty="0"/>
              <a:t>90.63%</a:t>
            </a:r>
          </a:p>
          <a:p>
            <a:r>
              <a:rPr lang="en-US" sz="2400" dirty="0" err="1"/>
              <a:t>Psum</a:t>
            </a:r>
            <a:r>
              <a:rPr lang="en-US" sz="2400" dirty="0"/>
              <a:t> Error: </a:t>
            </a:r>
          </a:p>
          <a:p>
            <a:r>
              <a:rPr lang="en-US" sz="2400" b="1" dirty="0"/>
              <a:t>2.2645*10-7</a:t>
            </a:r>
          </a:p>
          <a:p>
            <a:pPr marL="0" marR="0" indent="0" algn="l" defTabSz="326532"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
        <p:nvSpPr>
          <p:cNvPr id="619" name="TextBox 618">
            <a:extLst>
              <a:ext uri="{FF2B5EF4-FFF2-40B4-BE49-F238E27FC236}">
                <a16:creationId xmlns:a16="http://schemas.microsoft.com/office/drawing/2014/main" id="{0BE72948-E369-4FF2-8177-FFA48515E712}"/>
              </a:ext>
            </a:extLst>
          </p:cNvPr>
          <p:cNvSpPr txBox="1"/>
          <p:nvPr/>
        </p:nvSpPr>
        <p:spPr>
          <a:xfrm>
            <a:off x="4375068" y="12120180"/>
            <a:ext cx="3474730"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t>ResNet20 Model Accuracy: </a:t>
            </a:r>
            <a:r>
              <a:rPr lang="en-US" sz="2400" b="1" dirty="0"/>
              <a:t>89.87%</a:t>
            </a:r>
          </a:p>
          <a:p>
            <a:r>
              <a:rPr lang="en-US" sz="2400" dirty="0" err="1"/>
              <a:t>Psum</a:t>
            </a:r>
            <a:r>
              <a:rPr lang="en-US" sz="2400" dirty="0"/>
              <a:t> </a:t>
            </a:r>
            <a:r>
              <a:rPr lang="en-US" altLang="zh-CN" sz="2400" dirty="0"/>
              <a:t>Error:</a:t>
            </a:r>
          </a:p>
          <a:p>
            <a:r>
              <a:rPr lang="en-US" sz="2400" b="1" dirty="0"/>
              <a:t>3.4376*10-7</a:t>
            </a:r>
          </a:p>
          <a:p>
            <a:pPr marL="0" marR="0" indent="0" algn="l" defTabSz="326532"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00277879"/>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TotalTime>
  <Words>145</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zian wang</dc:creator>
  <cp:lastModifiedBy>Zian Wang</cp:lastModifiedBy>
  <cp:revision>126</cp:revision>
  <dcterms:modified xsi:type="dcterms:W3CDTF">2022-11-29T10:11:10Z</dcterms:modified>
</cp:coreProperties>
</file>