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s.mapbar.com/beijing/xianl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AA5C3-89D2-884E-A53B-2A75EE091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2021.3.5</a:t>
            </a:r>
            <a:r>
              <a:rPr kumimoji="1" lang="zh-CN" altLang="en-US" dirty="0"/>
              <a:t>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9E720-2E46-AE41-A85D-BA4A2423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魏莹 </a:t>
            </a:r>
            <a:r>
              <a:rPr kumimoji="1" lang="en-US" altLang="zh-CN" dirty="0"/>
              <a:t>1700012892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2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0D557-4BCE-E042-92BD-5CDF2C13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工作方向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85DBF-593A-7F41-B4C8-074E1BAA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603300" cy="1297314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、建立可复用的爬取、分析乘车公告信息的体系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、建立北京公交路线演变模型，从而辅助公交线路规划</a:t>
            </a:r>
          </a:p>
        </p:txBody>
      </p:sp>
    </p:spTree>
    <p:extLst>
      <p:ext uri="{BB962C8B-B14F-4D97-AF65-F5344CB8AC3E}">
        <p14:creationId xmlns:p14="http://schemas.microsoft.com/office/powerpoint/2010/main" val="24127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6E47-C956-9D4E-AD62-E392B6F6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393"/>
            <a:ext cx="8596668" cy="777766"/>
          </a:xfrm>
        </p:spPr>
        <p:txBody>
          <a:bodyPr/>
          <a:lstStyle/>
          <a:p>
            <a:r>
              <a:rPr kumimoji="1"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0CFDB-0682-464E-8326-0112FC69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48" y="1508948"/>
            <a:ext cx="8596668" cy="3880773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、通知公告信息提取工作利用正则提取</a:t>
            </a:r>
            <a:r>
              <a:rPr kumimoji="1" lang="en-US" altLang="zh-CN" dirty="0"/>
              <a:t>+</a:t>
            </a:r>
            <a:r>
              <a:rPr kumimoji="1" lang="zh-CN" altLang="en-US" dirty="0"/>
              <a:t>人工的方式能够基本完成，但未建立复用模型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7017F-A834-E54E-A378-D9D7F660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13" y="2152844"/>
            <a:ext cx="7840717" cy="37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B4B0-32B0-644E-A00D-0DAD9565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A4FE9-1A83-C743-A4FC-123FDDC5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、能够将线路变化按照文字的方式展现，但分析线网密度、重合度等信息还需要进行图形可视化。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站点信息通过</a:t>
            </a:r>
            <a:r>
              <a:rPr kumimoji="1" lang="en" altLang="zh-CN" dirty="0">
                <a:hlinkClick r:id="rId2"/>
              </a:rPr>
              <a:t>https://bus.mapbar.com/beijing/xianlu</a:t>
            </a:r>
            <a:r>
              <a:rPr kumimoji="1" lang="zh-CN" altLang="en" dirty="0"/>
              <a:t>获取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双向区分问题已解决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爬取的站点数据为当前最新数据，已废弃站点的数据无法获取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5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625</TotalTime>
  <Words>129</Words>
  <Application>Microsoft Macintosh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2021.3.5汇报</vt:lpstr>
      <vt:lpstr>工作方向</vt:lpstr>
      <vt:lpstr>当前进展</vt:lpstr>
      <vt:lpstr>当前进展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2021.3.5汇报</dc:title>
  <dc:creator>魏 莹</dc:creator>
  <cp:lastModifiedBy>魏 莹</cp:lastModifiedBy>
  <cp:revision>14</cp:revision>
  <dcterms:created xsi:type="dcterms:W3CDTF">2021-03-04T15:01:33Z</dcterms:created>
  <dcterms:modified xsi:type="dcterms:W3CDTF">2021-03-05T01:26:49Z</dcterms:modified>
</cp:coreProperties>
</file>