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58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us.mapbar.com/beijing/xianl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bjbus.com/home/fun_news_detail.php?uNewsCode=00007044&amp;uNewsType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7033C-D9BF-294C-98C9-80FB3D8AE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基础数据处理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87773E-AB92-654D-BEE5-AAD77FE88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2021.03.19</a:t>
            </a:r>
            <a:r>
              <a:rPr kumimoji="1" lang="zh-CN" altLang="en-US" dirty="0"/>
              <a:t> 魏莹</a:t>
            </a:r>
          </a:p>
        </p:txBody>
      </p:sp>
    </p:spTree>
    <p:extLst>
      <p:ext uri="{BB962C8B-B14F-4D97-AF65-F5344CB8AC3E}">
        <p14:creationId xmlns:p14="http://schemas.microsoft.com/office/powerpoint/2010/main" val="173852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B7E73-370F-9A45-99D2-A1EE8AA3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站点可视化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49A1E-8CF3-8948-AC7A-D2F0EA70C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>
                <a:hlinkClick r:id="rId2"/>
              </a:rPr>
              <a:t>https://bus.mapbar.com/beijing/xianlu/</a:t>
            </a:r>
            <a:r>
              <a:rPr kumimoji="1" lang="zh-CN" altLang="en-US" dirty="0"/>
              <a:t>无法获取站点经纬度</a:t>
            </a:r>
            <a:endParaRPr kumimoji="1" lang="en" altLang="zh-CN" dirty="0"/>
          </a:p>
          <a:p>
            <a:r>
              <a:rPr kumimoji="1" lang="zh-CN" altLang="en-US" dirty="0"/>
              <a:t>使用百度</a:t>
            </a:r>
            <a:r>
              <a:rPr kumimoji="1" lang="en-US" altLang="zh-CN" dirty="0"/>
              <a:t>API</a:t>
            </a:r>
            <a:r>
              <a:rPr kumimoji="1" lang="zh-CN" altLang="en-US" dirty="0"/>
              <a:t>获取站点位置并进行可视化</a:t>
            </a:r>
          </a:p>
        </p:txBody>
      </p:sp>
    </p:spTree>
    <p:extLst>
      <p:ext uri="{BB962C8B-B14F-4D97-AF65-F5344CB8AC3E}">
        <p14:creationId xmlns:p14="http://schemas.microsoft.com/office/powerpoint/2010/main" val="79293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5C2DED-59B6-6B4E-B829-E9809F863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03" y="1718924"/>
            <a:ext cx="8268794" cy="30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9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1316D-09F5-6643-9B5D-D4EBCD13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站点可视化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B235F-C389-9D41-B9A0-82A9BFF59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由于公告中调整线路时，增加</a:t>
            </a:r>
            <a:r>
              <a:rPr kumimoji="1" lang="en-US" altLang="zh-CN" dirty="0"/>
              <a:t>/</a:t>
            </a:r>
            <a:r>
              <a:rPr kumimoji="1" lang="zh-CN" altLang="en-US" dirty="0"/>
              <a:t>调整站点并未给出顺序，因此无法通过顺序描点将各个站点连成线；</a:t>
            </a:r>
            <a:endParaRPr kumimoji="1" lang="en-US" altLang="zh-CN" dirty="0"/>
          </a:p>
          <a:p>
            <a:r>
              <a:rPr kumimoji="1" lang="zh-CN" altLang="en-US" dirty="0"/>
              <a:t>百度</a:t>
            </a:r>
            <a:r>
              <a:rPr kumimoji="1" lang="en-US" altLang="zh-CN" dirty="0"/>
              <a:t>API</a:t>
            </a:r>
            <a:r>
              <a:rPr kumimoji="1" lang="zh-CN" altLang="en-US" dirty="0"/>
              <a:t>仅提供直线和折线绘图</a:t>
            </a:r>
          </a:p>
        </p:txBody>
      </p:sp>
    </p:spTree>
    <p:extLst>
      <p:ext uri="{BB962C8B-B14F-4D97-AF65-F5344CB8AC3E}">
        <p14:creationId xmlns:p14="http://schemas.microsoft.com/office/powerpoint/2010/main" val="212563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8A0EC-F7C6-A348-98FD-A7DA308C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通告信息提取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D9700-604F-0248-A49C-D396ED16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通告分析公告提取出线路的演变</a:t>
            </a:r>
            <a:endParaRPr kumimoji="1" lang="en-US" altLang="zh-CN" dirty="0"/>
          </a:p>
          <a:p>
            <a:r>
              <a:rPr kumimoji="1" lang="zh-CN" altLang="en-US" dirty="0"/>
              <a:t>当前线路数据与公告中的线路不一定符合</a:t>
            </a:r>
            <a:endParaRPr kumimoji="1" lang="en-US" altLang="zh-CN" dirty="0"/>
          </a:p>
          <a:p>
            <a:r>
              <a:rPr kumimoji="1" lang="zh-CN" altLang="en-US" dirty="0"/>
              <a:t>需要提取路号及站点的变化信息</a:t>
            </a:r>
          </a:p>
        </p:txBody>
      </p:sp>
    </p:spTree>
    <p:extLst>
      <p:ext uri="{BB962C8B-B14F-4D97-AF65-F5344CB8AC3E}">
        <p14:creationId xmlns:p14="http://schemas.microsoft.com/office/powerpoint/2010/main" val="34440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677CC-ADFE-B54F-A8F4-965A7ECD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路号及站点变化信息的提取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C688A-5BF7-284E-B083-566DFD7C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将含“路号”“站名”关键字的公告分离出来，共</a:t>
            </a:r>
            <a:r>
              <a:rPr kumimoji="1" lang="en-US" altLang="zh-CN" dirty="0"/>
              <a:t>99</a:t>
            </a:r>
            <a:r>
              <a:rPr kumimoji="1" lang="zh-CN" altLang="en-US" dirty="0"/>
              <a:t>条数据；</a:t>
            </a:r>
            <a:endParaRPr kumimoji="1" lang="en-US" altLang="zh-CN" dirty="0"/>
          </a:p>
          <a:p>
            <a:r>
              <a:rPr kumimoji="1" lang="zh-CN" altLang="en-US" dirty="0"/>
              <a:t>由于数据量少且表达方式众多，因此采用人工提取的方式；</a:t>
            </a:r>
            <a:endParaRPr kumimoji="1" lang="en-US" altLang="zh-CN" dirty="0"/>
          </a:p>
          <a:p>
            <a:r>
              <a:rPr kumimoji="1" lang="zh-CN" altLang="en-US" dirty="0"/>
              <a:t>在最开始设计的网页中，将添加人工输入站名</a:t>
            </a:r>
            <a:r>
              <a:rPr kumimoji="1" lang="en-US" altLang="zh-CN" dirty="0"/>
              <a:t>/</a:t>
            </a:r>
            <a:r>
              <a:rPr kumimoji="1" lang="zh-CN" altLang="en-US" dirty="0"/>
              <a:t>路号变化的入口；</a:t>
            </a:r>
            <a:endParaRPr kumimoji="1" lang="en-US" altLang="zh-CN" dirty="0"/>
          </a:p>
          <a:p>
            <a:r>
              <a:rPr kumimoji="1" lang="zh-CN" altLang="en-US" dirty="0"/>
              <a:t>更改量大的公告以图片的形式展示，不便分析；</a:t>
            </a:r>
          </a:p>
        </p:txBody>
      </p:sp>
    </p:spTree>
    <p:extLst>
      <p:ext uri="{BB962C8B-B14F-4D97-AF65-F5344CB8AC3E}">
        <p14:creationId xmlns:p14="http://schemas.microsoft.com/office/powerpoint/2010/main" val="343420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CE31D-BF06-404D-95E3-9EDF7B14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路号及站点变化信息的提取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0BCE8-119A-1243-9301-309E25A9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96" y="1519458"/>
            <a:ext cx="8596668" cy="3880773"/>
          </a:xfrm>
        </p:spPr>
        <p:txBody>
          <a:bodyPr/>
          <a:lstStyle/>
          <a:p>
            <a:r>
              <a:rPr kumimoji="1" lang="en-US" altLang="zh-CN" dirty="0"/>
              <a:t>2021.1.30</a:t>
            </a:r>
            <a:r>
              <a:rPr kumimoji="1" lang="zh-CN" altLang="en-US" dirty="0"/>
              <a:t>，公交集团官网发布了</a:t>
            </a:r>
            <a:r>
              <a:rPr kumimoji="1" lang="en-US" altLang="zh-CN" dirty="0"/>
              <a:t>1683</a:t>
            </a:r>
            <a:r>
              <a:rPr kumimoji="1" lang="zh-CN" altLang="en-US" dirty="0"/>
              <a:t>条站点规范的信息：</a:t>
            </a:r>
            <a:r>
              <a:rPr kumimoji="1" lang="en" altLang="zh-CN" dirty="0">
                <a:hlinkClick r:id="rId2"/>
              </a:rPr>
              <a:t>http://www.bjbus.com/home/fun_news_detail.php?uNewsCode=00007044&amp;uNewsType=1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A6589A-FFCE-7D41-B4FA-1B7DC1AEE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374" y="2406869"/>
            <a:ext cx="3466733" cy="41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0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607BA-BEBA-5C4C-AB70-444910F9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路号及站点变化信息的提取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7A8CD68-6996-2043-A27A-E217CC50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453" y="1471448"/>
            <a:ext cx="3004802" cy="5162552"/>
          </a:xfrm>
          <a:prstGeom prst="rect">
            <a:avLst/>
          </a:prstGeom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936E1C95-4640-6A44-AAD2-C5ACFE9E1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4480" y="1477416"/>
            <a:ext cx="3776402" cy="5175071"/>
          </a:xfrm>
        </p:spPr>
      </p:pic>
    </p:spTree>
    <p:extLst>
      <p:ext uri="{BB962C8B-B14F-4D97-AF65-F5344CB8AC3E}">
        <p14:creationId xmlns:p14="http://schemas.microsoft.com/office/powerpoint/2010/main" val="200526612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16</TotalTime>
  <Words>239</Words>
  <Application>Microsoft Macintosh PowerPoint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平面</vt:lpstr>
      <vt:lpstr>基础数据处理</vt:lpstr>
      <vt:lpstr>站点可视化</vt:lpstr>
      <vt:lpstr>PowerPoint 演示文稿</vt:lpstr>
      <vt:lpstr>站点可视化</vt:lpstr>
      <vt:lpstr>通告信息提取</vt:lpstr>
      <vt:lpstr>路号及站点变化信息的提取</vt:lpstr>
      <vt:lpstr>路号及站点变化信息的提取</vt:lpstr>
      <vt:lpstr>路号及站点变化信息的提取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基础数据处理</dc:title>
  <dc:creator>魏 莹</dc:creator>
  <cp:lastModifiedBy>魏 莹</cp:lastModifiedBy>
  <cp:revision>14</cp:revision>
  <dcterms:created xsi:type="dcterms:W3CDTF">2021-03-18T18:07:35Z</dcterms:created>
  <dcterms:modified xsi:type="dcterms:W3CDTF">2021-03-18T18:24:01Z</dcterms:modified>
</cp:coreProperties>
</file>