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9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EDFE5-14A5-1C43-9BCF-C0F1FD390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可视化设计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F48D7-666F-1948-A39B-F47C8E962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魏莹 </a:t>
            </a:r>
            <a:r>
              <a:rPr kumimoji="1" lang="en-US" altLang="zh-CN" dirty="0"/>
              <a:t>1700012892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3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CD7E3-0F50-6046-8444-8764A510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网页端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及</a:t>
            </a:r>
            <a:r>
              <a:rPr kumimoji="1" lang="en-US" altLang="zh-CN" dirty="0"/>
              <a:t>Vue</a:t>
            </a:r>
            <a:r>
              <a:rPr kumimoji="1" lang="zh-CN" altLang="en-US" dirty="0"/>
              <a:t>框架的学习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7103D1C-DDAB-5942-8747-E06B3A68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602"/>
            <a:ext cx="8596668" cy="3880773"/>
          </a:xfrm>
        </p:spPr>
        <p:txBody>
          <a:bodyPr/>
          <a:lstStyle/>
          <a:p>
            <a:r>
              <a:rPr lang="en" altLang="zh-CN" dirty="0" err="1"/>
              <a:t>vue</a:t>
            </a:r>
            <a:r>
              <a:rPr lang="zh-CN" altLang="en" dirty="0"/>
              <a:t>官网</a:t>
            </a:r>
            <a:r>
              <a:rPr lang="zh-CN" altLang="en-US" dirty="0"/>
              <a:t>的视频教程：</a:t>
            </a:r>
            <a:r>
              <a:rPr lang="en" altLang="zh-CN" dirty="0"/>
              <a:t>https://</a:t>
            </a:r>
            <a:r>
              <a:rPr lang="en" altLang="zh-CN" dirty="0" err="1"/>
              <a:t>learning.dcloud.io</a:t>
            </a:r>
            <a:r>
              <a:rPr lang="en" altLang="zh-CN" dirty="0"/>
              <a:t>/#/?vid=0</a:t>
            </a:r>
            <a:endParaRPr lang="zh-CN" altLang="en-US" dirty="0"/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A525388E-2575-8A4B-B955-122D358A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29" y="2114714"/>
            <a:ext cx="7600337" cy="40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4C17-51B1-3D46-912D-C152400D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界面初步设计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893B08-78B7-5F42-B588-68FECB8867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487" y="1670549"/>
            <a:ext cx="5231119" cy="4130846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E1889AB-E826-A649-A635-C6A69C45C1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8454" y="1668485"/>
            <a:ext cx="6203190" cy="4146132"/>
          </a:xfrm>
        </p:spPr>
      </p:pic>
    </p:spTree>
    <p:extLst>
      <p:ext uri="{BB962C8B-B14F-4D97-AF65-F5344CB8AC3E}">
        <p14:creationId xmlns:p14="http://schemas.microsoft.com/office/powerpoint/2010/main" val="24232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DAD64-9353-974C-8B7A-76CD36B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1173A-B8CF-1F44-ADAF-9D78D208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实现可视化设计</a:t>
            </a:r>
            <a:endParaRPr kumimoji="1" lang="en-US" altLang="zh-CN" dirty="0"/>
          </a:p>
          <a:p>
            <a:r>
              <a:rPr kumimoji="1" lang="zh-CN" altLang="en-US" dirty="0"/>
              <a:t>对数据信息进行分析</a:t>
            </a:r>
          </a:p>
        </p:txBody>
      </p:sp>
    </p:spTree>
    <p:extLst>
      <p:ext uri="{BB962C8B-B14F-4D97-AF65-F5344CB8AC3E}">
        <p14:creationId xmlns:p14="http://schemas.microsoft.com/office/powerpoint/2010/main" val="336461306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16</TotalTime>
  <Words>45</Words>
  <Application>Microsoft Macintosh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可视化设计</vt:lpstr>
      <vt:lpstr>网页端HTML及Vue框架的学习</vt:lpstr>
      <vt:lpstr>界面初步设计</vt:lpstr>
      <vt:lpstr>下一步工作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莹</dc:creator>
  <cp:lastModifiedBy>魏 莹</cp:lastModifiedBy>
  <cp:revision>6</cp:revision>
  <dcterms:created xsi:type="dcterms:W3CDTF">2021-01-07T13:49:24Z</dcterms:created>
  <dcterms:modified xsi:type="dcterms:W3CDTF">2021-01-07T14:06:09Z</dcterms:modified>
</cp:coreProperties>
</file>