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9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C69C0-42F8-0C44-A6E7-110414B11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展示界面设计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0803C0-72A7-C54E-9927-41E6FB6AB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魏莹 </a:t>
            </a:r>
            <a:r>
              <a:rPr kumimoji="1" lang="en-US" altLang="zh-CN" dirty="0"/>
              <a:t>1700012892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1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C078F-C34E-7646-8D32-7EF43112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数据组织方式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505182-C189-9440-9148-FBF53C1C6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256655"/>
              </p:ext>
            </p:extLst>
          </p:nvPr>
        </p:nvGraphicFramePr>
        <p:xfrm>
          <a:off x="677863" y="2160588"/>
          <a:ext cx="9969115" cy="208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7">
                  <a:extLst>
                    <a:ext uri="{9D8B030D-6E8A-4147-A177-3AD203B41FA5}">
                      <a16:colId xmlns:a16="http://schemas.microsoft.com/office/drawing/2014/main" val="3427958146"/>
                    </a:ext>
                  </a:extLst>
                </a:gridCol>
                <a:gridCol w="893379">
                  <a:extLst>
                    <a:ext uri="{9D8B030D-6E8A-4147-A177-3AD203B41FA5}">
                      <a16:colId xmlns:a16="http://schemas.microsoft.com/office/drawing/2014/main" val="230872947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1721562491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456456814"/>
                    </a:ext>
                  </a:extLst>
                </a:gridCol>
                <a:gridCol w="4698123">
                  <a:extLst>
                    <a:ext uri="{9D8B030D-6E8A-4147-A177-3AD203B41FA5}">
                      <a16:colId xmlns:a16="http://schemas.microsoft.com/office/drawing/2014/main" val="2673739422"/>
                    </a:ext>
                  </a:extLst>
                </a:gridCol>
              </a:tblGrid>
              <a:tr h="620744"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调整时间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调整原因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修改路线、站点及方法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03149"/>
                  </a:ext>
                </a:extLst>
              </a:tr>
              <a:tr h="886778">
                <a:tc>
                  <a:txBody>
                    <a:bodyPr/>
                    <a:lstStyle/>
                    <a:p>
                      <a:r>
                        <a:rPr lang="en-US" altLang="zh-CN" dirty="0"/>
                        <a:t>2021.01.10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2021.01.15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天气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一号线：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       一号站点停运，新增二号站点；从三号至四号站点绕行；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二号线：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       五号至六号站点停运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781403"/>
                  </a:ext>
                </a:extLst>
              </a:tr>
            </a:tbl>
          </a:graphicData>
        </a:graphic>
      </p:graphicFrame>
      <p:sp>
        <p:nvSpPr>
          <p:cNvPr id="5" name="剪去单角的矩形 4">
            <a:extLst>
              <a:ext uri="{FF2B5EF4-FFF2-40B4-BE49-F238E27FC236}">
                <a16:creationId xmlns:a16="http://schemas.microsoft.com/office/drawing/2014/main" id="{1C7CA707-D31F-4B43-B07C-E160A498ECD2}"/>
              </a:ext>
            </a:extLst>
          </p:cNvPr>
          <p:cNvSpPr/>
          <p:nvPr/>
        </p:nvSpPr>
        <p:spPr>
          <a:xfrm>
            <a:off x="677334" y="4503683"/>
            <a:ext cx="9517700" cy="79353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根据路线筛选公告：</a:t>
            </a:r>
            <a:endParaRPr kumimoji="1" lang="en-US" altLang="zh-CN" dirty="0"/>
          </a:p>
          <a:p>
            <a:r>
              <a:rPr kumimoji="1" lang="zh-CN" altLang="en-US" dirty="0"/>
              <a:t>使用正则表达式对“</a:t>
            </a:r>
            <a:r>
              <a:rPr lang="zh-CN" altLang="en-US" dirty="0"/>
              <a:t>修改路线、站点及方法”栏进行匹配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6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EC007-1ECB-A843-9156-D6F97D43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有关界面的进一步工作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FCD-AFAF-C948-AB3B-11BAF8AC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添加详细数据：路线信息、站点信息；</a:t>
            </a:r>
            <a:endParaRPr kumimoji="1" lang="en-US" altLang="zh-CN" dirty="0"/>
          </a:p>
          <a:p>
            <a:r>
              <a:rPr kumimoji="1" lang="zh-CN" altLang="en-US" dirty="0"/>
              <a:t>合理化数据组织，提高效率</a:t>
            </a:r>
            <a:endParaRPr kumimoji="1" lang="en-US" altLang="zh-CN" dirty="0"/>
          </a:p>
          <a:p>
            <a:r>
              <a:rPr kumimoji="1" lang="zh-CN" altLang="en-US" dirty="0"/>
              <a:t>完善功能：界面上添加爬虫更新选项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3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962B-1FEC-DB47-92B6-C887F4E6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下一步工作方向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6B02B-A667-D94D-AD9D-A1ED942D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提取公告中的关键信息</a:t>
            </a:r>
          </a:p>
        </p:txBody>
      </p:sp>
    </p:spTree>
    <p:extLst>
      <p:ext uri="{BB962C8B-B14F-4D97-AF65-F5344CB8AC3E}">
        <p14:creationId xmlns:p14="http://schemas.microsoft.com/office/powerpoint/2010/main" val="403729819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48</TotalTime>
  <Words>123</Words>
  <Application>Microsoft Macintosh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平面</vt:lpstr>
      <vt:lpstr>展示界面设计</vt:lpstr>
      <vt:lpstr>数据组织方式</vt:lpstr>
      <vt:lpstr>有关界面的进一步工作</vt:lpstr>
      <vt:lpstr>下一步工作方向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莹</dc:creator>
  <cp:lastModifiedBy>魏 莹</cp:lastModifiedBy>
  <cp:revision>13</cp:revision>
  <dcterms:created xsi:type="dcterms:W3CDTF">2021-01-21T17:14:17Z</dcterms:created>
  <dcterms:modified xsi:type="dcterms:W3CDTF">2021-01-22T01:14:22Z</dcterms:modified>
</cp:coreProperties>
</file>