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4D3648-A70D-4B5F-95CD-01E0CEF9333A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8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33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64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38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70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30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89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5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71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02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04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3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112B0-91A5-4876-808F-8433E634420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6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DE173D-E4EA-47DC-9362-9F963A1DB1C6}"/>
              </a:ext>
            </a:extLst>
          </p:cNvPr>
          <p:cNvSpPr/>
          <p:nvPr/>
        </p:nvSpPr>
        <p:spPr>
          <a:xfrm>
            <a:off x="141402" y="150829"/>
            <a:ext cx="11953188" cy="659876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C4B0F6-23BC-4B60-B763-33483CD02435}"/>
              </a:ext>
            </a:extLst>
          </p:cNvPr>
          <p:cNvSpPr txBox="1"/>
          <p:nvPr/>
        </p:nvSpPr>
        <p:spPr>
          <a:xfrm>
            <a:off x="5426586" y="2356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比特币架构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DEC678A-3B11-4983-B1DC-2E1FE00D3988}"/>
              </a:ext>
            </a:extLst>
          </p:cNvPr>
          <p:cNvSpPr/>
          <p:nvPr/>
        </p:nvSpPr>
        <p:spPr>
          <a:xfrm>
            <a:off x="263951" y="605002"/>
            <a:ext cx="11679810" cy="2204186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28273C8-40AE-4946-ADA8-CA9EB38C41EA}"/>
              </a:ext>
            </a:extLst>
          </p:cNvPr>
          <p:cNvSpPr/>
          <p:nvPr/>
        </p:nvSpPr>
        <p:spPr>
          <a:xfrm>
            <a:off x="263951" y="2978870"/>
            <a:ext cx="11679810" cy="3643460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163B2B-7661-451C-8E97-21F53575E7A4}"/>
              </a:ext>
            </a:extLst>
          </p:cNvPr>
          <p:cNvSpPr txBox="1"/>
          <p:nvPr/>
        </p:nvSpPr>
        <p:spPr>
          <a:xfrm>
            <a:off x="97410" y="4777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E1FCAA-CF8D-4049-A610-D51E8A9C6415}"/>
              </a:ext>
            </a:extLst>
          </p:cNvPr>
          <p:cNvSpPr/>
          <p:nvPr/>
        </p:nvSpPr>
        <p:spPr>
          <a:xfrm>
            <a:off x="420575" y="847072"/>
            <a:ext cx="2266064" cy="84975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移动钱包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79D7D9-E403-4A3E-9505-3D7BBADF8E6C}"/>
              </a:ext>
            </a:extLst>
          </p:cNvPr>
          <p:cNvSpPr/>
          <p:nvPr/>
        </p:nvSpPr>
        <p:spPr>
          <a:xfrm>
            <a:off x="420575" y="1866506"/>
            <a:ext cx="2266064" cy="84975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命令行接口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5A5189-0828-4130-A275-B7A3DC1C29B2}"/>
              </a:ext>
            </a:extLst>
          </p:cNvPr>
          <p:cNvSpPr/>
          <p:nvPr/>
        </p:nvSpPr>
        <p:spPr>
          <a:xfrm>
            <a:off x="5105696" y="850445"/>
            <a:ext cx="2266064" cy="84975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桌面钱包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3C4660-16ED-47A9-87EB-5D32895302C3}"/>
              </a:ext>
            </a:extLst>
          </p:cNvPr>
          <p:cNvSpPr/>
          <p:nvPr/>
        </p:nvSpPr>
        <p:spPr>
          <a:xfrm>
            <a:off x="5105696" y="1869879"/>
            <a:ext cx="2266064" cy="84975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5DDFD2-C59F-4352-93D2-73FB161B61F7}"/>
              </a:ext>
            </a:extLst>
          </p:cNvPr>
          <p:cNvSpPr/>
          <p:nvPr/>
        </p:nvSpPr>
        <p:spPr>
          <a:xfrm>
            <a:off x="9505361" y="847072"/>
            <a:ext cx="2266064" cy="84975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HTTP/JSON RPC API</a:t>
            </a:r>
            <a:r>
              <a:rPr lang="zh-CN" altLang="en-US" dirty="0"/>
              <a:t>客户端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40777C-2811-4909-8D62-26D981BDD924}"/>
              </a:ext>
            </a:extLst>
          </p:cNvPr>
          <p:cNvSpPr/>
          <p:nvPr/>
        </p:nvSpPr>
        <p:spPr>
          <a:xfrm>
            <a:off x="9505361" y="1866506"/>
            <a:ext cx="2266064" cy="84975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QT(</a:t>
            </a:r>
            <a:r>
              <a:rPr lang="zh-CN" altLang="en-US" dirty="0"/>
              <a:t>图形化开发工具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015FDE6-A023-4E03-872A-54C1CEB80494}"/>
              </a:ext>
            </a:extLst>
          </p:cNvPr>
          <p:cNvSpPr txBox="1"/>
          <p:nvPr/>
        </p:nvSpPr>
        <p:spPr>
          <a:xfrm>
            <a:off x="141402" y="29192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节点后台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4190D0-85CC-4EA0-BD48-3021E5DB5F02}"/>
              </a:ext>
            </a:extLst>
          </p:cNvPr>
          <p:cNvSpPr/>
          <p:nvPr/>
        </p:nvSpPr>
        <p:spPr>
          <a:xfrm>
            <a:off x="490194" y="3288615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区块链管理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5735384-0CC3-45C1-9FD4-0481EA3C71E8}"/>
              </a:ext>
            </a:extLst>
          </p:cNvPr>
          <p:cNvSpPr/>
          <p:nvPr/>
        </p:nvSpPr>
        <p:spPr>
          <a:xfrm>
            <a:off x="490194" y="4177091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邻节点管理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02DF10-C4DF-4651-90E6-C8D53F3861E2}"/>
              </a:ext>
            </a:extLst>
          </p:cNvPr>
          <p:cNvSpPr/>
          <p:nvPr/>
        </p:nvSpPr>
        <p:spPr>
          <a:xfrm>
            <a:off x="490194" y="4970282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密码</a:t>
            </a:r>
            <a:r>
              <a:rPr lang="en-US" altLang="zh-CN" dirty="0"/>
              <a:t>(crypto)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C1915DC-0AB2-4310-A189-8F5A79442887}"/>
              </a:ext>
            </a:extLst>
          </p:cNvPr>
          <p:cNvSpPr/>
          <p:nvPr/>
        </p:nvSpPr>
        <p:spPr>
          <a:xfrm>
            <a:off x="490194" y="5786023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HTTP/JSON/RPC</a:t>
            </a:r>
            <a:r>
              <a:rPr lang="zh-CN" altLang="en-US" dirty="0"/>
              <a:t>服务器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E432BB8-6A51-4CA7-9375-B1540A8FC252}"/>
              </a:ext>
            </a:extLst>
          </p:cNvPr>
          <p:cNvSpPr/>
          <p:nvPr/>
        </p:nvSpPr>
        <p:spPr>
          <a:xfrm>
            <a:off x="2912882" y="3291131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交易验证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9D46C1B-0A28-4968-A5A6-00EA144D9FA1}"/>
              </a:ext>
            </a:extLst>
          </p:cNvPr>
          <p:cNvSpPr/>
          <p:nvPr/>
        </p:nvSpPr>
        <p:spPr>
          <a:xfrm>
            <a:off x="2912882" y="4177091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共识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4FF237C-EF78-402A-BF0E-C391DDA623D8}"/>
              </a:ext>
            </a:extLst>
          </p:cNvPr>
          <p:cNvSpPr/>
          <p:nvPr/>
        </p:nvSpPr>
        <p:spPr>
          <a:xfrm>
            <a:off x="2912882" y="4970282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数字签名</a:t>
            </a:r>
            <a:r>
              <a:rPr lang="en-US" altLang="zh-CN" dirty="0"/>
              <a:t>(Sec256k1)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9D8632D-9ACE-4B8F-BC25-7CF1E940F69B}"/>
              </a:ext>
            </a:extLst>
          </p:cNvPr>
          <p:cNvSpPr/>
          <p:nvPr/>
        </p:nvSpPr>
        <p:spPr>
          <a:xfrm>
            <a:off x="2912882" y="5786023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  <a:r>
              <a:rPr lang="en-US" altLang="zh-CN" dirty="0"/>
              <a:t>(</a:t>
            </a:r>
            <a:r>
              <a:rPr lang="en-US" altLang="zh-CN" dirty="0" err="1"/>
              <a:t>LevelDB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B75BC16-9C3F-424D-9945-D38110EBF526}"/>
              </a:ext>
            </a:extLst>
          </p:cNvPr>
          <p:cNvSpPr/>
          <p:nvPr/>
        </p:nvSpPr>
        <p:spPr>
          <a:xfrm>
            <a:off x="6985261" y="3288615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内存池管理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B0F3645-BDA4-4591-81D8-9A75CA022861}"/>
              </a:ext>
            </a:extLst>
          </p:cNvPr>
          <p:cNvSpPr/>
          <p:nvPr/>
        </p:nvSpPr>
        <p:spPr>
          <a:xfrm>
            <a:off x="6985261" y="4174575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规则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BFDADDD-EE20-41BA-99BD-4533F405505B}"/>
              </a:ext>
            </a:extLst>
          </p:cNvPr>
          <p:cNvSpPr/>
          <p:nvPr/>
        </p:nvSpPr>
        <p:spPr>
          <a:xfrm>
            <a:off x="6985261" y="4967766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脚本引擎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A44DB2B-AAC4-4C68-865B-1753DCD8E2A4}"/>
              </a:ext>
            </a:extLst>
          </p:cNvPr>
          <p:cNvSpPr/>
          <p:nvPr/>
        </p:nvSpPr>
        <p:spPr>
          <a:xfrm>
            <a:off x="6985261" y="5783507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P2P</a:t>
            </a:r>
            <a:r>
              <a:rPr lang="zh-CN" altLang="en-US" dirty="0"/>
              <a:t>网络管理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47C9842-DACB-4F2E-9AAE-4E4C7EE07A33}"/>
              </a:ext>
            </a:extLst>
          </p:cNvPr>
          <p:cNvSpPr/>
          <p:nvPr/>
        </p:nvSpPr>
        <p:spPr>
          <a:xfrm>
            <a:off x="9505361" y="3110845"/>
            <a:ext cx="2196445" cy="2480430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866919A-D51D-46D2-97EE-8124D15FD504}"/>
              </a:ext>
            </a:extLst>
          </p:cNvPr>
          <p:cNvSpPr/>
          <p:nvPr/>
        </p:nvSpPr>
        <p:spPr>
          <a:xfrm>
            <a:off x="9681328" y="3334730"/>
            <a:ext cx="1866507" cy="35098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r>
              <a:rPr lang="zh-CN" altLang="en-US" dirty="0"/>
              <a:t>挖矿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2C344F9-DDC3-4E10-854C-27E2E881F213}"/>
              </a:ext>
            </a:extLst>
          </p:cNvPr>
          <p:cNvSpPr/>
          <p:nvPr/>
        </p:nvSpPr>
        <p:spPr>
          <a:xfrm>
            <a:off x="9670329" y="3863492"/>
            <a:ext cx="1866507" cy="35098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GPU</a:t>
            </a:r>
            <a:r>
              <a:rPr lang="zh-CN" altLang="en-US" dirty="0"/>
              <a:t>挖矿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FEB2082-0E99-4FA3-A980-FB12A34FF4E7}"/>
              </a:ext>
            </a:extLst>
          </p:cNvPr>
          <p:cNvSpPr/>
          <p:nvPr/>
        </p:nvSpPr>
        <p:spPr>
          <a:xfrm>
            <a:off x="9681327" y="4423876"/>
            <a:ext cx="1866507" cy="35098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ASIC</a:t>
            </a:r>
            <a:r>
              <a:rPr lang="zh-CN" altLang="en-US" dirty="0"/>
              <a:t>挖矿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2E802D6-7EC1-4348-88B8-95B4C70609CA}"/>
              </a:ext>
            </a:extLst>
          </p:cNvPr>
          <p:cNvSpPr/>
          <p:nvPr/>
        </p:nvSpPr>
        <p:spPr>
          <a:xfrm>
            <a:off x="9670328" y="4981455"/>
            <a:ext cx="1866507" cy="35098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矿池挖矿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5FD4B0C-E66A-45C3-9CBD-3473685C1EEB}"/>
              </a:ext>
            </a:extLst>
          </p:cNvPr>
          <p:cNvSpPr/>
          <p:nvPr/>
        </p:nvSpPr>
        <p:spPr>
          <a:xfrm>
            <a:off x="9587060" y="5783507"/>
            <a:ext cx="2114746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(ZMQ)</a:t>
            </a:r>
            <a:r>
              <a:rPr lang="zh-CN" altLang="en-US" dirty="0"/>
              <a:t>队列管理</a:t>
            </a:r>
          </a:p>
        </p:txBody>
      </p:sp>
    </p:spTree>
    <p:extLst>
      <p:ext uri="{BB962C8B-B14F-4D97-AF65-F5344CB8AC3E}">
        <p14:creationId xmlns:p14="http://schemas.microsoft.com/office/powerpoint/2010/main" val="50498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>
          <a:glow rad="63500">
            <a:schemeClr val="accent5">
              <a:satMod val="175000"/>
              <a:alpha val="40000"/>
            </a:schemeClr>
          </a:glow>
        </a:effectLst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a:style>
    </a:spDef>
    <a:lnDef>
      <a:spPr>
        <a:ln>
          <a:tailEnd type="triangle"/>
        </a:ln>
        <a:effectLst>
          <a:glow rad="63500">
            <a:schemeClr val="accent5">
              <a:satMod val="175000"/>
              <a:alpha val="40000"/>
            </a:schemeClr>
          </a:glow>
        </a:effectLst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7359</TotalTime>
  <Words>78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227</cp:revision>
  <dcterms:created xsi:type="dcterms:W3CDTF">2016-12-06T08:17:22Z</dcterms:created>
  <dcterms:modified xsi:type="dcterms:W3CDTF">2018-11-12T08:47:14Z</dcterms:modified>
</cp:coreProperties>
</file>