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FF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6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3CA5-2D8D-E547-9516-6AB83D539C92}" type="datetimeFigureOut">
              <a:rPr lang="en-US" smtClean="0"/>
              <a:t>12/26/13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8744-EB3E-6A48-84FA-8CFDE775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3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3CA5-2D8D-E547-9516-6AB83D539C92}" type="datetimeFigureOut">
              <a:rPr lang="en-US" smtClean="0"/>
              <a:t>12/26/13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8744-EB3E-6A48-84FA-8CFDE775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4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3CA5-2D8D-E547-9516-6AB83D539C92}" type="datetimeFigureOut">
              <a:rPr lang="en-US" smtClean="0"/>
              <a:t>12/26/13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8744-EB3E-6A48-84FA-8CFDE775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5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3CA5-2D8D-E547-9516-6AB83D539C92}" type="datetimeFigureOut">
              <a:rPr lang="en-US" smtClean="0"/>
              <a:t>12/26/13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8744-EB3E-6A48-84FA-8CFDE775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4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3CA5-2D8D-E547-9516-6AB83D539C92}" type="datetimeFigureOut">
              <a:rPr lang="en-US" smtClean="0"/>
              <a:t>12/26/13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8744-EB3E-6A48-84FA-8CFDE775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1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3CA5-2D8D-E547-9516-6AB83D539C92}" type="datetimeFigureOut">
              <a:rPr lang="en-US" smtClean="0"/>
              <a:t>12/26/13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8744-EB3E-6A48-84FA-8CFDE775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3CA5-2D8D-E547-9516-6AB83D539C92}" type="datetimeFigureOut">
              <a:rPr lang="en-US" smtClean="0"/>
              <a:t>12/26/13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8744-EB3E-6A48-84FA-8CFDE775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3CA5-2D8D-E547-9516-6AB83D539C92}" type="datetimeFigureOut">
              <a:rPr lang="en-US" smtClean="0"/>
              <a:t>12/26/13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8744-EB3E-6A48-84FA-8CFDE775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2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3CA5-2D8D-E547-9516-6AB83D539C92}" type="datetimeFigureOut">
              <a:rPr lang="en-US" smtClean="0"/>
              <a:t>12/26/13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8744-EB3E-6A48-84FA-8CFDE775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1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3CA5-2D8D-E547-9516-6AB83D539C92}" type="datetimeFigureOut">
              <a:rPr lang="en-US" smtClean="0"/>
              <a:t>12/26/13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8744-EB3E-6A48-84FA-8CFDE775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7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3CA5-2D8D-E547-9516-6AB83D539C92}" type="datetimeFigureOut">
              <a:rPr lang="en-US" smtClean="0"/>
              <a:t>12/26/13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8744-EB3E-6A48-84FA-8CFDE775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0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83CA5-2D8D-E547-9516-6AB83D539C92}" type="datetimeFigureOut">
              <a:rPr lang="en-US" smtClean="0"/>
              <a:t>12/26/13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B8744-EB3E-6A48-84FA-8CFDE775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2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0" y="4572000"/>
            <a:ext cx="9144000" cy="228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va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85" y="4620034"/>
            <a:ext cx="2119923" cy="21199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6232" y="4572000"/>
            <a:ext cx="38706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 smtClean="0">
                <a:latin typeface="Avenir Black"/>
                <a:cs typeface="Avenir Black"/>
              </a:rPr>
              <a:t>Git</a:t>
            </a:r>
            <a:r>
              <a:rPr lang="en-US" sz="6600" dirty="0" smtClean="0">
                <a:latin typeface="Avenir Black"/>
                <a:cs typeface="Avenir Black"/>
              </a:rPr>
              <a:t> @ Me</a:t>
            </a:r>
            <a:endParaRPr lang="en-US" sz="6600" dirty="0">
              <a:latin typeface="Avenir Black"/>
              <a:cs typeface="Avenir Blac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03769" y="5689893"/>
            <a:ext cx="6115539" cy="726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dirty="0" smtClean="0">
                <a:latin typeface="Helvetica Neue"/>
                <a:cs typeface="Helvetica Neue"/>
              </a:rPr>
              <a:t>A weekly newsletter dedicated to </a:t>
            </a:r>
            <a:r>
              <a:rPr lang="en-US" b="1" dirty="0" smtClean="0">
                <a:latin typeface="Helvetica Neue"/>
                <a:cs typeface="Helvetica Neue"/>
              </a:rPr>
              <a:t>open source software </a:t>
            </a:r>
          </a:p>
          <a:p>
            <a:pPr>
              <a:lnSpc>
                <a:spcPts val="2500"/>
              </a:lnSpc>
            </a:pPr>
            <a:r>
              <a:rPr lang="en-US" dirty="0" smtClean="0">
                <a:latin typeface="Helvetica Neue"/>
                <a:cs typeface="Helvetica Neue"/>
              </a:rPr>
              <a:t>Edited by </a:t>
            </a:r>
            <a:r>
              <a:rPr lang="en-US" b="1" dirty="0" smtClean="0">
                <a:latin typeface="Helvetica Neue"/>
                <a:cs typeface="Helvetica Neue"/>
              </a:rPr>
              <a:t>@</a:t>
            </a:r>
            <a:r>
              <a:rPr lang="en-US" b="1" dirty="0" err="1" smtClean="0">
                <a:latin typeface="Helvetica Neue"/>
                <a:cs typeface="Helvetica Neue"/>
              </a:rPr>
              <a:t>nealrs</a:t>
            </a:r>
            <a:r>
              <a:rPr lang="en-US" b="1" dirty="0" smtClean="0">
                <a:latin typeface="Helvetica Neue"/>
                <a:cs typeface="Helvetica Neu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899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15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ChallengePost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Neal Shyam</dc:creator>
  <cp:lastModifiedBy>Neal Shyam</cp:lastModifiedBy>
  <cp:revision>3</cp:revision>
  <dcterms:created xsi:type="dcterms:W3CDTF">2013-12-26T19:56:12Z</dcterms:created>
  <dcterms:modified xsi:type="dcterms:W3CDTF">2013-12-26T20:47:09Z</dcterms:modified>
</cp:coreProperties>
</file>